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87" autoAdjust="0"/>
  </p:normalViewPr>
  <p:slideViewPr>
    <p:cSldViewPr snapToGrid="0">
      <p:cViewPr varScale="1">
        <p:scale>
          <a:sx n="107" d="100"/>
          <a:sy n="107" d="100"/>
        </p:scale>
        <p:origin x="-67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B494B-DB2D-45DC-9211-8DBFB9FE9DED}" type="datetimeFigureOut">
              <a:rPr lang="en-US" smtClean="0"/>
              <a:t>29-Sep-20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D46CA-239A-4720-A585-B134635E31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332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850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648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469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550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601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28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581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76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851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491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27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Only For IT\Desktop\x0ChW7wCOuUkVf9pqY6mCD4UWAvXQIpsFvQSTmkJ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526" y="195401"/>
            <a:ext cx="9518650" cy="6334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23n Gopalpur School</dc:creator>
  <cp:lastModifiedBy>PC</cp:lastModifiedBy>
  <cp:revision>7</cp:revision>
  <dcterms:created xsi:type="dcterms:W3CDTF">2020-09-29T01:15:25Z</dcterms:created>
  <dcterms:modified xsi:type="dcterms:W3CDTF">2020-09-29T08:43:08Z</dcterms:modified>
</cp:coreProperties>
</file>