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2" r:id="rId7"/>
    <p:sldId id="260" r:id="rId8"/>
    <p:sldId id="261" r:id="rId9"/>
    <p:sldId id="262" r:id="rId10"/>
    <p:sldId id="280" r:id="rId11"/>
    <p:sldId id="279" r:id="rId12"/>
    <p:sldId id="264" r:id="rId13"/>
    <p:sldId id="274" r:id="rId14"/>
    <p:sldId id="278" r:id="rId15"/>
    <p:sldId id="273" r:id="rId16"/>
    <p:sldId id="266" r:id="rId17"/>
    <p:sldId id="268" r:id="rId18"/>
    <p:sldId id="269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6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9A80C-5BCA-4B3E-BB94-A5F13E980619}">
      <dsp:nvSpPr>
        <dsp:cNvPr id="0" name=""/>
        <dsp:cNvSpPr/>
      </dsp:nvSpPr>
      <dsp:spPr>
        <a:xfrm>
          <a:off x="0" y="0"/>
          <a:ext cx="2973079" cy="297307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A55BF-7198-4643-A4C5-47EE641D79EC}">
      <dsp:nvSpPr>
        <dsp:cNvPr id="0" name=""/>
        <dsp:cNvSpPr/>
      </dsp:nvSpPr>
      <dsp:spPr>
        <a:xfrm>
          <a:off x="0" y="2947906"/>
          <a:ext cx="5946158" cy="9811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ছালমা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বেগম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সহকারি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গকুলনগর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বিদ্যালয়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রায়পুরা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নরসিংদী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</a:p>
      </dsp:txBody>
      <dsp:txXfrm>
        <a:off x="0" y="2947906"/>
        <a:ext cx="5946158" cy="981116"/>
      </dsp:txXfrm>
    </dsp:sp>
  </dsp:spTree>
</dsp:drawing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4713FF-02DA-4A15-A5C9-07E7131F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D4255A-F0F4-40E1-A1D9-49C43B80B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A5121A-B0EC-4B07-8A3D-EBFD5539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E8BF-3552-4E5F-9AFC-B7F21FF00300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3C66A4-2DAD-48AA-8D4B-EAD0ABDA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F27F88-6165-416E-B3B2-C3519B2B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9517-6A40-4FEF-9EAD-44FB2D399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144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302DF8-A4CF-43FA-A1C8-629B513C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F9739F-C164-46CE-9AB8-A86EAEF11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C49D3-23B6-42E0-A7DD-0DA51440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E8BF-3552-4E5F-9AFC-B7F21FF00300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E980F8-7479-4F37-8E14-A59E2189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A7FAC8-3848-49B6-A99A-D83A1B1C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9517-6A40-4FEF-9EAD-44FB2D399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499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D484462-8784-4243-8379-FDE34CF98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861420-8E32-4322-993E-1ACAF4C94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F9644-BF61-47C2-825E-DA935FF6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E8BF-3552-4E5F-9AFC-B7F21FF00300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077B81-CD0E-4E5C-A70C-12168775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A0A6EB-6192-4485-8DBE-3618E644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9517-6A40-4FEF-9EAD-44FB2D399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678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5545D-1971-4D1E-99A7-E8C1EE47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16F5BA-2CCF-458B-9EC5-706E31B00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1FAA4E-A48C-4994-99CF-2DBDECE0A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E8BF-3552-4E5F-9AFC-B7F21FF00300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D5E215-F626-456C-8C74-3524CF5E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374313-3619-4631-9C4E-E340FCDD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9517-6A40-4FEF-9EAD-44FB2D399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430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6453A6-008F-498B-A64E-3F3A0F2D1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4F3C30-256C-423A-AD23-CCB218CB8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E3A0FD-CBEE-49BF-97F3-F9890539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E8BF-3552-4E5F-9AFC-B7F21FF00300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526C58-191E-4953-9998-FFC10F2F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2866AC-AE43-425F-AE07-2D1B77E4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9517-6A40-4FEF-9EAD-44FB2D399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058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24BDE2-64CF-4977-999E-0A287CE0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5A7073-950B-4223-8F68-0D7E5E6A4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FC5AC99-0D76-4FCE-962F-13902CE36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0EE200-96C1-45C2-AD79-03C9405A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E8BF-3552-4E5F-9AFC-B7F21FF00300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6E63A0-4D23-4949-AE6C-AA319402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95D35E-4B5E-4E25-AC5F-9DF17F3F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9517-6A40-4FEF-9EAD-44FB2D399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566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CB6E35-41B7-4447-8FE5-C75123FA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E0D635-4C1C-42D0-8C15-7E8F38AC1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FB65DC-A576-49F3-9F89-B55311517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B3750D-7488-49F4-8A01-6E2641517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DA969E8-E83E-4545-9B44-0E6316D26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BFBA9D5-CF7D-4749-931C-B7317DD7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E8BF-3552-4E5F-9AFC-B7F21FF00300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FB27549-701E-4D33-87E4-95B2F58BC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CB78654-56D7-49EB-A40F-66898FA1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9517-6A40-4FEF-9EAD-44FB2D399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83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356964-601D-4A55-A522-FD274AAC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42FF6B6-9B59-4728-AA54-B0DB0C95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E8BF-3552-4E5F-9AFC-B7F21FF00300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BACA584-E4E5-48C3-BA41-3C1A8B32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8C93CBA-BCD5-4580-A406-FB24E93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9517-6A40-4FEF-9EAD-44FB2D399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117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2C0E002-1B45-4891-A6C3-5F04F169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E8BF-3552-4E5F-9AFC-B7F21FF00300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EAD65F-7A2A-4493-9F7D-054CF3FC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C21DF1-E02A-46E2-8265-370A32A9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9517-6A40-4FEF-9EAD-44FB2D399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646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79A60-C1E6-44AE-BDE8-FCD7C51F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3A9E23-C48B-4CFD-B1B6-5EBB6EF37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F3B765A-127C-4AC7-B0EA-47A63FD4C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EF1751-024F-45E5-85CA-EBE3C344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E8BF-3552-4E5F-9AFC-B7F21FF00300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870F7E-1320-4BE1-81CC-3C08EC39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BA4214-CDFE-49DD-81A1-2BC94A33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9517-6A40-4FEF-9EAD-44FB2D399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27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8CF5B9-D5F4-421E-BC94-9ECBDC86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F0B20FF-143F-4978-A5EB-EBD13BD44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F54134C-1C77-4340-849C-E26CAC912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1708E7-CDD0-45A1-858B-DC40F4BD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E8BF-3552-4E5F-9AFC-B7F21FF00300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94AFE2-2664-4876-A36E-B53AF61B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EBCC0E-72CA-4F00-B1BA-E8A8850E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9517-6A40-4FEF-9EAD-44FB2D399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512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E98B1D2-DD0B-4D38-9AA0-57205CD4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3A86E0-3B90-4093-8388-F42C0A0E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BA6B13-E3E8-46DB-BEBE-B9D462EDF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BE8BF-3552-4E5F-9AFC-B7F21FF00300}" type="datetimeFigureOut">
              <a:rPr lang="en-US" smtClean="0"/>
              <a:pPr/>
              <a:t>29-Sep-20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95D11E-CFA2-4BA3-B1C6-F6643B26C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2E53F4-B898-4E37-872E-309126620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9517-6A40-4FEF-9EAD-44FB2D399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431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AB44B6F-332C-4C61-9944-4543EAC387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5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6CDD3F7-D6F4-4AD5-955B-B3D59AFACDBB}"/>
              </a:ext>
            </a:extLst>
          </p:cNvPr>
          <p:cNvSpPr/>
          <p:nvPr/>
        </p:nvSpPr>
        <p:spPr>
          <a:xfrm>
            <a:off x="3414014" y="4780090"/>
            <a:ext cx="53639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5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9840846-3523-4165-A2FF-97C28ED71E28}"/>
              </a:ext>
            </a:extLst>
          </p:cNvPr>
          <p:cNvGrpSpPr/>
          <p:nvPr/>
        </p:nvGrpSpPr>
        <p:grpSpPr>
          <a:xfrm>
            <a:off x="1211872" y="613367"/>
            <a:ext cx="10211096" cy="5279636"/>
            <a:chOff x="1211872" y="613367"/>
            <a:chExt cx="10211096" cy="527963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76644709-DBAE-413D-8614-08A2C4B3E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872" y="613367"/>
              <a:ext cx="4123485" cy="30706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84762E1-EC2A-4D25-B9C9-CB7F3256A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358" y="2264898"/>
              <a:ext cx="6087610" cy="36281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551286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B54E182-43E9-4294-9459-BC093676D0FA}"/>
              </a:ext>
            </a:extLst>
          </p:cNvPr>
          <p:cNvGrpSpPr/>
          <p:nvPr/>
        </p:nvGrpSpPr>
        <p:grpSpPr>
          <a:xfrm>
            <a:off x="192505" y="289004"/>
            <a:ext cx="11871158" cy="6568995"/>
            <a:chOff x="192505" y="289004"/>
            <a:chExt cx="11871158" cy="6568995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01BE8F95-B6F7-4307-81F5-188A2210D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868" t="23734" r="19868" b="18113"/>
            <a:stretch/>
          </p:blipFill>
          <p:spPr>
            <a:xfrm>
              <a:off x="192505" y="1378634"/>
              <a:ext cx="11871158" cy="5479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601B660B-B0E7-44D1-B6A9-DBB76B8FFC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603" t="10975" r="26477" b="77461"/>
            <a:stretch/>
          </p:blipFill>
          <p:spPr>
            <a:xfrm>
              <a:off x="1770184" y="289004"/>
              <a:ext cx="8651632" cy="10896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187439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EE8FEFE-C48C-464D-8149-C5FB8FC285D4}"/>
              </a:ext>
            </a:extLst>
          </p:cNvPr>
          <p:cNvGrpSpPr/>
          <p:nvPr/>
        </p:nvGrpSpPr>
        <p:grpSpPr>
          <a:xfrm>
            <a:off x="548640" y="168812"/>
            <a:ext cx="11153339" cy="6689188"/>
            <a:chOff x="548640" y="168812"/>
            <a:chExt cx="11153339" cy="668918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44FFF3C-BAF9-4C00-84E9-E6F98F0B3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737" t="23145" r="4079" b="28879"/>
            <a:stretch/>
          </p:blipFill>
          <p:spPr>
            <a:xfrm>
              <a:off x="548640" y="1083212"/>
              <a:ext cx="11153339" cy="5774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B69719F9-112F-4EA7-B43D-7CAF5CD66A45}"/>
                </a:ext>
              </a:extLst>
            </p:cNvPr>
            <p:cNvSpPr txBox="1"/>
            <p:nvPr/>
          </p:nvSpPr>
          <p:spPr>
            <a:xfrm>
              <a:off x="548640" y="168812"/>
              <a:ext cx="7329268" cy="92333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কবিতার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মূলভাব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জেনে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নেই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1356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2C5FAB1-3542-4125-87F3-200EE7C10B92}"/>
              </a:ext>
            </a:extLst>
          </p:cNvPr>
          <p:cNvGrpSpPr/>
          <p:nvPr/>
        </p:nvGrpSpPr>
        <p:grpSpPr>
          <a:xfrm>
            <a:off x="365760" y="900332"/>
            <a:ext cx="10407753" cy="4600136"/>
            <a:chOff x="365760" y="900332"/>
            <a:chExt cx="10407753" cy="460013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965303D-FBAD-448C-952F-3F67CCA3E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3548416"/>
              <a:ext cx="5287113" cy="114316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23A57F76-DBE9-4B26-8618-88A75E4CC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" y="900332"/>
              <a:ext cx="4802942" cy="4600136"/>
            </a:xfrm>
            <a:prstGeom prst="rect">
              <a:avLst/>
            </a:prstGeom>
          </p:spPr>
        </p:pic>
        <p:sp>
          <p:nvSpPr>
            <p:cNvPr id="5" name="Cloud 4">
              <a:extLst>
                <a:ext uri="{FF2B5EF4-FFF2-40B4-BE49-F238E27FC236}">
                  <a16:creationId xmlns="" xmlns:a16="http://schemas.microsoft.com/office/drawing/2014/main" id="{D0BEDEF2-BBAC-4EF4-827E-E8A0C9F044CD}"/>
                </a:ext>
              </a:extLst>
            </p:cNvPr>
            <p:cNvSpPr/>
            <p:nvPr/>
          </p:nvSpPr>
          <p:spPr>
            <a:xfrm>
              <a:off x="5486400" y="900332"/>
              <a:ext cx="4459458" cy="1533379"/>
            </a:xfrm>
            <a:prstGeom prst="cloud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855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431CDB2-2BE4-4AD7-A518-9A0DB476345C}"/>
              </a:ext>
            </a:extLst>
          </p:cNvPr>
          <p:cNvGrpSpPr/>
          <p:nvPr/>
        </p:nvGrpSpPr>
        <p:grpSpPr>
          <a:xfrm>
            <a:off x="669387" y="196948"/>
            <a:ext cx="10853225" cy="6068799"/>
            <a:chOff x="669387" y="196948"/>
            <a:chExt cx="10853225" cy="6068799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1F7A91C3-D387-4818-B36C-DDADD4FA905C}"/>
                </a:ext>
              </a:extLst>
            </p:cNvPr>
            <p:cNvGrpSpPr/>
            <p:nvPr/>
          </p:nvGrpSpPr>
          <p:grpSpPr>
            <a:xfrm>
              <a:off x="669387" y="1195753"/>
              <a:ext cx="10853225" cy="5069994"/>
              <a:chOff x="358726" y="254628"/>
              <a:chExt cx="11474548" cy="6348744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F246A6A5-F3BB-4479-803A-AD12B8EC10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7631" t="20115" r="6579" b="12496"/>
              <a:stretch/>
            </p:blipFill>
            <p:spPr>
              <a:xfrm>
                <a:off x="358726" y="1012873"/>
                <a:ext cx="11474548" cy="559049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93FE5622-2EB8-4746-A28F-20AD82A81A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2093" t="10975" r="18061" b="80394"/>
              <a:stretch/>
            </p:blipFill>
            <p:spPr>
              <a:xfrm>
                <a:off x="1899138" y="254628"/>
                <a:ext cx="8004517" cy="71604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" name="Rectangle: Diagonal Corners Snipped 1">
              <a:extLst>
                <a:ext uri="{FF2B5EF4-FFF2-40B4-BE49-F238E27FC236}">
                  <a16:creationId xmlns="" xmlns:a16="http://schemas.microsoft.com/office/drawing/2014/main" id="{719BEC90-37CD-4766-8609-8B05ED1638C2}"/>
                </a:ext>
              </a:extLst>
            </p:cNvPr>
            <p:cNvSpPr/>
            <p:nvPr/>
          </p:nvSpPr>
          <p:spPr>
            <a:xfrm>
              <a:off x="2250831" y="196948"/>
              <a:ext cx="3981157" cy="900332"/>
            </a:xfrm>
            <a:prstGeom prst="snip2Diag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647263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038AC75-02C8-486A-8D18-D87B80D850DA}"/>
              </a:ext>
            </a:extLst>
          </p:cNvPr>
          <p:cNvGrpSpPr/>
          <p:nvPr/>
        </p:nvGrpSpPr>
        <p:grpSpPr>
          <a:xfrm>
            <a:off x="376897" y="703384"/>
            <a:ext cx="10938832" cy="5794087"/>
            <a:chOff x="376897" y="703384"/>
            <a:chExt cx="10938832" cy="579408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C591B3D-C9F7-41E4-9F79-C0FB05AE3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140" y="838831"/>
              <a:ext cx="6725589" cy="56586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FB748FF1-44EC-43CF-89BF-30F4A3AE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97" y="2197724"/>
              <a:ext cx="4926623" cy="3177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Cloud 4">
              <a:extLst>
                <a:ext uri="{FF2B5EF4-FFF2-40B4-BE49-F238E27FC236}">
                  <a16:creationId xmlns="" xmlns:a16="http://schemas.microsoft.com/office/drawing/2014/main" id="{E9ED11BA-EB21-4FF9-ACC1-3EB6049214F6}"/>
                </a:ext>
              </a:extLst>
            </p:cNvPr>
            <p:cNvSpPr/>
            <p:nvPr/>
          </p:nvSpPr>
          <p:spPr>
            <a:xfrm>
              <a:off x="2264899" y="703384"/>
              <a:ext cx="4375052" cy="1494339"/>
            </a:xfrm>
            <a:prstGeom prst="cloud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2838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2EEADB0-56F6-4A07-90ED-18072F25B2AA}"/>
              </a:ext>
            </a:extLst>
          </p:cNvPr>
          <p:cNvGrpSpPr/>
          <p:nvPr/>
        </p:nvGrpSpPr>
        <p:grpSpPr>
          <a:xfrm>
            <a:off x="0" y="281354"/>
            <a:ext cx="12192000" cy="5994059"/>
            <a:chOff x="0" y="281354"/>
            <a:chExt cx="12192000" cy="599405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B2704212-3F67-4748-902E-FA29B4B81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816" t="12379" r="17237" b="54793"/>
            <a:stretch/>
          </p:blipFill>
          <p:spPr>
            <a:xfrm>
              <a:off x="0" y="281354"/>
              <a:ext cx="12192000" cy="36857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423662B1-9DFF-48AF-AD5B-02D42FA334C3}"/>
                </a:ext>
              </a:extLst>
            </p:cNvPr>
            <p:cNvSpPr txBox="1"/>
            <p:nvPr/>
          </p:nvSpPr>
          <p:spPr>
            <a:xfrm>
              <a:off x="787791" y="3967089"/>
              <a:ext cx="1071958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গ.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কাশফুলগুলো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কোথায়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ফুটে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উঠে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</a:p>
            <a:p>
              <a:r>
                <a:rPr lang="en-US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ঘ.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শীতের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দিনে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নদীর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তীরে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কারা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বসবাস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</a:p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="" xmlns:a16="http://schemas.microsoft.com/office/drawing/2014/main" id="{8BE136FB-D46A-4DBF-B12B-8925CF2CE523}"/>
                </a:ext>
              </a:extLst>
            </p:cNvPr>
            <p:cNvSpPr/>
            <p:nvPr/>
          </p:nvSpPr>
          <p:spPr>
            <a:xfrm>
              <a:off x="253218" y="281354"/>
              <a:ext cx="3418450" cy="125202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92574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29D3A29-F66D-43C2-97AF-A6802442BC4D}"/>
              </a:ext>
            </a:extLst>
          </p:cNvPr>
          <p:cNvGrpSpPr/>
          <p:nvPr/>
        </p:nvGrpSpPr>
        <p:grpSpPr>
          <a:xfrm>
            <a:off x="101929" y="826600"/>
            <a:ext cx="11566358" cy="5204799"/>
            <a:chOff x="256674" y="2574393"/>
            <a:chExt cx="11566358" cy="520479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2892FE9-9115-422A-A469-6E0017A4B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05" t="21624" r="3025" b="23261"/>
            <a:stretch/>
          </p:blipFill>
          <p:spPr>
            <a:xfrm>
              <a:off x="256674" y="2574393"/>
              <a:ext cx="11566358" cy="52047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FF28E045-8CD0-4BFF-835F-279C1B03C074}"/>
                </a:ext>
              </a:extLst>
            </p:cNvPr>
            <p:cNvSpPr/>
            <p:nvPr/>
          </p:nvSpPr>
          <p:spPr>
            <a:xfrm>
              <a:off x="3262533" y="2967335"/>
              <a:ext cx="56669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শব্দগুলোর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অথ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বলি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254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17B716A-3A12-4F3D-A3B4-75C992108891}"/>
              </a:ext>
            </a:extLst>
          </p:cNvPr>
          <p:cNvGrpSpPr/>
          <p:nvPr/>
        </p:nvGrpSpPr>
        <p:grpSpPr>
          <a:xfrm>
            <a:off x="1105128" y="683081"/>
            <a:ext cx="9724774" cy="5221833"/>
            <a:chOff x="1105128" y="683081"/>
            <a:chExt cx="9724774" cy="5221833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BD740DF-907F-4869-9076-731F63B97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139" t="22830" r="23695" b="71041"/>
            <a:stretch/>
          </p:blipFill>
          <p:spPr>
            <a:xfrm>
              <a:off x="3669200" y="4881488"/>
              <a:ext cx="7160702" cy="10234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2529206-6D22-4D7B-8F14-A5E609804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636" y="683081"/>
              <a:ext cx="7711266" cy="39247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9A4C252-076F-4AF5-8F70-573C2A962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128" y="683081"/>
              <a:ext cx="1438656" cy="15636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8746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6B8B4C9-C73C-4C08-8288-7B673D72511C}"/>
              </a:ext>
            </a:extLst>
          </p:cNvPr>
          <p:cNvGrpSpPr/>
          <p:nvPr/>
        </p:nvGrpSpPr>
        <p:grpSpPr>
          <a:xfrm>
            <a:off x="1419726" y="688367"/>
            <a:ext cx="9352547" cy="5685613"/>
            <a:chOff x="1419726" y="688367"/>
            <a:chExt cx="9352547" cy="5685613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778B563-0FEF-4E26-926D-464392611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726" y="1185024"/>
              <a:ext cx="9352547" cy="518895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DAC79048-1FAA-43DD-85AE-F04A99EC383C}"/>
                </a:ext>
              </a:extLst>
            </p:cNvPr>
            <p:cNvSpPr/>
            <p:nvPr/>
          </p:nvSpPr>
          <p:spPr>
            <a:xfrm>
              <a:off x="3692937" y="688367"/>
              <a:ext cx="4806124" cy="1200329"/>
            </a:xfrm>
            <a:prstGeom prst="rect">
              <a:avLst/>
            </a:prstGeom>
            <a:scene3d>
              <a:camera prst="perspectiveContrastingLeftFacing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7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endPara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091632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631D204-D609-4A06-A3D5-6FC784ADFD32}"/>
              </a:ext>
            </a:extLst>
          </p:cNvPr>
          <p:cNvGrpSpPr/>
          <p:nvPr/>
        </p:nvGrpSpPr>
        <p:grpSpPr>
          <a:xfrm>
            <a:off x="5001544" y="1131288"/>
            <a:ext cx="6621057" cy="4849496"/>
            <a:chOff x="4966033" y="1140165"/>
            <a:chExt cx="6621057" cy="4849496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759C8FAD-CF80-43F9-88E2-21A818118FB4}"/>
                </a:ext>
              </a:extLst>
            </p:cNvPr>
            <p:cNvGrpSpPr/>
            <p:nvPr/>
          </p:nvGrpSpPr>
          <p:grpSpPr>
            <a:xfrm>
              <a:off x="6354123" y="1140165"/>
              <a:ext cx="5232967" cy="4849496"/>
              <a:chOff x="6372665" y="752622"/>
              <a:chExt cx="5608318" cy="5183944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="" xmlns:a16="http://schemas.microsoft.com/office/drawing/2014/main" id="{423B8DE7-8B8A-4BB4-96A3-59A8F6D1F9EA}"/>
                  </a:ext>
                </a:extLst>
              </p:cNvPr>
              <p:cNvCxnSpPr/>
              <p:nvPr/>
            </p:nvCxnSpPr>
            <p:spPr>
              <a:xfrm>
                <a:off x="6372665" y="1716258"/>
                <a:ext cx="0" cy="422030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8BE7BF20-DA03-4A31-ADB2-D95C9EB33D6D}"/>
                  </a:ext>
                </a:extLst>
              </p:cNvPr>
              <p:cNvCxnSpPr/>
              <p:nvPr/>
            </p:nvCxnSpPr>
            <p:spPr>
              <a:xfrm>
                <a:off x="6583680" y="752622"/>
                <a:ext cx="0" cy="42695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A5D206C9-5894-4A02-96E4-7A801EEF5C5D}"/>
                  </a:ext>
                </a:extLst>
              </p:cNvPr>
              <p:cNvSpPr txBox="1"/>
              <p:nvPr/>
            </p:nvSpPr>
            <p:spPr>
              <a:xfrm>
                <a:off x="6583679" y="3087748"/>
                <a:ext cx="5397304" cy="2599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পঞ্চম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শিরোনামঃ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smtClean="0">
                    <a:latin typeface="SutonnyMJ" pitchFamily="2" charset="0"/>
                    <a:cs typeface="SutonnyMJ" pitchFamily="2" charset="0"/>
                  </a:rPr>
                  <a:t>তীরে</a:t>
                </a:r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পাঠ্যাংশঃ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চরন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তারিখঃ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SutonnyMJ" pitchFamily="2" charset="0"/>
                    <a:cs typeface="SutonnyMJ" pitchFamily="2" charset="0"/>
                  </a:rPr>
                  <a:t>29-09-2020</a:t>
                </a:r>
                <a:endParaRPr lang="en-US" sz="2800" b="1" dirty="0">
                  <a:latin typeface="SutonnyMJ" pitchFamily="2" charset="0"/>
                  <a:cs typeface="SutonnyMJ" pitchFamily="2" charset="0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7D3D4F0-D59C-43FD-844E-B5656EE228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277" r="14164"/>
            <a:stretch/>
          </p:blipFill>
          <p:spPr>
            <a:xfrm>
              <a:off x="4966033" y="1166797"/>
              <a:ext cx="1022524" cy="38923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3" name="Picture 3" descr="F:\Only For IT\Desktop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42" y="428348"/>
            <a:ext cx="1295400" cy="1640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1615736" y="2121762"/>
            <a:ext cx="3551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 smtClean="0"/>
              <a:t>শিক্ষক পরিচিতি</a:t>
            </a:r>
          </a:p>
          <a:p>
            <a:pPr algn="ctr"/>
            <a:r>
              <a:rPr lang="en-US" sz="2000" dirty="0" err="1" smtClean="0"/>
              <a:t>মোঃ</a:t>
            </a:r>
            <a:r>
              <a:rPr lang="en-US" sz="2000" dirty="0" smtClean="0"/>
              <a:t> </a:t>
            </a:r>
            <a:r>
              <a:rPr lang="en-US" sz="2000" dirty="0" err="1" smtClean="0"/>
              <a:t>হাসনাইন</a:t>
            </a:r>
            <a:endParaRPr lang="en-US" sz="2000" dirty="0" smtClean="0"/>
          </a:p>
          <a:p>
            <a:pPr algn="ctr"/>
            <a:r>
              <a:rPr lang="en-US" sz="2000" dirty="0" err="1" smtClean="0"/>
              <a:t>ইবতেদায়ি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প্রধান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endParaRPr lang="bn-IN" sz="2000" dirty="0" smtClean="0"/>
          </a:p>
          <a:p>
            <a:pPr algn="ctr"/>
            <a:r>
              <a:rPr lang="en-US" sz="2000" dirty="0" err="1" smtClean="0"/>
              <a:t>দক্ষিন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কোড়ালমারা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হোসাইনিয়া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স্বতন্ত্র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ইবতেদায়ি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মাদ্রাসা</a:t>
            </a:r>
            <a:r>
              <a:rPr lang="bn-IN" sz="2000" dirty="0" smtClean="0"/>
              <a:t>।</a:t>
            </a:r>
            <a:endParaRPr lang="en-US" sz="2000" dirty="0" smtClean="0"/>
          </a:p>
          <a:p>
            <a:pPr algn="ctr"/>
            <a:r>
              <a:rPr lang="en-US" sz="2000" dirty="0" err="1" smtClean="0"/>
              <a:t>তজুমদ্দিন</a:t>
            </a:r>
            <a:r>
              <a:rPr lang="en-US" sz="2000" dirty="0" smtClean="0"/>
              <a:t>, </a:t>
            </a:r>
            <a:r>
              <a:rPr lang="en-US" sz="2000" dirty="0" err="1" smtClean="0"/>
              <a:t>ভোলা</a:t>
            </a:r>
            <a:endParaRPr lang="en-US" sz="2000" dirty="0"/>
          </a:p>
        </p:txBody>
      </p:sp>
      <p:pic>
        <p:nvPicPr>
          <p:cNvPr id="1026" name="Picture 2" descr="F:\Only For IT\Desktop\Bangla Class 5 com opt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5805" y="0"/>
            <a:ext cx="2559543" cy="3302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69317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430D3AF-0E2A-470B-B48A-353C9D53FEF8}"/>
              </a:ext>
            </a:extLst>
          </p:cNvPr>
          <p:cNvGrpSpPr/>
          <p:nvPr/>
        </p:nvGrpSpPr>
        <p:grpSpPr>
          <a:xfrm>
            <a:off x="128339" y="288757"/>
            <a:ext cx="11935323" cy="6280486"/>
            <a:chOff x="128339" y="288757"/>
            <a:chExt cx="11935323" cy="628048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700F35A3-DA24-4968-82AA-4017F513FB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00" t="19560" r="13158" b="12526"/>
            <a:stretch/>
          </p:blipFill>
          <p:spPr>
            <a:xfrm>
              <a:off x="128339" y="288758"/>
              <a:ext cx="5839323" cy="31402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64DB489-B821-40E7-B6F7-3A44120CBB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736" t="20386" r="12631" b="12905"/>
            <a:stretch/>
          </p:blipFill>
          <p:spPr>
            <a:xfrm>
              <a:off x="6224338" y="288757"/>
              <a:ext cx="5839324" cy="31402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CE51B79-63BE-48E2-BAAC-89B8A2087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00" t="19354" r="12895" b="14984"/>
            <a:stretch/>
          </p:blipFill>
          <p:spPr>
            <a:xfrm>
              <a:off x="6224336" y="3835544"/>
              <a:ext cx="5839325" cy="27336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A8A7565B-082F-4FEF-A0A4-140BDBAB6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526" t="13549" r="13158" b="13199"/>
            <a:stretch/>
          </p:blipFill>
          <p:spPr>
            <a:xfrm>
              <a:off x="128339" y="3835544"/>
              <a:ext cx="5967661" cy="27336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592364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2394F5-34B9-404B-A23B-1144E62F7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05" t="58311" r="51201" b="17411"/>
          <a:stretch/>
        </p:blipFill>
        <p:spPr>
          <a:xfrm>
            <a:off x="49843" y="765067"/>
            <a:ext cx="11917567" cy="51324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62174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B3B1365-D06E-45AD-9CCF-364C35E6A3A1}"/>
              </a:ext>
            </a:extLst>
          </p:cNvPr>
          <p:cNvGrpSpPr/>
          <p:nvPr/>
        </p:nvGrpSpPr>
        <p:grpSpPr>
          <a:xfrm>
            <a:off x="464234" y="364110"/>
            <a:ext cx="10875720" cy="6358443"/>
            <a:chOff x="464234" y="364110"/>
            <a:chExt cx="10875720" cy="6358443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8315174-751B-42F7-98C3-3B828477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34" y="364110"/>
              <a:ext cx="10875720" cy="63584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AB488F77-8FBF-45DD-9593-99C26E991A21}"/>
                </a:ext>
              </a:extLst>
            </p:cNvPr>
            <p:cNvSpPr/>
            <p:nvPr/>
          </p:nvSpPr>
          <p:spPr>
            <a:xfrm>
              <a:off x="6654019" y="364110"/>
              <a:ext cx="4572000" cy="176011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দুই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তীরে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রবীন্দ্রনাথ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ঠাকুর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: Diagonal Corners Snipped 4">
              <a:extLst>
                <a:ext uri="{FF2B5EF4-FFF2-40B4-BE49-F238E27FC236}">
                  <a16:creationId xmlns="" xmlns:a16="http://schemas.microsoft.com/office/drawing/2014/main" id="{0E3370A2-AD47-4E67-9B03-6D7635ED3E4A}"/>
                </a:ext>
              </a:extLst>
            </p:cNvPr>
            <p:cNvSpPr/>
            <p:nvPr/>
          </p:nvSpPr>
          <p:spPr>
            <a:xfrm>
              <a:off x="590843" y="464234"/>
              <a:ext cx="4360985" cy="1223889"/>
            </a:xfrm>
            <a:prstGeom prst="snip2Diag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324902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A7342CA-4BF8-4701-ABE8-13AC9E52851B}"/>
              </a:ext>
            </a:extLst>
          </p:cNvPr>
          <p:cNvGrpSpPr/>
          <p:nvPr/>
        </p:nvGrpSpPr>
        <p:grpSpPr>
          <a:xfrm>
            <a:off x="281194" y="578407"/>
            <a:ext cx="11530979" cy="5847310"/>
            <a:chOff x="661021" y="184511"/>
            <a:chExt cx="11530979" cy="584731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86C17584-84E2-48F1-9DBA-5E6A46D39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069" y="4170199"/>
              <a:ext cx="7594484" cy="186162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78B85F3-7DEC-4573-91EE-300E25408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2880"/>
            <a:stretch/>
          </p:blipFill>
          <p:spPr>
            <a:xfrm>
              <a:off x="661021" y="184511"/>
              <a:ext cx="5434979" cy="1992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6B783681-47F2-4F0C-BB15-293B334BB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89485"/>
              <a:ext cx="6096000" cy="164810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766A0947-B36B-4C24-AE93-5A46C7462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069" y="2177355"/>
              <a:ext cx="5855336" cy="1992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4661618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C970471-9095-4F80-9C83-9007C30EF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46" t="31336" r="11711" b="13433"/>
          <a:stretch/>
        </p:blipFill>
        <p:spPr>
          <a:xfrm>
            <a:off x="0" y="0"/>
            <a:ext cx="1223305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37230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B2F2025-87D5-434A-A296-4B7AAECA8F9F}"/>
              </a:ext>
            </a:extLst>
          </p:cNvPr>
          <p:cNvGrpSpPr/>
          <p:nvPr/>
        </p:nvGrpSpPr>
        <p:grpSpPr>
          <a:xfrm>
            <a:off x="481263" y="845547"/>
            <a:ext cx="11486147" cy="5771821"/>
            <a:chOff x="481263" y="845547"/>
            <a:chExt cx="11486147" cy="5771821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648D195E-7902-42BA-94C8-AD0E542064C6}"/>
                </a:ext>
              </a:extLst>
            </p:cNvPr>
            <p:cNvSpPr txBox="1"/>
            <p:nvPr/>
          </p:nvSpPr>
          <p:spPr>
            <a:xfrm>
              <a:off x="2284397" y="845547"/>
              <a:ext cx="7956884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সরব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D03D50F-C1E1-4FEA-9915-D61606286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079" t="26187" r="12762" b="10624"/>
            <a:stretch/>
          </p:blipFill>
          <p:spPr>
            <a:xfrm>
              <a:off x="481263" y="1796716"/>
              <a:ext cx="11486147" cy="48206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3069572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A5336FA-C784-4E43-8E9B-3FF89F62CF07}"/>
              </a:ext>
            </a:extLst>
          </p:cNvPr>
          <p:cNvGrpSpPr/>
          <p:nvPr/>
        </p:nvGrpSpPr>
        <p:grpSpPr>
          <a:xfrm>
            <a:off x="706316" y="1083213"/>
            <a:ext cx="11241331" cy="5001681"/>
            <a:chOff x="706316" y="1083213"/>
            <a:chExt cx="11241331" cy="500168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9C3F2D1F-A2C9-4E6A-832D-064CF2FD7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5000" t="9804" r="31973" b="14135"/>
            <a:stretch/>
          </p:blipFill>
          <p:spPr>
            <a:xfrm>
              <a:off x="3113156" y="1083213"/>
              <a:ext cx="8834491" cy="50016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AED227D-4FF7-4115-B3E8-DFFEBACCC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16" y="1083213"/>
              <a:ext cx="4118316" cy="27455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2399442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77</Words>
  <Application>Microsoft Office PowerPoint</Application>
  <PresentationFormat>Custom</PresentationFormat>
  <Paragraphs>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50</cp:revision>
  <dcterms:created xsi:type="dcterms:W3CDTF">2020-09-18T14:04:04Z</dcterms:created>
  <dcterms:modified xsi:type="dcterms:W3CDTF">2020-09-29T11:59:58Z</dcterms:modified>
</cp:coreProperties>
</file>