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2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5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8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1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DCB2F-8903-4A2A-AC95-DA726EF9A7A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52BE-C95A-426A-8199-88EF2B162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3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130629" y="5721531"/>
            <a:ext cx="8856617" cy="1010739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836023" y="444137"/>
            <a:ext cx="7994468" cy="77070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209006"/>
            <a:ext cx="8725988" cy="6426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করবে।স্মরণ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রেখ,তারাও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মাখলোক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প্রতিশোধ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রাসুলের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যাচ্চি।এতে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বিপথগামী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অনুপস্থিতদের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300446"/>
            <a:ext cx="8608423" cy="6322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অতপর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উর্ধ্বে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পৌঁছাতে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পেরেছি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উম্মতগণ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উঠলেন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পেরেছেন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পরিশেষে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সাক্ষী,আমি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আল-বিদা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।”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209006"/>
            <a:ext cx="8634548" cy="6453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2521131" y="744583"/>
            <a:ext cx="3971109" cy="927463"/>
          </a:xfrm>
          <a:prstGeom prst="beve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613955" y="1972492"/>
            <a:ext cx="7968343" cy="1162595"/>
          </a:xfrm>
          <a:prstGeom prst="bevel">
            <a:avLst>
              <a:gd name="adj" fmla="val 522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হুজ্জাতুল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65" y="3526970"/>
            <a:ext cx="8033657" cy="2704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উত্তর-হজ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বিধিবিধান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হুজ্জাতুল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6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697" y="156754"/>
            <a:ext cx="8490857" cy="62962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1201783" y="182881"/>
            <a:ext cx="6217920" cy="783771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4766" y="2351315"/>
            <a:ext cx="8059783" cy="40233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</a:p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দাস-দাসীর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বলেছেন-দাসদাসীর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হৃদয়পূর্ণ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কর,তাদেরকেও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কর।তারা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করবে।স্মরণ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রেখ,তারাও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মাখলোক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4766" y="1005841"/>
            <a:ext cx="8085908" cy="1188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প্রশ্ন-দাস-দাসীর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194" y="209006"/>
            <a:ext cx="8608423" cy="6322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3187337" y="287381"/>
            <a:ext cx="2808514" cy="862151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39" y="1319349"/>
            <a:ext cx="5799909" cy="849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বিশ্বমানবতার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954" y="2299063"/>
            <a:ext cx="7968343" cy="8752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		(খ)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ওমর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	    (গ)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		 (ঘ)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হজরত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765" y="4167052"/>
            <a:ext cx="8033657" cy="7315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‘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হজ’কত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31" y="5120641"/>
            <a:ext cx="7981404" cy="535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(ক)৬৩১ 	(খ)৬৩২ 	(গ)৬৩৩ 	(ঘ)৬৩৪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8551" y="3331030"/>
            <a:ext cx="2220684" cy="6270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-গ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83681" y="5839097"/>
            <a:ext cx="2011680" cy="5878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4812" y="161365"/>
            <a:ext cx="8686800" cy="65083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29" y="143691"/>
            <a:ext cx="8700247" cy="6552943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5097973" y="382663"/>
            <a:ext cx="3709851" cy="953589"/>
          </a:xfrm>
          <a:prstGeom prst="bevel">
            <a:avLst>
              <a:gd name="adj" fmla="val 839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086" y="5133703"/>
            <a:ext cx="7863840" cy="14499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157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5303520" y="4493623"/>
            <a:ext cx="3840480" cy="1907177"/>
          </a:xfrm>
          <a:prstGeom prst="bevel">
            <a:avLst>
              <a:gd name="adj" fmla="val 7705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1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390503"/>
            <a:ext cx="3148149" cy="4271554"/>
          </a:xfrm>
          <a:prstGeom prst="rect">
            <a:avLst/>
          </a:prstGeom>
        </p:spPr>
      </p:pic>
      <p:sp>
        <p:nvSpPr>
          <p:cNvPr id="2" name="Bevel 1"/>
          <p:cNvSpPr/>
          <p:nvPr/>
        </p:nvSpPr>
        <p:spPr>
          <a:xfrm>
            <a:off x="1907175" y="483326"/>
            <a:ext cx="5238207" cy="1293223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7785" y="2468880"/>
            <a:ext cx="5368834" cy="42193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আই.ফাজিল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40667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658983"/>
            <a:ext cx="2775585" cy="26778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564" y="1645921"/>
            <a:ext cx="2800350" cy="271707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515" y="1554480"/>
            <a:ext cx="2788920" cy="27040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70263" y="4558937"/>
            <a:ext cx="1449977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666" y="4611188"/>
            <a:ext cx="4545875" cy="548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5372" y="339634"/>
            <a:ext cx="5133702" cy="9013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" y="5904411"/>
            <a:ext cx="8791303" cy="7315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043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2312126" y="313509"/>
            <a:ext cx="4767942" cy="1071154"/>
          </a:xfrm>
          <a:prstGeom prst="flowChartMulti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325" y="1528354"/>
            <a:ext cx="8334103" cy="4872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বিষয়-ইসলামের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পাঠ-মহানবি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)-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7" y="248194"/>
            <a:ext cx="8621486" cy="63746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38252" y="326573"/>
            <a:ext cx="3892731" cy="1201781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391887" y="1567543"/>
            <a:ext cx="7772400" cy="809898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" y="2612571"/>
            <a:ext cx="8085909" cy="3670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69818"/>
            <a:ext cx="8739051" cy="6426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2514" y="757646"/>
            <a:ext cx="8033657" cy="7707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578" y="1841863"/>
            <a:ext cx="8138160" cy="40886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হিজরির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(৬৩২খ্রিঃ) ৯ই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জিলহজ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আরাফাত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শিখরে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সাঃ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অবিস্মরণীয়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সমাদৃত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6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1436914"/>
            <a:ext cx="8673737" cy="5199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প্রশংসা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শোনো,তোমাদের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বলেন,আজকের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দিন,এ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স্থান,এ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পবিত্র,তেমনি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" y="248195"/>
            <a:ext cx="8582297" cy="862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ভাষণ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12519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43" y="248194"/>
            <a:ext cx="8725988" cy="6387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রাখবে,অবশ্যই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হবে।জীবনের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বিশ্বাসীগণ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সবর্দা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আমানত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কাউকে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না।আর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অন্যায়ভাবে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1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069" y="222069"/>
            <a:ext cx="8660674" cy="6387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দেশ,বর্ণ-গোত্র,সম্প্রদায়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নির্বিশেষে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সমান।আজ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বংশগত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বিলুপ্ত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হলো।শ্রেষ্ঠত্বের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মাপকাঠি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আল্লাহ-ভীতি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সৎকর্ম,সে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সৎকর্ম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বাড়াবাড়ি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হয়েছে।নিজ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ক্রীতদাস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না।বরং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দাসদাসীর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হৃদয়পূর্ণ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করবে।তোমরা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কর,তাদেরকেও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অনুরূপ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কর।তারা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614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104</cp:revision>
  <dcterms:created xsi:type="dcterms:W3CDTF">2020-09-07T13:02:54Z</dcterms:created>
  <dcterms:modified xsi:type="dcterms:W3CDTF">2020-09-09T04:42:33Z</dcterms:modified>
</cp:coreProperties>
</file>