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</p:sldMasterIdLst>
  <p:sldIdLst>
    <p:sldId id="256" r:id="rId4"/>
    <p:sldId id="270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AC8"/>
    <a:srgbClr val="00A9E2"/>
    <a:srgbClr val="FFC301"/>
    <a:srgbClr val="E00976"/>
    <a:srgbClr val="009900"/>
    <a:srgbClr val="FDC300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 showGuides="1">
      <p:cViewPr varScale="1">
        <p:scale>
          <a:sx n="69" d="100"/>
          <a:sy n="69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DBC29-A3A9-4ACF-AF00-597D31AC9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F5E449-F4F9-4140-BFCB-CCBD1E05C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328EF-5D88-4554-BDB6-A110BA98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478685-0771-4A78-B7B5-A20471EE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D8B45-86F9-4C21-8E61-3F7DBF94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34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9F819E-1DD0-4077-A886-57B44AFD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E192E2-9841-4B32-9C63-0CFBF79EC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805D85-69C3-4B4B-8D1A-11C77064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44F804-B6DC-4BF0-BEE4-99DB376F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597ED-9A2B-4675-ACBF-710DC436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34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D4B223-8927-4311-BAB3-94B3BBF2D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ED24A3-6753-4E2E-9C1E-D07F0D05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928B1-F7E7-4F78-B302-95F5C096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770FF6-A510-436D-84D3-81654188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62B27E-200F-44DA-B859-042F664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651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DBC29-A3A9-4ACF-AF00-597D31AC9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F5E449-F4F9-4140-BFCB-CCBD1E05C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328EF-5D88-4554-BDB6-A110BA98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478685-0771-4A78-B7B5-A20471EE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D8B45-86F9-4C21-8E61-3F7DBF94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341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DBC29-A3A9-4ACF-AF00-597D31AC9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F5E449-F4F9-4140-BFCB-CCBD1E05C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328EF-5D88-4554-BDB6-A110BA98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478685-0771-4A78-B7B5-A20471EE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D8B45-86F9-4C21-8E61-3F7DBF94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34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93DCA-4F23-4DB0-A71F-C6341CB30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52FEE9-AA78-431D-AD89-49CD522E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728D4D-78EE-4B1E-9839-95288A6D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97F10-23B1-4337-BCDB-6ACE1C55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911527-9C1B-4D21-8B09-0A1722A1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8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506FB-716A-463C-A956-DB2A5866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61189D-1679-4A5D-9690-050DF3688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639B8-4CE1-4ED7-9258-7641FCCC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30ABFF-D0F9-416F-83C6-E47E5BC1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80297-9847-479C-B4E6-39E815CB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97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E29F8-7E3F-4E06-BC07-3B09BBA3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1575B-DE60-4690-8132-1F17EB3ED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C8A8BF-71B8-4EAD-8EAE-00B1C04B7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82F449-B753-40BC-9667-EDA69C8E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A75810-17DA-4B97-9749-C56F53FF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89061C-ADA9-4DFA-8A4A-506B87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30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E5525-F3D2-434D-8C3C-1D725E7E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A7819C-CE0B-4870-8888-4D10B35A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992AB7-2CB4-4322-B8D5-50F4BD981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329A9C-2DCE-4381-99A8-8BD5232E0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4E5C91-CE70-4505-8F20-2B255CDFA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E258A8-99D6-4E79-8076-3456F99A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81BCBA-7976-46C1-BCA7-F2BD2C48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B200-ED16-411D-BB17-1D0B5B3E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63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9C295-6DD7-4B8B-BCD8-C6A215AB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FE11DE-E308-4D36-8CEB-7B72C5BE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D7926C-71A0-4E0A-A173-9E2582F2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A721BE-A113-412A-9624-2C9734CE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41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CF0B6CD-5DA4-4217-81D1-1B1FD9E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617944-177C-4048-BE0F-B089CAF6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EA88AC-F522-47A8-B2EB-80091CD0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99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6F0BE-8285-459E-A38F-2AFB1F2A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A94C18-94D5-4548-82DD-F7AD45441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B25EB-AE25-4523-BF94-434FE6F4B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8A7C9E9-6082-4AB2-B12E-1B0B4670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8D81A-DE6E-476C-9E96-7312238E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C83C41-BDC0-47A9-B218-39FCDD1F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72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B43A2-020D-4D8F-93A6-FF6EAA20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7DDD7F7-2E20-4523-8423-752ADD4C1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D6E359-ADD5-4F4B-A720-14061783A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CB211D-9EB0-4F52-AAE0-1A115F82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2AD309-F9FB-47DC-9442-D48D393E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C46F75-7713-4B18-9F50-034E32950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60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EDA60B-5E91-4513-B17C-28DE41AF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6E1EDF-0CB9-47E5-959F-604F9C424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E3C79-E297-456C-9204-EB3E30929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9B0E-7677-41FD-B6C4-EBE4321555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570817-7146-491E-9417-116764ABE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3E171-B11D-4844-B31B-572FB0BB9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65AF-ECEC-45EC-91EE-456BC3ABD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4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EDA60B-5E91-4513-B17C-28DE41AF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6E1EDF-0CB9-47E5-959F-604F9C424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E3C79-E297-456C-9204-EB3E30929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9B0E-7677-41FD-B6C4-EBE432155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570817-7146-491E-9417-116764ABE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3E171-B11D-4844-B31B-572FB0BB9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65AF-ECEC-45EC-91EE-456BC3ABD8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4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EDA60B-5E91-4513-B17C-28DE41AF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6E1EDF-0CB9-47E5-959F-604F9C424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E3C79-E297-456C-9204-EB3E30929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9B0E-7677-41FD-B6C4-EBE432155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570817-7146-491E-9417-116764ABE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3E171-B11D-4844-B31B-572FB0BB9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65AF-ECEC-45EC-91EE-456BC3ABD8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4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endParaRPr lang="en-US" dirty="0" err="1" smtClean="0">
              <a:solidFill>
                <a:schemeClr val="tx1"/>
              </a:solidFill>
            </a:endParaRPr>
          </a:p>
          <a:p>
            <a:pPr algn="ctr"/>
            <a:r>
              <a:rPr lang="en-US" sz="9600" dirty="0" err="1" smtClean="0">
                <a:solidFill>
                  <a:schemeClr val="tx1"/>
                </a:solidFill>
              </a:rPr>
              <a:t>স্বাগতম</a:t>
            </a:r>
            <a:endParaRPr lang="en-US" sz="9600" dirty="0" smtClean="0">
              <a:solidFill>
                <a:schemeClr val="tx1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xmlns="" id="{54FE0FCC-EFFA-4204-9AEF-87CC02E22AC5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prstGeom prst="rect">
            <a:avLst/>
          </a:pr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xmlns="" id="{A045E6AA-2C60-41D1-8904-61C7422244AE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prstGeom prst="rect">
            <a:avLst/>
          </a:pr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xmlns="" id="{B594EE41-C7DF-4044-AEDA-D77258B9B4E0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prstGeom prst="rect">
            <a:avLst/>
          </a:pr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xmlns="" id="{13F19032-076A-4E2E-8B39-2C23D127C910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prstGeom prst="rect">
            <a:avLst/>
          </a:pr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xmlns="" id="{3D253F3A-AA1C-414B-97CD-81D02E42AC08}"/>
              </a:ext>
            </a:extLst>
          </p:cNvPr>
          <p:cNvSpPr/>
          <p:nvPr/>
        </p:nvSpPr>
        <p:spPr>
          <a:xfrm>
            <a:off x="948083" y="742120"/>
            <a:ext cx="10310192" cy="9758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পরিসংখ্যান</a:t>
            </a:r>
            <a:r>
              <a:rPr lang="en-US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২য় </a:t>
            </a:r>
            <a:r>
              <a:rPr lang="en-US" sz="3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পত্র</a:t>
            </a:r>
            <a:r>
              <a:rPr lang="en-US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অধ্যায়-১ : </a:t>
            </a:r>
            <a:r>
              <a:rPr lang="en-US" sz="3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সম্ভাবনা</a:t>
            </a:r>
            <a:endParaRPr lang="en-US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xmlns="" id="{56897BA8-2001-4B3B-9D79-B6376DD4AA2B}"/>
              </a:ext>
            </a:extLst>
          </p:cNvPr>
          <p:cNvSpPr/>
          <p:nvPr/>
        </p:nvSpPr>
        <p:spPr>
          <a:xfrm rot="2821621">
            <a:off x="447152" y="2825509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xmlns="" id="{4288FDAF-2FDA-4C5F-AC47-88318866F85A}"/>
              </a:ext>
            </a:extLst>
          </p:cNvPr>
          <p:cNvSpPr/>
          <p:nvPr/>
        </p:nvSpPr>
        <p:spPr>
          <a:xfrm rot="2821621">
            <a:off x="447152" y="2316875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xmlns="" id="{FAB1DDE3-EC0B-4BE4-B25A-0361617915FF}"/>
              </a:ext>
            </a:extLst>
          </p:cNvPr>
          <p:cNvSpPr/>
          <p:nvPr/>
        </p:nvSpPr>
        <p:spPr>
          <a:xfrm rot="2821621">
            <a:off x="447152" y="1876872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xmlns="" id="{C202A4E5-5DD3-4C99-A87F-7464E0E09B84}"/>
              </a:ext>
            </a:extLst>
          </p:cNvPr>
          <p:cNvSpPr/>
          <p:nvPr/>
        </p:nvSpPr>
        <p:spPr>
          <a:xfrm rot="2821621">
            <a:off x="447152" y="1451296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xmlns="" id="{41F8BA3D-70AA-461D-B33F-653614C65BFA}"/>
              </a:ext>
            </a:extLst>
          </p:cNvPr>
          <p:cNvSpPr/>
          <p:nvPr/>
        </p:nvSpPr>
        <p:spPr>
          <a:xfrm rot="2821621">
            <a:off x="447152" y="1025720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7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3" y="742120"/>
            <a:ext cx="3099816" cy="5463395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1"/>
            <a:ext cx="3099816" cy="4140263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5" y="742120"/>
            <a:ext cx="3099816" cy="2901412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3096524" cy="1833137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3099816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960290" y="1745912"/>
            <a:ext cx="306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927662" y="2981261"/>
            <a:ext cx="307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002349" y="3810000"/>
            <a:ext cx="304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আগামী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ক্লাসের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বিষয়বস্তু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46910" y="5306291"/>
            <a:ext cx="1995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শুভ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কামনা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824592" y="967073"/>
            <a:ext cx="315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>
            <a:off x="3315086" y="5343703"/>
            <a:ext cx="563926" cy="40921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4037428" y="1123629"/>
            <a:ext cx="722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FFC301"/>
                </a:solidFill>
                <a:latin typeface="Century Gothic" panose="020B0502020202020204" pitchFamily="34" charset="0"/>
              </a:rPr>
              <a:t>আগামী</a:t>
            </a:r>
            <a:r>
              <a:rPr lang="en-US" sz="2800" b="1" u="sng" dirty="0" smtClean="0">
                <a:solidFill>
                  <a:srgbClr val="FFC30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C301"/>
                </a:solidFill>
                <a:latin typeface="Century Gothic" panose="020B0502020202020204" pitchFamily="34" charset="0"/>
              </a:rPr>
              <a:t>ক্লাসে</a:t>
            </a:r>
            <a:r>
              <a:rPr lang="en-US" sz="2800" b="1" u="sng" dirty="0" smtClean="0">
                <a:solidFill>
                  <a:srgbClr val="FFC30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C301"/>
                </a:solidFill>
                <a:latin typeface="Century Gothic" panose="020B0502020202020204" pitchFamily="34" charset="0"/>
              </a:rPr>
              <a:t>যা</a:t>
            </a:r>
            <a:r>
              <a:rPr lang="en-US" sz="2800" b="1" u="sng" dirty="0" smtClean="0">
                <a:solidFill>
                  <a:srgbClr val="FFC30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C301"/>
                </a:solidFill>
                <a:latin typeface="Century Gothic" panose="020B0502020202020204" pitchFamily="34" charset="0"/>
              </a:rPr>
              <a:t>দেখে</a:t>
            </a:r>
            <a:r>
              <a:rPr lang="en-US" sz="2800" b="1" u="sng" dirty="0" smtClean="0">
                <a:solidFill>
                  <a:srgbClr val="FFC30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C301"/>
                </a:solidFill>
                <a:latin typeface="Century Gothic" panose="020B0502020202020204" pitchFamily="34" charset="0"/>
              </a:rPr>
              <a:t>আসবে</a:t>
            </a:r>
            <a:endParaRPr lang="en-US" sz="2800" b="1" u="sng" dirty="0">
              <a:solidFill>
                <a:srgbClr val="FFC30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Right Triangle 225">
            <a:extLst>
              <a:ext uri="{FF2B5EF4-FFF2-40B4-BE49-F238E27FC236}">
                <a16:creationId xmlns:a16="http://schemas.microsoft.com/office/drawing/2014/main" xmlns="" id="{274575A2-A350-474E-ACC4-CCA52129667F}"/>
              </a:ext>
            </a:extLst>
          </p:cNvPr>
          <p:cNvSpPr/>
          <p:nvPr/>
        </p:nvSpPr>
        <p:spPr>
          <a:xfrm flipH="1">
            <a:off x="10477367" y="5862336"/>
            <a:ext cx="773727" cy="525211"/>
          </a:xfrm>
          <a:prstGeom prst="rtTriangle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7" name="Table 216"/>
          <p:cNvGraphicFramePr>
            <a:graphicFrameLocks noGrp="1"/>
          </p:cNvGraphicFramePr>
          <p:nvPr/>
        </p:nvGraphicFramePr>
        <p:xfrm>
          <a:off x="4599709" y="3319549"/>
          <a:ext cx="5902036" cy="1543396"/>
        </p:xfrm>
        <a:graphic>
          <a:graphicData uri="http://schemas.openxmlformats.org/drawingml/2006/table">
            <a:tbl>
              <a:tblPr/>
              <a:tblGrid>
                <a:gridCol w="5902036"/>
              </a:tblGrid>
              <a:tr h="15433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rgbClr val="FFC301"/>
                          </a:solidFill>
                          <a:latin typeface="+mn-lt"/>
                          <a:ea typeface="+mn-ea"/>
                          <a:cs typeface="+mn-cs"/>
                        </a:rPr>
                        <a:t>দৈবচলক</a:t>
                      </a:r>
                      <a:r>
                        <a:rPr lang="en-US" sz="2400" b="1" kern="1200" dirty="0" smtClean="0">
                          <a:solidFill>
                            <a:srgbClr val="FFC301"/>
                          </a:solidFill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2400" b="1" kern="1200" dirty="0" err="1" smtClean="0">
                          <a:solidFill>
                            <a:srgbClr val="FFC301"/>
                          </a:solidFill>
                          <a:latin typeface="+mn-lt"/>
                          <a:ea typeface="+mn-ea"/>
                          <a:cs typeface="+mn-cs"/>
                        </a:rPr>
                        <a:t>সম্ভাবনা</a:t>
                      </a:r>
                      <a:r>
                        <a:rPr lang="en-US" sz="2400" b="1" kern="1200" dirty="0" smtClean="0">
                          <a:solidFill>
                            <a:srgbClr val="FFC30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rgbClr val="FFC301"/>
                          </a:solidFill>
                          <a:latin typeface="+mn-lt"/>
                          <a:ea typeface="+mn-ea"/>
                          <a:cs typeface="+mn-cs"/>
                        </a:rPr>
                        <a:t>বিন্যাস</a:t>
                      </a:r>
                      <a:endParaRPr lang="en-US" sz="2400" kern="1200" dirty="0" smtClean="0">
                        <a:solidFill>
                          <a:srgbClr val="FFC30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3" name="Table 222"/>
          <p:cNvGraphicFramePr>
            <a:graphicFrameLocks noGrp="1"/>
          </p:cNvGraphicFramePr>
          <p:nvPr/>
        </p:nvGraphicFramePr>
        <p:xfrm>
          <a:off x="4613564" y="1911927"/>
          <a:ext cx="5860472" cy="1274618"/>
        </p:xfrm>
        <a:graphic>
          <a:graphicData uri="http://schemas.openxmlformats.org/drawingml/2006/table">
            <a:tbl>
              <a:tblPr/>
              <a:tblGrid>
                <a:gridCol w="5860472"/>
              </a:tblGrid>
              <a:tr h="1274618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C301"/>
                          </a:solidFill>
                        </a:rPr>
                        <a:t>অধ্যায়ঃ</a:t>
                      </a:r>
                      <a:r>
                        <a:rPr lang="en-US" sz="2400" b="1" dirty="0" smtClean="0">
                          <a:solidFill>
                            <a:srgbClr val="FFC301"/>
                          </a:solidFill>
                        </a:rPr>
                        <a:t> ২</a:t>
                      </a:r>
                      <a:endParaRPr lang="en-US" sz="2400" b="1" dirty="0">
                        <a:solidFill>
                          <a:srgbClr val="FFC30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24301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3" y="742120"/>
            <a:ext cx="3099816" cy="5463395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1"/>
            <a:ext cx="3099816" cy="4140263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5" y="742120"/>
            <a:ext cx="3099816" cy="2901412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3096524" cy="1833137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3099816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960290" y="1745912"/>
            <a:ext cx="306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927662" y="2981261"/>
            <a:ext cx="307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002349" y="3851564"/>
            <a:ext cx="304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আগামী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ক্লাসের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বিষয়বস্তু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932934" y="5438412"/>
            <a:ext cx="3137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শুভ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কামনা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824592" y="967073"/>
            <a:ext cx="315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4037428" y="2701636"/>
            <a:ext cx="7220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ধন্যবাদ</a:t>
            </a:r>
            <a:r>
              <a:rPr lang="en-US" sz="3600" b="1" dirty="0" smtClean="0">
                <a:solidFill>
                  <a:srgbClr val="E00976"/>
                </a:solidFill>
                <a:latin typeface="Oswald" panose="02000503000000000000" pitchFamily="2" charset="0"/>
              </a:rPr>
              <a:t> </a:t>
            </a: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সবাইকে</a:t>
            </a:r>
            <a:endParaRPr lang="en-US" sz="3600" b="1" dirty="0" smtClean="0">
              <a:solidFill>
                <a:srgbClr val="E00976"/>
              </a:solidFill>
              <a:latin typeface="Oswald" panose="02000503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বাসায়</a:t>
            </a:r>
            <a:r>
              <a:rPr lang="en-US" sz="3600" b="1" dirty="0" smtClean="0">
                <a:solidFill>
                  <a:srgbClr val="E00976"/>
                </a:solidFill>
                <a:latin typeface="Oswald" panose="02000503000000000000" pitchFamily="2" charset="0"/>
              </a:rPr>
              <a:t> </a:t>
            </a: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থাকি</a:t>
            </a:r>
            <a:r>
              <a:rPr lang="en-US" sz="3600" b="1" dirty="0" smtClean="0">
                <a:solidFill>
                  <a:srgbClr val="E00976"/>
                </a:solidFill>
                <a:latin typeface="Oswald" panose="02000503000000000000" pitchFamily="2" charset="0"/>
              </a:rPr>
              <a:t>, </a:t>
            </a: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নিরাপদে</a:t>
            </a:r>
            <a:r>
              <a:rPr lang="en-US" sz="3600" b="1" dirty="0" smtClean="0">
                <a:solidFill>
                  <a:srgbClr val="E00976"/>
                </a:solidFill>
                <a:latin typeface="Oswald" panose="02000503000000000000" pitchFamily="2" charset="0"/>
              </a:rPr>
              <a:t> </a:t>
            </a:r>
            <a:r>
              <a:rPr lang="en-US" sz="3600" b="1" dirty="0" err="1" smtClean="0">
                <a:solidFill>
                  <a:srgbClr val="E00976"/>
                </a:solidFill>
                <a:latin typeface="Oswald" panose="02000503000000000000" pitchFamily="2" charset="0"/>
              </a:rPr>
              <a:t>থাকি</a:t>
            </a:r>
            <a:r>
              <a:rPr lang="en-US" sz="3600" b="1" dirty="0" smtClean="0">
                <a:solidFill>
                  <a:srgbClr val="E00976"/>
                </a:solidFill>
                <a:latin typeface="Oswald" panose="02000503000000000000" pitchFamily="2" charset="0"/>
              </a:rPr>
              <a:t> ।</a:t>
            </a:r>
            <a:endParaRPr lang="en-US" sz="3600" b="1" dirty="0">
              <a:solidFill>
                <a:srgbClr val="E00976"/>
              </a:solidFill>
              <a:latin typeface="Oswald" panose="02000503000000000000" pitchFamily="2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Right Triangle 225">
            <a:extLst>
              <a:ext uri="{FF2B5EF4-FFF2-40B4-BE49-F238E27FC236}">
                <a16:creationId xmlns:a16="http://schemas.microsoft.com/office/drawing/2014/main" xmlns="" id="{274575A2-A350-474E-ACC4-CCA52129667F}"/>
              </a:ext>
            </a:extLst>
          </p:cNvPr>
          <p:cNvSpPr/>
          <p:nvPr/>
        </p:nvSpPr>
        <p:spPr>
          <a:xfrm flipH="1">
            <a:off x="10477367" y="5862336"/>
            <a:ext cx="773727" cy="525211"/>
          </a:xfrm>
          <a:prstGeom prst="rtTriangle">
            <a:avLst/>
          </a:prstGeom>
          <a:solidFill>
            <a:srgbClr val="E00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448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dirty="0" smtClean="0">
              <a:solidFill>
                <a:srgbClr val="C00000"/>
              </a:solidFill>
            </a:endParaRPr>
          </a:p>
          <a:p>
            <a:pPr lvl="1" algn="ctr"/>
            <a:endParaRPr lang="en-US" altLang="en-US" sz="4000" dirty="0" smtClean="0">
              <a:solidFill>
                <a:srgbClr val="00A9E2"/>
              </a:solidFill>
            </a:endParaRPr>
          </a:p>
          <a:p>
            <a:pPr lvl="1" algn="ctr"/>
            <a:r>
              <a:rPr lang="en-US" altLang="en-US" sz="4000" dirty="0" err="1" smtClean="0">
                <a:solidFill>
                  <a:srgbClr val="00A9E2"/>
                </a:solidFill>
              </a:rPr>
              <a:t>মোঃ</a:t>
            </a:r>
            <a:r>
              <a:rPr lang="en-US" altLang="en-US" sz="4000" dirty="0" smtClean="0">
                <a:solidFill>
                  <a:srgbClr val="00A9E2"/>
                </a:solidFill>
              </a:rPr>
              <a:t> </a:t>
            </a:r>
            <a:r>
              <a:rPr lang="en-US" altLang="en-US" sz="4000" dirty="0" err="1" smtClean="0">
                <a:solidFill>
                  <a:srgbClr val="00A9E2"/>
                </a:solidFill>
              </a:rPr>
              <a:t>আল-মামুন</a:t>
            </a:r>
            <a:r>
              <a:rPr lang="en-US" altLang="en-US" sz="4000" dirty="0" smtClean="0">
                <a:solidFill>
                  <a:srgbClr val="00A9E2"/>
                </a:solidFill>
              </a:rPr>
              <a:t> </a:t>
            </a:r>
            <a:r>
              <a:rPr lang="en-US" altLang="en-US" sz="4000" dirty="0" err="1" smtClean="0">
                <a:solidFill>
                  <a:srgbClr val="00A9E2"/>
                </a:solidFill>
              </a:rPr>
              <a:t>খান</a:t>
            </a:r>
            <a:endParaRPr lang="en-US" altLang="en-US" sz="4000" dirty="0" smtClean="0">
              <a:solidFill>
                <a:srgbClr val="00A9E2"/>
              </a:solidFill>
            </a:endParaRPr>
          </a:p>
          <a:p>
            <a:pPr lvl="1" algn="ctr"/>
            <a:r>
              <a:rPr lang="en-US" altLang="en-US" sz="4000" dirty="0" err="1" smtClean="0">
                <a:solidFill>
                  <a:srgbClr val="FFC301"/>
                </a:solidFill>
              </a:rPr>
              <a:t>প্রভাষক</a:t>
            </a:r>
            <a:r>
              <a:rPr lang="en-US" altLang="en-US" sz="4000" dirty="0" smtClean="0">
                <a:solidFill>
                  <a:srgbClr val="FFC301"/>
                </a:solidFill>
              </a:rPr>
              <a:t> (</a:t>
            </a:r>
            <a:r>
              <a:rPr lang="en-US" altLang="en-US" sz="4000" dirty="0" err="1" smtClean="0">
                <a:solidFill>
                  <a:srgbClr val="FFC301"/>
                </a:solidFill>
              </a:rPr>
              <a:t>পরিসংখ্যান</a:t>
            </a:r>
            <a:r>
              <a:rPr lang="en-US" altLang="en-US" sz="4000" dirty="0" smtClean="0">
                <a:solidFill>
                  <a:srgbClr val="FFC301"/>
                </a:solidFill>
              </a:rPr>
              <a:t>)</a:t>
            </a:r>
          </a:p>
          <a:p>
            <a:pPr lvl="1" algn="ctr"/>
            <a:r>
              <a:rPr lang="en-US" altLang="en-US" sz="4000" dirty="0" err="1" smtClean="0">
                <a:solidFill>
                  <a:srgbClr val="E00976"/>
                </a:solidFill>
              </a:rPr>
              <a:t>মৌলভী</a:t>
            </a:r>
            <a:r>
              <a:rPr lang="en-US" altLang="en-US" sz="4000" dirty="0" smtClean="0">
                <a:solidFill>
                  <a:srgbClr val="E00976"/>
                </a:solidFill>
              </a:rPr>
              <a:t> </a:t>
            </a:r>
            <a:r>
              <a:rPr lang="en-US" altLang="en-US" sz="4000" dirty="0" err="1" smtClean="0">
                <a:solidFill>
                  <a:srgbClr val="E00976"/>
                </a:solidFill>
              </a:rPr>
              <a:t>সামছুল</a:t>
            </a:r>
            <a:r>
              <a:rPr lang="en-US" altLang="en-US" sz="4000" dirty="0" smtClean="0">
                <a:solidFill>
                  <a:srgbClr val="E00976"/>
                </a:solidFill>
              </a:rPr>
              <a:t> </a:t>
            </a:r>
            <a:r>
              <a:rPr lang="en-US" altLang="en-US" sz="4000" dirty="0" err="1" smtClean="0">
                <a:solidFill>
                  <a:srgbClr val="E00976"/>
                </a:solidFill>
              </a:rPr>
              <a:t>করিম</a:t>
            </a:r>
            <a:r>
              <a:rPr lang="en-US" altLang="en-US" sz="4000" dirty="0" smtClean="0">
                <a:solidFill>
                  <a:srgbClr val="E00976"/>
                </a:solidFill>
              </a:rPr>
              <a:t> </a:t>
            </a:r>
            <a:r>
              <a:rPr lang="en-US" altLang="en-US" sz="4000" dirty="0" err="1" smtClean="0">
                <a:solidFill>
                  <a:srgbClr val="E00976"/>
                </a:solidFill>
              </a:rPr>
              <a:t>কলেজ</a:t>
            </a:r>
            <a:endParaRPr lang="en-US" altLang="en-US" sz="4000" dirty="0" smtClean="0">
              <a:solidFill>
                <a:srgbClr val="E00976"/>
              </a:solidFill>
            </a:endParaRPr>
          </a:p>
          <a:p>
            <a:pPr lvl="1" algn="ctr"/>
            <a:r>
              <a:rPr lang="en-US" altLang="en-US" sz="4000" dirty="0" err="1" smtClean="0">
                <a:solidFill>
                  <a:srgbClr val="C00000"/>
                </a:solidFill>
              </a:rPr>
              <a:t>ছাগলনাইয়া</a:t>
            </a:r>
            <a:r>
              <a:rPr lang="en-US" altLang="en-US" sz="4000" dirty="0" smtClean="0">
                <a:solidFill>
                  <a:srgbClr val="C00000"/>
                </a:solidFill>
              </a:rPr>
              <a:t>, </a:t>
            </a:r>
            <a:r>
              <a:rPr lang="en-US" altLang="en-US" sz="4000" dirty="0" err="1" smtClean="0">
                <a:solidFill>
                  <a:srgbClr val="C00000"/>
                </a:solidFill>
              </a:rPr>
              <a:t>ফেনী</a:t>
            </a:r>
            <a:r>
              <a:rPr lang="en-US" altLang="en-US" sz="4000" dirty="0" smtClean="0">
                <a:solidFill>
                  <a:srgbClr val="C00000"/>
                </a:solidFill>
              </a:rPr>
              <a:t>।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xmlns="" id="{54FE0FCC-EFFA-4204-9AEF-87CC02E22AC5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prstGeom prst="rect">
            <a:avLst/>
          </a:pr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xmlns="" id="{A045E6AA-2C60-41D1-8904-61C7422244AE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prstGeom prst="rect">
            <a:avLst/>
          </a:pr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xmlns="" id="{B594EE41-C7DF-4044-AEDA-D77258B9B4E0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prstGeom prst="rect">
            <a:avLst/>
          </a:pr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xmlns="" id="{13F19032-076A-4E2E-8B39-2C23D127C910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prstGeom prst="rect">
            <a:avLst/>
          </a:pr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xmlns="" id="{3D253F3A-AA1C-414B-97CD-81D02E42AC08}"/>
              </a:ext>
            </a:extLst>
          </p:cNvPr>
          <p:cNvSpPr/>
          <p:nvPr/>
        </p:nvSpPr>
        <p:spPr>
          <a:xfrm>
            <a:off x="948083" y="872836"/>
            <a:ext cx="10310192" cy="872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B60AC8"/>
                </a:solidFill>
              </a:rPr>
              <a:t>পরিচিতি</a:t>
            </a:r>
            <a:endParaRPr lang="en-US" sz="4400" b="1" dirty="0">
              <a:solidFill>
                <a:srgbClr val="B60AC8"/>
              </a:solidFill>
            </a:endParaRPr>
          </a:p>
        </p:txBody>
      </p:sp>
      <p:grpSp>
        <p:nvGrpSpPr>
          <p:cNvPr id="2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8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1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2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3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4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6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7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8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9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1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2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3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4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6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7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8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9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1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2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3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4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6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7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8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9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4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5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7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8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9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2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xmlns="" id="{56897BA8-2001-4B3B-9D79-B6376DD4AA2B}"/>
              </a:ext>
            </a:extLst>
          </p:cNvPr>
          <p:cNvSpPr/>
          <p:nvPr/>
        </p:nvSpPr>
        <p:spPr>
          <a:xfrm rot="2821621">
            <a:off x="447152" y="2825509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xmlns="" id="{4288FDAF-2FDA-4C5F-AC47-88318866F85A}"/>
              </a:ext>
            </a:extLst>
          </p:cNvPr>
          <p:cNvSpPr/>
          <p:nvPr/>
        </p:nvSpPr>
        <p:spPr>
          <a:xfrm rot="2821621">
            <a:off x="447152" y="2316875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xmlns="" id="{FAB1DDE3-EC0B-4BE4-B25A-0361617915FF}"/>
              </a:ext>
            </a:extLst>
          </p:cNvPr>
          <p:cNvSpPr/>
          <p:nvPr/>
        </p:nvSpPr>
        <p:spPr>
          <a:xfrm rot="2821621">
            <a:off x="447152" y="1876872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xmlns="" id="{C202A4E5-5DD3-4C99-A87F-7464E0E09B84}"/>
              </a:ext>
            </a:extLst>
          </p:cNvPr>
          <p:cNvSpPr/>
          <p:nvPr/>
        </p:nvSpPr>
        <p:spPr>
          <a:xfrm rot="2821621">
            <a:off x="447152" y="1451296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xmlns="" id="{41F8BA3D-70AA-461D-B33F-653614C65BFA}"/>
              </a:ext>
            </a:extLst>
          </p:cNvPr>
          <p:cNvSpPr/>
          <p:nvPr/>
        </p:nvSpPr>
        <p:spPr>
          <a:xfrm rot="2821621">
            <a:off x="447152" y="1025720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7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4800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err="1" smtClean="0">
                <a:solidFill>
                  <a:srgbClr val="00B0F0"/>
                </a:solidFill>
              </a:rPr>
              <a:t>পরস্পর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বর্জনশীল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ঘটনা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C000"/>
                </a:solidFill>
              </a:rPr>
              <a:t>পরস্পর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অবর্জনশীল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ঘটনা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E00976"/>
                </a:solidFill>
              </a:rPr>
              <a:t>পরিপূরক</a:t>
            </a:r>
            <a:r>
              <a:rPr lang="en-US" sz="4000" dirty="0" smtClean="0">
                <a:solidFill>
                  <a:srgbClr val="E00976"/>
                </a:solidFill>
              </a:rPr>
              <a:t> </a:t>
            </a:r>
            <a:r>
              <a:rPr lang="en-US" sz="4000" dirty="0" err="1" smtClean="0">
                <a:solidFill>
                  <a:srgbClr val="E00976"/>
                </a:solidFill>
              </a:rPr>
              <a:t>ঘটনা</a:t>
            </a:r>
            <a:r>
              <a:rPr lang="en-US" sz="4000" dirty="0" smtClean="0">
                <a:solidFill>
                  <a:srgbClr val="E00976"/>
                </a:solidFill>
              </a:rPr>
              <a:t>  </a:t>
            </a:r>
          </a:p>
          <a:p>
            <a:pPr algn="ctr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সম্পূর্ন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ঘটনা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xmlns="" id="{54FE0FCC-EFFA-4204-9AEF-87CC02E22AC5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prstGeom prst="rect">
            <a:avLst/>
          </a:pr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xmlns="" id="{A045E6AA-2C60-41D1-8904-61C7422244AE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prstGeom prst="rect">
            <a:avLst/>
          </a:pr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xmlns="" id="{B594EE41-C7DF-4044-AEDA-D77258B9B4E0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prstGeom prst="rect">
            <a:avLst/>
          </a:pr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xmlns="" id="{13F19032-076A-4E2E-8B39-2C23D127C910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prstGeom prst="rect">
            <a:avLst/>
          </a:pr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xmlns="" id="{3D253F3A-AA1C-414B-97CD-81D02E42AC08}"/>
              </a:ext>
            </a:extLst>
          </p:cNvPr>
          <p:cNvSpPr/>
          <p:nvPr/>
        </p:nvSpPr>
        <p:spPr>
          <a:xfrm>
            <a:off x="948083" y="955964"/>
            <a:ext cx="10310192" cy="817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2"/>
                </a:solidFill>
              </a:rPr>
              <a:t>আজকের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r>
              <a:rPr lang="en-US" sz="4400" dirty="0" err="1" smtClean="0">
                <a:solidFill>
                  <a:schemeClr val="accent2"/>
                </a:solidFill>
              </a:rPr>
              <a:t>শিখনফল</a:t>
            </a:r>
            <a:endParaRPr lang="en-US" sz="4400" dirty="0">
              <a:solidFill>
                <a:schemeClr val="accent2"/>
              </a:solidFill>
            </a:endParaRPr>
          </a:p>
        </p:txBody>
      </p:sp>
      <p:grpSp>
        <p:nvGrpSpPr>
          <p:cNvPr id="2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8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1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2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3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4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6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7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8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9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1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2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3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4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6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7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8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9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1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2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3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4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6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7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8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9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4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5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7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8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9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2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xmlns="" id="{56897BA8-2001-4B3B-9D79-B6376DD4AA2B}"/>
              </a:ext>
            </a:extLst>
          </p:cNvPr>
          <p:cNvSpPr/>
          <p:nvPr/>
        </p:nvSpPr>
        <p:spPr>
          <a:xfrm rot="2821621">
            <a:off x="447152" y="2825509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xmlns="" id="{4288FDAF-2FDA-4C5F-AC47-88318866F85A}"/>
              </a:ext>
            </a:extLst>
          </p:cNvPr>
          <p:cNvSpPr/>
          <p:nvPr/>
        </p:nvSpPr>
        <p:spPr>
          <a:xfrm rot="2821621">
            <a:off x="447152" y="2316875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xmlns="" id="{FAB1DDE3-EC0B-4BE4-B25A-0361617915FF}"/>
              </a:ext>
            </a:extLst>
          </p:cNvPr>
          <p:cNvSpPr/>
          <p:nvPr/>
        </p:nvSpPr>
        <p:spPr>
          <a:xfrm rot="2821621">
            <a:off x="447152" y="1876872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xmlns="" id="{C202A4E5-5DD3-4C99-A87F-7464E0E09B84}"/>
              </a:ext>
            </a:extLst>
          </p:cNvPr>
          <p:cNvSpPr/>
          <p:nvPr/>
        </p:nvSpPr>
        <p:spPr>
          <a:xfrm rot="2821621">
            <a:off x="447152" y="1451296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xmlns="" id="{41F8BA3D-70AA-461D-B33F-653614C65BFA}"/>
              </a:ext>
            </a:extLst>
          </p:cNvPr>
          <p:cNvSpPr/>
          <p:nvPr/>
        </p:nvSpPr>
        <p:spPr>
          <a:xfrm rot="2821621">
            <a:off x="447152" y="1025720"/>
            <a:ext cx="692840" cy="67173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4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>
            <a:off x="12192000" y="3630410"/>
            <a:ext cx="563926" cy="40921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7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6 0.00417 L -0.27303 0.004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/>
      <p:bldP spid="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10310192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1200572" y="1365313"/>
            <a:ext cx="313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1200572" y="1811288"/>
            <a:ext cx="313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অবর্জনশীল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200572" y="2257263"/>
            <a:ext cx="313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পরিপূরক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00572" y="2703238"/>
            <a:ext cx="313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সম্পূর্ণ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948084" y="969005"/>
            <a:ext cx="1031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r>
              <a:rPr lang="en-US" b="1" dirty="0" smtClean="0">
                <a:latin typeface="Century Gothic" panose="020B0502020202020204" pitchFamily="34" charset="0"/>
              </a:rPr>
              <a:t>                       	অধ্যায়-১ : </a:t>
            </a:r>
            <a:r>
              <a:rPr lang="en-US" b="1" dirty="0" err="1" smtClean="0">
                <a:latin typeface="Century Gothic" panose="020B0502020202020204" pitchFamily="34" charset="0"/>
              </a:rPr>
              <a:t>সম্ভাবনা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940904" y="3103569"/>
            <a:ext cx="1036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বর্জনশীল</a:t>
            </a:r>
            <a:r>
              <a:rPr lang="en-US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ঘটনা</a:t>
            </a:r>
            <a:endParaRPr lang="en-US" b="1" u="sng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FBEB8B5B-4648-4B1D-B855-7B68671A3762}"/>
              </a:ext>
            </a:extLst>
          </p:cNvPr>
          <p:cNvSpPr txBox="1"/>
          <p:nvPr/>
        </p:nvSpPr>
        <p:spPr>
          <a:xfrm>
            <a:off x="1038474" y="3435927"/>
            <a:ext cx="1021141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b="1" dirty="0" smtClean="0"/>
              <a:t>কোন দৈব পরীক্ষায় দুটি ঘটনা একত্রে </a:t>
            </a:r>
            <a:r>
              <a:rPr lang="en-US" b="1" dirty="0" err="1" smtClean="0"/>
              <a:t>ঘটতে</a:t>
            </a:r>
            <a:r>
              <a:rPr lang="as-IN" b="1" dirty="0" smtClean="0"/>
              <a:t> না পারলে ঘটনা</a:t>
            </a:r>
            <a:r>
              <a:rPr lang="en-US" b="1" dirty="0" err="1" smtClean="0"/>
              <a:t>দ্বয়</a:t>
            </a:r>
            <a:r>
              <a:rPr lang="as-IN" b="1" dirty="0" smtClean="0"/>
              <a:t>কে পরস্পর বর্জনশীল ঘটনা বলা হয়</a:t>
            </a:r>
            <a:r>
              <a:rPr lang="en-US" b="1" dirty="0" smtClean="0"/>
              <a:t>। </a:t>
            </a:r>
            <a:r>
              <a:rPr lang="as-IN" b="1" dirty="0" smtClean="0"/>
              <a:t>অন্য</a:t>
            </a:r>
            <a:r>
              <a:rPr lang="en-US" b="1" dirty="0" err="1" smtClean="0"/>
              <a:t>ভাবে</a:t>
            </a:r>
            <a:r>
              <a:rPr lang="en-US" b="1" dirty="0" smtClean="0"/>
              <a:t>,</a:t>
            </a:r>
            <a:r>
              <a:rPr lang="as-IN" b="1" dirty="0" smtClean="0"/>
              <a:t> দুটি ঘটনার ম</a:t>
            </a:r>
            <a:r>
              <a:rPr lang="en-US" b="1" dirty="0" err="1" smtClean="0"/>
              <a:t>ধ্যে</a:t>
            </a:r>
            <a:r>
              <a:rPr lang="as-IN" b="1" dirty="0" smtClean="0"/>
              <a:t> কোন সাধারন </a:t>
            </a:r>
            <a:r>
              <a:rPr lang="en-US" b="1" dirty="0" err="1" smtClean="0"/>
              <a:t>নমুনাবিন্দু</a:t>
            </a:r>
            <a:r>
              <a:rPr lang="en-US" b="1" dirty="0" smtClean="0"/>
              <a:t> </a:t>
            </a:r>
            <a:r>
              <a:rPr lang="en-US" b="1" dirty="0" err="1" smtClean="0"/>
              <a:t>না</a:t>
            </a:r>
            <a:r>
              <a:rPr lang="as-IN" b="1" dirty="0" smtClean="0"/>
              <a:t> থাকলে ঘটনা দুটিকে পরস্পর বর্জনশীল বলা হয় </a:t>
            </a:r>
            <a:r>
              <a:rPr lang="en-US" b="1" dirty="0" smtClean="0"/>
              <a:t>।</a:t>
            </a:r>
            <a:endParaRPr lang="as-IN" b="1" dirty="0" smtClean="0"/>
          </a:p>
          <a:p>
            <a:pPr algn="just"/>
            <a:r>
              <a:rPr lang="as-IN" b="1" dirty="0" smtClean="0"/>
              <a:t>অ</a:t>
            </a:r>
            <a:r>
              <a:rPr lang="en-US" b="1" dirty="0" err="1" smtClean="0"/>
              <a:t>র্থা</a:t>
            </a:r>
            <a:r>
              <a:rPr lang="en-US" b="1" dirty="0" smtClean="0"/>
              <a:t>ৎ, A ও B</a:t>
            </a:r>
            <a:r>
              <a:rPr lang="as-IN" b="1" dirty="0" smtClean="0"/>
              <a:t> ঘটনা দুটি</a:t>
            </a:r>
            <a:r>
              <a:rPr lang="en-US" b="1" dirty="0" err="1" smtClean="0"/>
              <a:t>কে</a:t>
            </a:r>
            <a:r>
              <a:rPr lang="as-IN" b="1" dirty="0" smtClean="0"/>
              <a:t> পরস্পর বর্জনশীল বলা হয় যদি</a:t>
            </a:r>
            <a:r>
              <a:rPr lang="en-US" b="1" dirty="0" smtClean="0"/>
              <a:t>  A∩B=</a:t>
            </a:r>
            <a:r>
              <a:rPr lang="en-US" sz="2400" b="1" dirty="0" smtClean="0"/>
              <a:t>ø  </a:t>
            </a:r>
            <a:r>
              <a:rPr lang="en-US" b="1" dirty="0" err="1" smtClean="0"/>
              <a:t>হয়</a:t>
            </a:r>
            <a:r>
              <a:rPr lang="en-US" b="1" dirty="0" smtClean="0"/>
              <a:t>।</a:t>
            </a:r>
            <a:endParaRPr lang="as-IN" sz="2400" b="1" dirty="0" smtClean="0"/>
          </a:p>
          <a:p>
            <a:pPr algn="just"/>
            <a:endParaRPr lang="en-US" sz="1100" dirty="0">
              <a:latin typeface="Century Gothic" panose="020B0502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274EE0E-BE11-4F24-8C09-D88CE79A9E7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xmlns="" id="{1FA8D528-B105-4B1B-89A2-780ADDB05F3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gradFill flip="none" rotWithShape="1">
              <a:gsLst>
                <a:gs pos="35000">
                  <a:schemeClr val="tx1"/>
                </a:gs>
                <a:gs pos="0">
                  <a:schemeClr val="bg2">
                    <a:lumMod val="1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Isosceles Triangle 232">
              <a:extLst>
                <a:ext uri="{FF2B5EF4-FFF2-40B4-BE49-F238E27FC236}">
                  <a16:creationId xmlns:a16="http://schemas.microsoft.com/office/drawing/2014/main" xmlns="" id="{CD715FA7-0857-4B9E-B50A-E86BA3141629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gradFill flip="none" rotWithShape="1">
              <a:gsLst>
                <a:gs pos="92000">
                  <a:schemeClr val="tx1">
                    <a:lumMod val="50000"/>
                    <a:lumOff val="50000"/>
                  </a:schemeClr>
                </a:gs>
                <a:gs pos="41000">
                  <a:schemeClr val="tx1">
                    <a:lumMod val="75000"/>
                    <a:lumOff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xmlns="" id="{9E5252E4-42B4-45EC-8D66-80A3C60C4BF8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4" name="Table 213"/>
          <p:cNvGraphicFramePr>
            <a:graphicFrameLocks noGrp="1"/>
          </p:cNvGraphicFramePr>
          <p:nvPr/>
        </p:nvGraphicFramePr>
        <p:xfrm>
          <a:off x="1157288" y="4848320"/>
          <a:ext cx="2928937" cy="1455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37"/>
              </a:tblGrid>
              <a:tr h="1455497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       A             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22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>
            <a:off x="12192000" y="1674322"/>
            <a:ext cx="563926" cy="40921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4" name="Group 233"/>
          <p:cNvGrpSpPr/>
          <p:nvPr/>
        </p:nvGrpSpPr>
        <p:grpSpPr>
          <a:xfrm>
            <a:off x="2671762" y="5072063"/>
            <a:ext cx="985838" cy="985838"/>
            <a:chOff x="2671762" y="5072063"/>
            <a:chExt cx="985838" cy="985838"/>
          </a:xfrm>
        </p:grpSpPr>
        <p:sp>
          <p:nvSpPr>
            <p:cNvPr id="218" name="Oval 217"/>
            <p:cNvSpPr/>
            <p:nvPr/>
          </p:nvSpPr>
          <p:spPr>
            <a:xfrm>
              <a:off x="2671762" y="5072063"/>
              <a:ext cx="985838" cy="9858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2700338" y="5429250"/>
              <a:ext cx="557212" cy="3429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038" y="5098473"/>
            <a:ext cx="942975" cy="955964"/>
            <a:chOff x="1443038" y="5098473"/>
            <a:chExt cx="942975" cy="955964"/>
          </a:xfrm>
        </p:grpSpPr>
        <p:sp>
          <p:nvSpPr>
            <p:cNvPr id="220" name="Oval 219"/>
            <p:cNvSpPr/>
            <p:nvPr/>
          </p:nvSpPr>
          <p:spPr>
            <a:xfrm>
              <a:off x="1443038" y="5098473"/>
              <a:ext cx="942975" cy="9559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828800" y="5443538"/>
              <a:ext cx="542925" cy="3571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" name="Curved Up Arrow 236"/>
          <p:cNvSpPr/>
          <p:nvPr/>
        </p:nvSpPr>
        <p:spPr>
          <a:xfrm>
            <a:off x="2200276" y="5986464"/>
            <a:ext cx="757238" cy="3000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0" name="Curved Down Arrow 239"/>
          <p:cNvSpPr/>
          <p:nvPr/>
        </p:nvSpPr>
        <p:spPr>
          <a:xfrm>
            <a:off x="2600326" y="4972050"/>
            <a:ext cx="1171574" cy="3714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2" name="Curved Down Arrow 241"/>
          <p:cNvSpPr/>
          <p:nvPr/>
        </p:nvSpPr>
        <p:spPr>
          <a:xfrm>
            <a:off x="1385888" y="4943475"/>
            <a:ext cx="1057275" cy="3286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3" name="Table 242"/>
          <p:cNvGraphicFramePr>
            <a:graphicFrameLocks noGrp="1"/>
          </p:cNvGraphicFramePr>
          <p:nvPr/>
        </p:nvGraphicFramePr>
        <p:xfrm>
          <a:off x="1185863" y="4857750"/>
          <a:ext cx="2900362" cy="1485900"/>
        </p:xfrm>
        <a:graphic>
          <a:graphicData uri="http://schemas.openxmlformats.org/drawingml/2006/table">
            <a:tbl>
              <a:tblPr/>
              <a:tblGrid>
                <a:gridCol w="2900362"/>
              </a:tblGrid>
              <a:tr h="1485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4" name="Table 243"/>
          <p:cNvGraphicFramePr>
            <a:graphicFrameLocks noGrp="1"/>
          </p:cNvGraphicFramePr>
          <p:nvPr/>
        </p:nvGraphicFramePr>
        <p:xfrm>
          <a:off x="4300538" y="4857750"/>
          <a:ext cx="4600576" cy="1485900"/>
        </p:xfrm>
        <a:graphic>
          <a:graphicData uri="http://schemas.openxmlformats.org/drawingml/2006/table">
            <a:tbl>
              <a:tblPr/>
              <a:tblGrid>
                <a:gridCol w="4600576"/>
              </a:tblGrid>
              <a:tr h="1485900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উদাহরনঃ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দুবার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নিক্ষেপ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পরীক্ষায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়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ধরি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A=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মাথা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পাওয়ার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B=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লেজ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পাওয়ার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এখানে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ও B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পরস্পর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বর্জনশীল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কারণ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A∩B=ø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5" name="Table 244"/>
          <p:cNvGraphicFramePr>
            <a:graphicFrameLocks noGrp="1"/>
          </p:cNvGraphicFramePr>
          <p:nvPr/>
        </p:nvGraphicFramePr>
        <p:xfrm>
          <a:off x="8972550" y="4872038"/>
          <a:ext cx="2200275" cy="1485900"/>
        </p:xfrm>
        <a:graphic>
          <a:graphicData uri="http://schemas.openxmlformats.org/drawingml/2006/table">
            <a:tbl>
              <a:tblPr/>
              <a:tblGrid>
                <a:gridCol w="2200275"/>
              </a:tblGrid>
              <a:tr h="14859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HT         TH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    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1" dirty="0" smtClean="0"/>
                        <a:t>  HH            TT</a:t>
                      </a:r>
                    </a:p>
                    <a:p>
                      <a:r>
                        <a:rPr lang="en-US" b="1" dirty="0" smtClean="0"/>
                        <a:t>A                                 B              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53" name="Group 252"/>
          <p:cNvGrpSpPr/>
          <p:nvPr/>
        </p:nvGrpSpPr>
        <p:grpSpPr>
          <a:xfrm>
            <a:off x="9286875" y="5295901"/>
            <a:ext cx="1466851" cy="676274"/>
            <a:chOff x="9286875" y="5295901"/>
            <a:chExt cx="1466851" cy="676274"/>
          </a:xfrm>
        </p:grpSpPr>
        <p:sp>
          <p:nvSpPr>
            <p:cNvPr id="246" name="Oval 245"/>
            <p:cNvSpPr/>
            <p:nvPr/>
          </p:nvSpPr>
          <p:spPr>
            <a:xfrm>
              <a:off x="9286875" y="5329238"/>
              <a:ext cx="585788" cy="64293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10158414" y="5295901"/>
              <a:ext cx="595312" cy="64293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9" name="Straight Arrow Connector 248"/>
          <p:cNvCxnSpPr>
            <a:stCxn id="246" idx="3"/>
          </p:cNvCxnSpPr>
          <p:nvPr/>
        </p:nvCxnSpPr>
        <p:spPr>
          <a:xfrm flipH="1">
            <a:off x="9215438" y="5878019"/>
            <a:ext cx="157224" cy="51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7" idx="5"/>
          </p:cNvCxnSpPr>
          <p:nvPr/>
        </p:nvCxnSpPr>
        <p:spPr>
          <a:xfrm>
            <a:off x="10666545" y="5844682"/>
            <a:ext cx="163380" cy="84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4" name="Table 253"/>
          <p:cNvGraphicFramePr>
            <a:graphicFrameLocks noGrp="1"/>
          </p:cNvGraphicFramePr>
          <p:nvPr/>
        </p:nvGraphicFramePr>
        <p:xfrm>
          <a:off x="4829175" y="3100389"/>
          <a:ext cx="2643188" cy="385762"/>
        </p:xfrm>
        <a:graphic>
          <a:graphicData uri="http://schemas.openxmlformats.org/drawingml/2006/table">
            <a:tbl>
              <a:tblPr/>
              <a:tblGrid>
                <a:gridCol w="2643188"/>
              </a:tblGrid>
              <a:tr h="3857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55" name="Table 254"/>
          <p:cNvGraphicFramePr>
            <a:graphicFrameLocks noGrp="1"/>
          </p:cNvGraphicFramePr>
          <p:nvPr/>
        </p:nvGraphicFramePr>
        <p:xfrm>
          <a:off x="1128713" y="3457575"/>
          <a:ext cx="10086975" cy="1214438"/>
        </p:xfrm>
        <a:graphic>
          <a:graphicData uri="http://schemas.openxmlformats.org/drawingml/2006/table">
            <a:tbl>
              <a:tblPr/>
              <a:tblGrid>
                <a:gridCol w="10086975"/>
              </a:tblGrid>
              <a:tr h="1214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74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977 0.01042 L -0.64987 0.01042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240" grpId="0" animBg="1"/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10310192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1200572" y="1365313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1200572" y="1811288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অবর্জনশীল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200572" y="2257263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পরিপূরক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00572" y="2703238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সম্পূর্ণ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948084" y="969005"/>
            <a:ext cx="10317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r>
              <a:rPr lang="en-US" b="1" dirty="0" smtClean="0">
                <a:latin typeface="Century Gothic" panose="020B0502020202020204" pitchFamily="34" charset="0"/>
              </a:rPr>
              <a:t>                       	অধ্যায়-১ : </a:t>
            </a:r>
            <a:r>
              <a:rPr lang="en-US" b="1" dirty="0" err="1" smtClean="0">
                <a:latin typeface="Century Gothic" panose="020B0502020202020204" pitchFamily="34" charset="0"/>
              </a:rPr>
              <a:t>সম্ভাবনা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940904" y="3103569"/>
            <a:ext cx="1036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অবর্জনশীল</a:t>
            </a:r>
            <a:r>
              <a:rPr lang="en-US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ঘটনা</a:t>
            </a:r>
            <a:endParaRPr lang="en-US" b="1" u="sng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FBEB8B5B-4648-4B1D-B855-7B68671A3762}"/>
              </a:ext>
            </a:extLst>
          </p:cNvPr>
          <p:cNvSpPr txBox="1"/>
          <p:nvPr/>
        </p:nvSpPr>
        <p:spPr>
          <a:xfrm>
            <a:off x="1071563" y="3440436"/>
            <a:ext cx="1004411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as-IN" b="1" dirty="0" smtClean="0"/>
          </a:p>
          <a:p>
            <a:pPr algn="just"/>
            <a:endParaRPr lang="en-US" sz="1100" dirty="0"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gradFill flip="none" rotWithShape="1">
              <a:gsLst>
                <a:gs pos="35000">
                  <a:schemeClr val="tx1"/>
                </a:gs>
                <a:gs pos="0">
                  <a:schemeClr val="bg2">
                    <a:lumMod val="1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>
            <a:off x="12192000" y="2131522"/>
            <a:ext cx="563926" cy="40921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3" name="Group 232"/>
          <p:cNvGrpSpPr/>
          <p:nvPr/>
        </p:nvGrpSpPr>
        <p:grpSpPr>
          <a:xfrm>
            <a:off x="1423988" y="5100638"/>
            <a:ext cx="1804987" cy="952500"/>
            <a:chOff x="1423988" y="5100638"/>
            <a:chExt cx="1804987" cy="952500"/>
          </a:xfrm>
        </p:grpSpPr>
        <p:sp>
          <p:nvSpPr>
            <p:cNvPr id="221" name="Oval 220"/>
            <p:cNvSpPr/>
            <p:nvPr/>
          </p:nvSpPr>
          <p:spPr>
            <a:xfrm>
              <a:off x="2085975" y="5100638"/>
              <a:ext cx="11430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1423988" y="5138738"/>
              <a:ext cx="11430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5" name="Table 224"/>
          <p:cNvGraphicFramePr>
            <a:graphicFrameLocks noGrp="1"/>
          </p:cNvGraphicFramePr>
          <p:nvPr/>
        </p:nvGraphicFramePr>
        <p:xfrm>
          <a:off x="3500439" y="4757738"/>
          <a:ext cx="4857750" cy="1524000"/>
        </p:xfrm>
        <a:graphic>
          <a:graphicData uri="http://schemas.openxmlformats.org/drawingml/2006/table">
            <a:tbl>
              <a:tblPr/>
              <a:tblGrid>
                <a:gridCol w="4857750"/>
              </a:tblGrid>
              <a:tr h="14859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উদাহরনঃ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দুবার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নিক্ষেপ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পরীক্ষায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়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ধরি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A=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প্রথম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মুদ্রায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়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মাথা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পাওয়ার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B=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দ্বিতীয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়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লেজ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পাওয়ার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এখানে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ও B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পরস্পর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অবর্জনশীল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কারণ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A∩B≠</a:t>
                      </a:r>
                      <a:r>
                        <a:rPr lang="en-US" sz="2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lang="en-US" sz="2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/>
        </p:nvGraphicFramePr>
        <p:xfrm>
          <a:off x="8486775" y="4743450"/>
          <a:ext cx="2628900" cy="1571625"/>
        </p:xfrm>
        <a:graphic>
          <a:graphicData uri="http://schemas.openxmlformats.org/drawingml/2006/table">
            <a:tbl>
              <a:tblPr/>
              <a:tblGrid>
                <a:gridCol w="2628900"/>
              </a:tblGrid>
              <a:tr h="1571625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 TH          A</a:t>
                      </a:r>
                      <a:r>
                        <a:rPr lang="en-US" b="1" baseline="0" dirty="0" smtClean="0"/>
                        <a:t>            B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              HH    </a:t>
                      </a:r>
                      <a:r>
                        <a:rPr lang="en-US" b="1" baseline="0" dirty="0" smtClean="0"/>
                        <a:t> HT     TT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29" name="Group 228"/>
          <p:cNvGrpSpPr/>
          <p:nvPr/>
        </p:nvGrpSpPr>
        <p:grpSpPr>
          <a:xfrm>
            <a:off x="9086850" y="5095875"/>
            <a:ext cx="1743075" cy="933450"/>
            <a:chOff x="9086850" y="5095875"/>
            <a:chExt cx="1743075" cy="933450"/>
          </a:xfrm>
        </p:grpSpPr>
        <p:sp>
          <p:nvSpPr>
            <p:cNvPr id="227" name="Oval 226"/>
            <p:cNvSpPr/>
            <p:nvPr/>
          </p:nvSpPr>
          <p:spPr>
            <a:xfrm>
              <a:off x="9086850" y="5100638"/>
              <a:ext cx="1157288" cy="9286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9682163" y="5095875"/>
              <a:ext cx="1147762" cy="9286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4" name="Table 233"/>
          <p:cNvGraphicFramePr>
            <a:graphicFrameLocks noGrp="1"/>
          </p:cNvGraphicFramePr>
          <p:nvPr/>
        </p:nvGraphicFramePr>
        <p:xfrm>
          <a:off x="1085850" y="4772025"/>
          <a:ext cx="2300288" cy="1514475"/>
        </p:xfrm>
        <a:graphic>
          <a:graphicData uri="http://schemas.openxmlformats.org/drawingml/2006/table">
            <a:tbl>
              <a:tblPr/>
              <a:tblGrid>
                <a:gridCol w="2300288"/>
              </a:tblGrid>
              <a:tr h="151447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             A</a:t>
                      </a:r>
                      <a:r>
                        <a:rPr lang="en-US" b="0" baseline="0" dirty="0" smtClean="0"/>
                        <a:t>  </a:t>
                      </a:r>
                      <a:r>
                        <a:rPr lang="en-US" b="0" dirty="0" smtClean="0"/>
                        <a:t> A∩B   B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3" name="Table 222"/>
          <p:cNvGraphicFramePr>
            <a:graphicFrameLocks noGrp="1"/>
          </p:cNvGraphicFramePr>
          <p:nvPr/>
        </p:nvGraphicFramePr>
        <p:xfrm>
          <a:off x="1100138" y="3443288"/>
          <a:ext cx="9944100" cy="1188720"/>
        </p:xfrm>
        <a:graphic>
          <a:graphicData uri="http://schemas.openxmlformats.org/drawingml/2006/table">
            <a:tbl>
              <a:tblPr/>
              <a:tblGrid>
                <a:gridCol w="9944100"/>
              </a:tblGrid>
              <a:tr h="1157287">
                <a:tc>
                  <a:txBody>
                    <a:bodyPr/>
                    <a:lstStyle/>
                    <a:p>
                      <a:pPr algn="just"/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কোন দৈব পরীক্ষায় দুটি ঘটনা একত্রে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ঘটতে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পারলে ঘটনা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দ্বয়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কে পরস্পর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বর্জনশীল ঘটনা বলা হয়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অন্য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ভাবে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দুটি ঘটনার ম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ধ্যে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কোন সাধারন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নমুনাবিন্দু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থাকলে ঘটনা দুটিকে পরস্পর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বর্জনশীল বলা হয়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অ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র্থা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ৎ, A ও B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ঘটনা দুটি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কে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পরস্পর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</a:t>
                      </a:r>
                      <a:r>
                        <a:rPr lang="as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বর্জনশীল বলা হয় যদি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A∩B≠ø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হয়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37391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845 0.01041 L -0.72867 0.010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10310192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1200572" y="1365314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1200572" y="1811288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অবর্জনশীল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200572" y="2257263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পরিপূরক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00572" y="2703238"/>
            <a:ext cx="313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সম্পূর্ণ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948084" y="969005"/>
            <a:ext cx="1031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r>
              <a:rPr lang="en-US" b="1" dirty="0" smtClean="0">
                <a:latin typeface="Century Gothic" panose="020B0502020202020204" pitchFamily="34" charset="0"/>
              </a:rPr>
              <a:t>                       	অধ্যায়-১ : </a:t>
            </a:r>
            <a:r>
              <a:rPr lang="en-US" b="1" dirty="0" err="1" smtClean="0">
                <a:latin typeface="Century Gothic" panose="020B0502020202020204" pitchFamily="34" charset="0"/>
              </a:rPr>
              <a:t>সম্ভাবনা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940904" y="3103569"/>
            <a:ext cx="1036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Century Gothic" panose="020B0502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FBEB8B5B-4648-4B1D-B855-7B68671A3762}"/>
              </a:ext>
            </a:extLst>
          </p:cNvPr>
          <p:cNvSpPr txBox="1"/>
          <p:nvPr/>
        </p:nvSpPr>
        <p:spPr>
          <a:xfrm>
            <a:off x="1138825" y="3158836"/>
            <a:ext cx="1001408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 err="1" smtClean="0">
                <a:latin typeface="Century Gothic" panose="020B0502020202020204" pitchFamily="34" charset="0"/>
              </a:rPr>
              <a:t>পরিপূরক</a:t>
            </a:r>
            <a:r>
              <a:rPr lang="en-US" b="1" u="sng" dirty="0" smtClean="0">
                <a:latin typeface="Century Gothic" panose="020B0502020202020204" pitchFamily="34" charset="0"/>
              </a:rPr>
              <a:t> </a:t>
            </a:r>
            <a:r>
              <a:rPr lang="en-US" b="1" u="sng" dirty="0" err="1" smtClean="0">
                <a:latin typeface="Century Gothic" panose="020B0502020202020204" pitchFamily="34" charset="0"/>
              </a:rPr>
              <a:t>ঘটনাঃ</a:t>
            </a:r>
            <a:r>
              <a:rPr lang="en-US" b="1" u="sng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দৈব</a:t>
            </a:r>
            <a:r>
              <a:rPr lang="en-US" dirty="0" smtClean="0"/>
              <a:t> </a:t>
            </a:r>
            <a:r>
              <a:rPr lang="en-US" dirty="0" err="1" smtClean="0"/>
              <a:t>পরীক্ষায</a:t>
            </a:r>
            <a:r>
              <a:rPr lang="en-US" dirty="0" smtClean="0"/>
              <a:t>়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হয</a:t>
            </a:r>
            <a:r>
              <a:rPr lang="en-US" dirty="0" smtClean="0"/>
              <a:t>় </a:t>
            </a:r>
            <a:r>
              <a:rPr lang="en-US" dirty="0" err="1" smtClean="0"/>
              <a:t>যে</a:t>
            </a:r>
            <a:r>
              <a:rPr lang="en-US" dirty="0" smtClean="0"/>
              <a:t>, </a:t>
            </a:r>
            <a:r>
              <a:rPr lang="en-US" dirty="0" err="1" smtClean="0"/>
              <a:t>পরীক্ষাটিতে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দুটির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কেবলমাত্র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অবশ্যই</a:t>
            </a:r>
            <a:r>
              <a:rPr lang="en-US" dirty="0" smtClean="0"/>
              <a:t> </a:t>
            </a:r>
            <a:r>
              <a:rPr lang="en-US" dirty="0" err="1" smtClean="0"/>
              <a:t>সংঘটিত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ঘটনাদ্বয়কে</a:t>
            </a:r>
            <a:r>
              <a:rPr lang="en-US" dirty="0" smtClean="0"/>
              <a:t> </a:t>
            </a:r>
            <a:r>
              <a:rPr lang="en-US" dirty="0" err="1" smtClean="0"/>
              <a:t>পরস্পরের</a:t>
            </a:r>
            <a:r>
              <a:rPr lang="en-US" dirty="0" smtClean="0"/>
              <a:t> </a:t>
            </a:r>
            <a:r>
              <a:rPr lang="en-US" dirty="0" err="1" smtClean="0"/>
              <a:t>পরিপূরক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A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পরিপূরক</a:t>
            </a:r>
            <a:r>
              <a:rPr lang="en-US" dirty="0" smtClean="0"/>
              <a:t> </a:t>
            </a:r>
            <a:r>
              <a:rPr lang="en-US" dirty="0" err="1" smtClean="0"/>
              <a:t>ঘটনাকে</a:t>
            </a:r>
            <a:r>
              <a:rPr lang="en-US" dirty="0" smtClean="0"/>
              <a:t> </a:t>
            </a:r>
            <a:r>
              <a:rPr lang="en-US" dirty="0" err="1" smtClean="0"/>
              <a:t>সাধারণত</a:t>
            </a:r>
            <a:r>
              <a:rPr lang="en-US" dirty="0" smtClean="0"/>
              <a:t> Ā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হয</a:t>
            </a:r>
            <a:r>
              <a:rPr lang="en-US" dirty="0" smtClean="0"/>
              <a:t>়।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পরিপূরক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বর্জনশীল</a:t>
            </a:r>
            <a:r>
              <a:rPr lang="en-US" dirty="0" smtClean="0"/>
              <a:t> </a:t>
            </a:r>
            <a:r>
              <a:rPr lang="en-US" dirty="0" err="1" smtClean="0"/>
              <a:t>হয</a:t>
            </a:r>
            <a:r>
              <a:rPr lang="en-US" dirty="0" smtClean="0"/>
              <a:t>়। </a:t>
            </a:r>
            <a:r>
              <a:rPr lang="en-US" dirty="0" err="1" smtClean="0"/>
              <a:t>পরিপূরক</a:t>
            </a:r>
            <a:r>
              <a:rPr lang="en-US" dirty="0" smtClean="0"/>
              <a:t> </a:t>
            </a:r>
            <a:r>
              <a:rPr lang="en-US" dirty="0" err="1" smtClean="0"/>
              <a:t>ঘটনার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 P(A)+P(Ā )=1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 algn="just"/>
            <a:endParaRPr lang="en-US" sz="1100" dirty="0"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gradFill flip="none" rotWithShape="1">
              <a:gsLst>
                <a:gs pos="35000">
                  <a:schemeClr val="tx1"/>
                </a:gs>
                <a:gs pos="0">
                  <a:schemeClr val="bg2">
                    <a:lumMod val="1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>
            <a:off x="12192000" y="2560146"/>
            <a:ext cx="563926" cy="40921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6" name="Table 225"/>
          <p:cNvGraphicFramePr>
            <a:graphicFrameLocks noGrp="1"/>
          </p:cNvGraphicFramePr>
          <p:nvPr/>
        </p:nvGraphicFramePr>
        <p:xfrm>
          <a:off x="1171575" y="3114675"/>
          <a:ext cx="10029825" cy="1228725"/>
        </p:xfrm>
        <a:graphic>
          <a:graphicData uri="http://schemas.openxmlformats.org/drawingml/2006/table">
            <a:tbl>
              <a:tblPr/>
              <a:tblGrid>
                <a:gridCol w="10029825"/>
              </a:tblGrid>
              <a:tr h="12287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8" name="Table 227"/>
          <p:cNvGraphicFramePr>
            <a:graphicFrameLocks noGrp="1"/>
          </p:cNvGraphicFramePr>
          <p:nvPr/>
        </p:nvGraphicFramePr>
        <p:xfrm>
          <a:off x="1200150" y="4457700"/>
          <a:ext cx="6557963" cy="1857375"/>
        </p:xfrm>
        <a:graphic>
          <a:graphicData uri="http://schemas.openxmlformats.org/drawingml/2006/table">
            <a:tbl>
              <a:tblPr/>
              <a:tblGrid>
                <a:gridCol w="6557963"/>
              </a:tblGrid>
              <a:tr h="1857375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উদাহরনঃ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পিঠ-মাথা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(H)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লেজ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(T)।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মুদ্রাটি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দুবার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নিক্ষেপ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পরীক্ষায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়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নমুনাক্ষেত্র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‍S= {HH,HT,TH,TT }। </a:t>
                      </a:r>
                    </a:p>
                    <a:p>
                      <a:pPr algn="just"/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ধরি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মাথা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পাওয়ার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A={HT,TH},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অতএব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A-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পরিপূরক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Ā= S-A= {HH,TT} 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9" name="Oval 228"/>
          <p:cNvSpPr/>
          <p:nvPr/>
        </p:nvSpPr>
        <p:spPr>
          <a:xfrm>
            <a:off x="8843963" y="4800600"/>
            <a:ext cx="1514475" cy="1171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0" name="Table 229"/>
          <p:cNvGraphicFramePr>
            <a:graphicFrameLocks noGrp="1"/>
          </p:cNvGraphicFramePr>
          <p:nvPr/>
        </p:nvGraphicFramePr>
        <p:xfrm>
          <a:off x="8272463" y="4457700"/>
          <a:ext cx="2714625" cy="1828800"/>
        </p:xfrm>
        <a:graphic>
          <a:graphicData uri="http://schemas.openxmlformats.org/drawingml/2006/table">
            <a:tbl>
              <a:tblPr/>
              <a:tblGrid>
                <a:gridCol w="2714625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                   HH</a:t>
                      </a:r>
                    </a:p>
                    <a:p>
                      <a:r>
                        <a:rPr lang="en-US" b="1" baseline="0" dirty="0" smtClean="0"/>
                        <a:t>                      A</a:t>
                      </a:r>
                    </a:p>
                    <a:p>
                      <a:r>
                        <a:rPr lang="en-US" b="1" baseline="0" dirty="0" smtClean="0"/>
                        <a:t>                  HT</a:t>
                      </a:r>
                    </a:p>
                    <a:p>
                      <a:r>
                        <a:rPr lang="en-US" b="1" baseline="0" dirty="0" smtClean="0"/>
                        <a:t>                       TH            Ā</a:t>
                      </a:r>
                    </a:p>
                    <a:p>
                      <a:r>
                        <a:rPr lang="en-US" b="1" baseline="0" dirty="0" smtClean="0"/>
                        <a:t>            </a:t>
                      </a:r>
                    </a:p>
                    <a:p>
                      <a:r>
                        <a:rPr lang="en-US" b="1" baseline="0" dirty="0" smtClean="0"/>
                        <a:t>          TT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210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17 0.02083 L -0.77439 0.0208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4" y="742120"/>
            <a:ext cx="10310192" cy="2358889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2"/>
            <a:ext cx="10324550" cy="1868556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4" y="742120"/>
            <a:ext cx="10310192" cy="1424305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10310192" cy="988206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10310192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1200572" y="1365315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1200572" y="1811288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পরস্পর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অবর্জনশীল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200572" y="2257263"/>
            <a:ext cx="313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পরিপূরক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00572" y="2703238"/>
            <a:ext cx="85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সম্পূর্ণ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ঘটনা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                                                                   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বাড়ির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কাজ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948084" y="969005"/>
            <a:ext cx="1031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r>
              <a:rPr lang="en-US" b="1" dirty="0" smtClean="0">
                <a:latin typeface="Century Gothic" panose="020B0502020202020204" pitchFamily="34" charset="0"/>
              </a:rPr>
              <a:t>                       	অধ্যায়-১ : </a:t>
            </a:r>
            <a:r>
              <a:rPr lang="en-US" b="1" dirty="0" err="1" smtClean="0">
                <a:latin typeface="Century Gothic" panose="020B0502020202020204" pitchFamily="34" charset="0"/>
              </a:rPr>
              <a:t>সম্ভাবনা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1050878" y="3179928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latin typeface="Century Gothic" panose="020B0502020202020204" pitchFamily="34" charset="0"/>
              </a:rPr>
              <a:t>সম্পূর্ণ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ঘটনাঃ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নমুনা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সংঘটিত</a:t>
            </a:r>
            <a:r>
              <a:rPr lang="en-US" dirty="0" smtClean="0"/>
              <a:t> </a:t>
            </a:r>
            <a:r>
              <a:rPr lang="en-US" dirty="0" err="1" smtClean="0"/>
              <a:t>কতগুলো</a:t>
            </a:r>
            <a:r>
              <a:rPr lang="en-US" dirty="0" smtClean="0"/>
              <a:t> </a:t>
            </a:r>
            <a:r>
              <a:rPr lang="en-US" dirty="0" err="1" smtClean="0"/>
              <a:t>বর্জনশীল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অবর্জনশীল</a:t>
            </a:r>
            <a:r>
              <a:rPr lang="en-US" dirty="0" smtClean="0"/>
              <a:t> </a:t>
            </a:r>
            <a:r>
              <a:rPr lang="en-US" dirty="0" err="1" smtClean="0"/>
              <a:t>ঘটনার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r>
              <a:rPr lang="en-US" dirty="0" smtClean="0"/>
              <a:t> </a:t>
            </a:r>
            <a:r>
              <a:rPr lang="en-US" dirty="0" err="1" smtClean="0"/>
              <a:t>সেট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ঐ </a:t>
            </a:r>
            <a:r>
              <a:rPr lang="en-US" dirty="0" err="1" smtClean="0"/>
              <a:t>নমুনা</a:t>
            </a:r>
            <a:r>
              <a:rPr lang="en-US" dirty="0" smtClean="0"/>
              <a:t> </a:t>
            </a:r>
            <a:r>
              <a:rPr lang="en-US" dirty="0" err="1" smtClean="0"/>
              <a:t>ক্ষেত্রের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হয</a:t>
            </a:r>
            <a:r>
              <a:rPr lang="en-US" dirty="0" smtClean="0"/>
              <a:t>়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তাদেরকে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 algn="just"/>
            <a:r>
              <a:rPr lang="en-US" dirty="0" err="1" smtClean="0"/>
              <a:t>গাণিতিকভাবে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err="1" smtClean="0"/>
              <a:t>নমুনাক্ষেত্র</a:t>
            </a:r>
            <a:r>
              <a:rPr lang="en-US" dirty="0" smtClean="0"/>
              <a:t> S এ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,……, A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ঘটনাসমূহকে</a:t>
            </a:r>
            <a:r>
              <a:rPr lang="en-US" dirty="0" smtClean="0"/>
              <a:t> </a:t>
            </a:r>
            <a:r>
              <a:rPr lang="en-US" dirty="0" err="1" smtClean="0"/>
              <a:t>একত্রে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সর্বসম্বলিত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হয</a:t>
            </a:r>
            <a:r>
              <a:rPr lang="en-US" dirty="0" smtClean="0"/>
              <a:t>় </a:t>
            </a:r>
            <a:r>
              <a:rPr lang="en-US" dirty="0" err="1" smtClean="0"/>
              <a:t>যদি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𐡏A</a:t>
            </a:r>
            <a:r>
              <a:rPr lang="en-US" baseline="-25000" dirty="0" smtClean="0"/>
              <a:t>2</a:t>
            </a:r>
            <a:r>
              <a:rPr lang="en-US" dirty="0" smtClean="0"/>
              <a:t>𐡏 A</a:t>
            </a:r>
            <a:r>
              <a:rPr lang="en-US" baseline="-25000" dirty="0" smtClean="0"/>
              <a:t>3</a:t>
            </a:r>
            <a:r>
              <a:rPr lang="en-US" dirty="0" smtClean="0"/>
              <a:t>𐡏………..𐡏 A</a:t>
            </a:r>
            <a:r>
              <a:rPr lang="en-US" baseline="-25000" dirty="0" smtClean="0"/>
              <a:t>K</a:t>
            </a:r>
            <a:r>
              <a:rPr lang="en-US" dirty="0" smtClean="0"/>
              <a:t>=S </a:t>
            </a:r>
            <a:r>
              <a:rPr lang="en-US" dirty="0" err="1" smtClean="0"/>
              <a:t>হয</a:t>
            </a:r>
            <a:r>
              <a:rPr lang="en-US" dirty="0" smtClean="0"/>
              <a:t>়। </a:t>
            </a:r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ঘটনাগুলো</a:t>
            </a:r>
            <a:r>
              <a:rPr lang="en-US" dirty="0" smtClean="0"/>
              <a:t> </a:t>
            </a:r>
            <a:r>
              <a:rPr lang="en-US" dirty="0" err="1" smtClean="0"/>
              <a:t>বর্জনশীল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অবর্জনশীল</a:t>
            </a:r>
            <a:r>
              <a:rPr lang="en-US" dirty="0" smtClean="0"/>
              <a:t> 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gradFill flip="none" rotWithShape="1">
              <a:gsLst>
                <a:gs pos="35000">
                  <a:schemeClr val="tx1"/>
                </a:gs>
                <a:gs pos="0">
                  <a:schemeClr val="bg2">
                    <a:lumMod val="1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2" name="Table 221"/>
          <p:cNvGraphicFramePr>
            <a:graphicFrameLocks noGrp="1"/>
          </p:cNvGraphicFramePr>
          <p:nvPr/>
        </p:nvGraphicFramePr>
        <p:xfrm>
          <a:off x="1064525" y="3143250"/>
          <a:ext cx="10099344" cy="1251329"/>
        </p:xfrm>
        <a:graphic>
          <a:graphicData uri="http://schemas.openxmlformats.org/drawingml/2006/table">
            <a:tbl>
              <a:tblPr/>
              <a:tblGrid>
                <a:gridCol w="10099344"/>
              </a:tblGrid>
              <a:tr h="1251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3" name="Table 222"/>
          <p:cNvGraphicFramePr>
            <a:graphicFrameLocks noGrp="1"/>
          </p:cNvGraphicFramePr>
          <p:nvPr/>
        </p:nvGraphicFramePr>
        <p:xfrm>
          <a:off x="1091821" y="4531057"/>
          <a:ext cx="10044752" cy="1692322"/>
        </p:xfrm>
        <a:graphic>
          <a:graphicData uri="http://schemas.openxmlformats.org/drawingml/2006/table">
            <a:tbl>
              <a:tblPr/>
              <a:tblGrid>
                <a:gridCol w="10044752"/>
              </a:tblGrid>
              <a:tr h="1692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ছক্কা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একবার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নিক্ষেপ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পরীক্ষার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নমুনাক্ষেত্র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S= {1,2,3,4,5,6}।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এক্ষেত্রে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বড়জোর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পাবার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A= {1,2},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কমপক্ষে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পাবার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B= {4,5,6},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দ্বারা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বিভাজ্য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সংখ্যা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পাবার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C= {3,6}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সম্পূর্ণ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ঘটনা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কেননা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AUBUC={1,2}U{4,5,6}U{3,6} ={1,2,3,4,5,6} =S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7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 flipH="1">
            <a:off x="12445828" y="2748354"/>
            <a:ext cx="654393" cy="409210"/>
          </a:xfrm>
          <a:prstGeom prst="leftArrow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544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99 -0.00625 L -0.21597 -0.0062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3" y="742120"/>
            <a:ext cx="3099816" cy="5463395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1"/>
            <a:ext cx="3099816" cy="4140263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5" y="742120"/>
            <a:ext cx="3099816" cy="2901412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3096524" cy="1833137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3099816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960290" y="1691320"/>
            <a:ext cx="3064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927662" y="2981261"/>
            <a:ext cx="307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002349" y="3943350"/>
            <a:ext cx="304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আগামী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ক্লাসের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বিষয়বস্তু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243014" y="5357813"/>
            <a:ext cx="184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শুভ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কামনা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824592" y="967073"/>
            <a:ext cx="315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4037428" y="1454727"/>
            <a:ext cx="722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B60AC8"/>
                </a:solidFill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solidFill>
                  <a:srgbClr val="B60AC8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rgbClr val="B60AC8"/>
                </a:solidFill>
                <a:latin typeface="Century Gothic" panose="020B0502020202020204" pitchFamily="34" charset="0"/>
              </a:rPr>
              <a:t>কাজ</a:t>
            </a:r>
            <a:endParaRPr lang="en-US" sz="2400" b="1" dirty="0">
              <a:solidFill>
                <a:srgbClr val="B60AC8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xmlns="" id="{A70B04A4-9A0D-4C71-A912-893CA4469841}"/>
              </a:ext>
            </a:extLst>
          </p:cNvPr>
          <p:cNvSpPr txBox="1"/>
          <p:nvPr/>
        </p:nvSpPr>
        <p:spPr>
          <a:xfrm>
            <a:off x="4411771" y="2202873"/>
            <a:ext cx="63752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B60AC8"/>
                </a:solidFill>
              </a:rPr>
              <a:t>কাজ-১: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আবাসন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কোম্পানির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বিজ্ঞাপনে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দেখা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যায</a:t>
            </a:r>
            <a:r>
              <a:rPr lang="en-US" b="1" dirty="0" smtClean="0">
                <a:solidFill>
                  <a:srgbClr val="B60AC8"/>
                </a:solidFill>
              </a:rPr>
              <a:t>় </a:t>
            </a:r>
            <a:r>
              <a:rPr lang="en-US" b="1" dirty="0" err="1" smtClean="0">
                <a:solidFill>
                  <a:srgbClr val="B60AC8"/>
                </a:solidFill>
              </a:rPr>
              <a:t>যে</a:t>
            </a:r>
            <a:r>
              <a:rPr lang="en-US" b="1" dirty="0" smtClean="0">
                <a:solidFill>
                  <a:srgbClr val="B60AC8"/>
                </a:solidFill>
              </a:rPr>
              <a:t>, </a:t>
            </a:r>
            <a:r>
              <a:rPr lang="en-US" b="1" dirty="0" err="1" smtClean="0">
                <a:solidFill>
                  <a:srgbClr val="B60AC8"/>
                </a:solidFill>
              </a:rPr>
              <a:t>বিক্রয়ের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জন্য</a:t>
            </a:r>
            <a:r>
              <a:rPr lang="en-US" b="1" dirty="0" smtClean="0">
                <a:solidFill>
                  <a:srgbClr val="B60AC8"/>
                </a:solidFill>
              </a:rPr>
              <a:t> 65% </a:t>
            </a:r>
            <a:r>
              <a:rPr lang="en-US" b="1" dirty="0" err="1" smtClean="0">
                <a:solidFill>
                  <a:srgbClr val="B60AC8"/>
                </a:solidFill>
              </a:rPr>
              <a:t>বাড়িতে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গ্যারেজ</a:t>
            </a:r>
            <a:r>
              <a:rPr lang="en-US" b="1" dirty="0" smtClean="0">
                <a:solidFill>
                  <a:srgbClr val="B60AC8"/>
                </a:solidFill>
              </a:rPr>
              <a:t>, 25% </a:t>
            </a:r>
            <a:r>
              <a:rPr lang="en-US" b="1" dirty="0" err="1" smtClean="0">
                <a:solidFill>
                  <a:srgbClr val="B60AC8"/>
                </a:solidFill>
              </a:rPr>
              <a:t>বাড়িতে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লিফট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এবং</a:t>
            </a:r>
            <a:r>
              <a:rPr lang="en-US" b="1" dirty="0" smtClean="0">
                <a:solidFill>
                  <a:srgbClr val="B60AC8"/>
                </a:solidFill>
              </a:rPr>
              <a:t> 70% </a:t>
            </a:r>
            <a:r>
              <a:rPr lang="en-US" b="1" dirty="0" err="1" smtClean="0">
                <a:solidFill>
                  <a:srgbClr val="B60AC8"/>
                </a:solidFill>
              </a:rPr>
              <a:t>বাড়িতে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দুটো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সুবিধায</a:t>
            </a:r>
            <a:r>
              <a:rPr lang="en-US" b="1" dirty="0" smtClean="0">
                <a:solidFill>
                  <a:srgbClr val="B60AC8"/>
                </a:solidFill>
              </a:rPr>
              <a:t>় </a:t>
            </a:r>
            <a:r>
              <a:rPr lang="en-US" b="1" dirty="0" err="1" smtClean="0">
                <a:solidFill>
                  <a:srgbClr val="B60AC8"/>
                </a:solidFill>
              </a:rPr>
              <a:t>আছে</a:t>
            </a:r>
            <a:r>
              <a:rPr lang="en-US" b="1" dirty="0" smtClean="0">
                <a:solidFill>
                  <a:srgbClr val="B60AC8"/>
                </a:solidFill>
              </a:rPr>
              <a:t>। </a:t>
            </a:r>
            <a:r>
              <a:rPr lang="en-US" b="1" dirty="0" err="1" smtClean="0">
                <a:solidFill>
                  <a:srgbClr val="B60AC8"/>
                </a:solidFill>
              </a:rPr>
              <a:t>বিজ্ঞাপনে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দেয়া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বাড়ি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হতে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দৈবভাবে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একটি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বাড়ি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নির্বাচন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করা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হলো</a:t>
            </a:r>
            <a:r>
              <a:rPr lang="en-US" b="1" dirty="0" smtClean="0">
                <a:solidFill>
                  <a:srgbClr val="B60AC8"/>
                </a:solidFill>
              </a:rPr>
              <a:t>। </a:t>
            </a:r>
            <a:endParaRPr lang="en-US" b="1" dirty="0" smtClean="0">
              <a:solidFill>
                <a:srgbClr val="B60AC8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B60AC8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rgbClr val="B60AC8"/>
                </a:solidFill>
              </a:rPr>
              <a:t>প্রশ্ন</a:t>
            </a:r>
            <a:r>
              <a:rPr lang="en-US" b="1" dirty="0" smtClean="0">
                <a:solidFill>
                  <a:srgbClr val="B60AC8"/>
                </a:solidFill>
              </a:rPr>
              <a:t>: </a:t>
            </a:r>
            <a:r>
              <a:rPr lang="en-US" b="1" dirty="0" err="1" smtClean="0">
                <a:solidFill>
                  <a:srgbClr val="B60AC8"/>
                </a:solidFill>
              </a:rPr>
              <a:t>নির্বাচিত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বাড়িটির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গ্যারেজ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সুবিধা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থাকা</a:t>
            </a:r>
            <a:r>
              <a:rPr lang="en-US" b="1" dirty="0" smtClean="0">
                <a:solidFill>
                  <a:srgbClr val="B60AC8"/>
                </a:solidFill>
              </a:rPr>
              <a:t> ও </a:t>
            </a:r>
            <a:r>
              <a:rPr lang="en-US" b="1" dirty="0" err="1" smtClean="0">
                <a:solidFill>
                  <a:srgbClr val="B60AC8"/>
                </a:solidFill>
              </a:rPr>
              <a:t>লিফট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থাকার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ঘটনাদ্বয়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স্বাধীন</a:t>
            </a:r>
            <a:r>
              <a:rPr lang="en-US" b="1" dirty="0" smtClean="0">
                <a:solidFill>
                  <a:srgbClr val="B60AC8"/>
                </a:solidFill>
              </a:rPr>
              <a:t> ও </a:t>
            </a:r>
            <a:r>
              <a:rPr lang="en-US" b="1" dirty="0" err="1" smtClean="0">
                <a:solidFill>
                  <a:srgbClr val="B60AC8"/>
                </a:solidFill>
              </a:rPr>
              <a:t>বর্জনশীল-উক্তির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সত্যতা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যাচাই</a:t>
            </a:r>
            <a:r>
              <a:rPr lang="en-US" b="1" dirty="0" smtClean="0">
                <a:solidFill>
                  <a:srgbClr val="B60AC8"/>
                </a:solidFill>
              </a:rPr>
              <a:t> </a:t>
            </a:r>
            <a:r>
              <a:rPr lang="en-US" b="1" dirty="0" err="1" smtClean="0">
                <a:solidFill>
                  <a:srgbClr val="B60AC8"/>
                </a:solidFill>
              </a:rPr>
              <a:t>কর</a:t>
            </a:r>
            <a:r>
              <a:rPr lang="en-US" b="1" dirty="0" smtClean="0">
                <a:solidFill>
                  <a:srgbClr val="B60AC8"/>
                </a:solidFill>
              </a:rPr>
              <a:t>।</a:t>
            </a:r>
            <a:endParaRPr lang="en-US" dirty="0" smtClean="0">
              <a:solidFill>
                <a:srgbClr val="B60AC8"/>
              </a:solidFill>
            </a:endParaRPr>
          </a:p>
          <a:p>
            <a:pPr algn="just"/>
            <a:endParaRPr lang="en-US" sz="1100" dirty="0">
              <a:solidFill>
                <a:srgbClr val="B60AC8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2A0D1E28-42BC-49DE-8A33-CF2FDF1BECB0}"/>
              </a:ext>
            </a:extLst>
          </p:cNvPr>
          <p:cNvSpPr/>
          <p:nvPr/>
        </p:nvSpPr>
        <p:spPr>
          <a:xfrm flipH="1">
            <a:off x="10477367" y="5862336"/>
            <a:ext cx="773727" cy="525211"/>
          </a:xfrm>
          <a:prstGeom prst="rtTriangle">
            <a:avLst/>
          </a:prstGeom>
          <a:solidFill>
            <a:srgbClr val="B60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>
            <a:off x="3377676" y="3044926"/>
            <a:ext cx="563926" cy="40921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>
            <a:off x="3428332" y="4328204"/>
            <a:ext cx="563926" cy="40921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>
            <a:off x="3152107" y="5409291"/>
            <a:ext cx="563926" cy="40921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8103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344ACD-E126-4A23-8257-1006AFFD48D2}"/>
              </a:ext>
            </a:extLst>
          </p:cNvPr>
          <p:cNvSpPr/>
          <p:nvPr/>
        </p:nvSpPr>
        <p:spPr>
          <a:xfrm>
            <a:off x="900332" y="652485"/>
            <a:ext cx="10396025" cy="57764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00C9FC-5A88-47F1-82A4-8C5911815335}"/>
              </a:ext>
            </a:extLst>
          </p:cNvPr>
          <p:cNvSpPr/>
          <p:nvPr/>
        </p:nvSpPr>
        <p:spPr>
          <a:xfrm>
            <a:off x="940904" y="742122"/>
            <a:ext cx="10310192" cy="5645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xmlns="" id="{C43B8F0F-F415-4CC4-9801-4B132BF3E9AE}"/>
              </a:ext>
            </a:extLst>
          </p:cNvPr>
          <p:cNvSpPr/>
          <p:nvPr/>
        </p:nvSpPr>
        <p:spPr>
          <a:xfrm>
            <a:off x="940903" y="742120"/>
            <a:ext cx="3099816" cy="5463395"/>
          </a:xfrm>
          <a:custGeom>
            <a:avLst/>
            <a:gdLst>
              <a:gd name="connsiteX0" fmla="*/ 0 w 10310192"/>
              <a:gd name="connsiteY0" fmla="*/ 0 h 2358889"/>
              <a:gd name="connsiteX1" fmla="*/ 10310192 w 10310192"/>
              <a:gd name="connsiteY1" fmla="*/ 0 h 2358889"/>
              <a:gd name="connsiteX2" fmla="*/ 10310192 w 10310192"/>
              <a:gd name="connsiteY2" fmla="*/ 2358889 h 2358889"/>
              <a:gd name="connsiteX3" fmla="*/ 255466 w 10310192"/>
              <a:gd name="connsiteY3" fmla="*/ 2358889 h 2358889"/>
              <a:gd name="connsiteX4" fmla="*/ 0 w 10310192"/>
              <a:gd name="connsiteY4" fmla="*/ 2084676 h 23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2358889">
                <a:moveTo>
                  <a:pt x="0" y="0"/>
                </a:moveTo>
                <a:lnTo>
                  <a:pt x="10310192" y="0"/>
                </a:lnTo>
                <a:lnTo>
                  <a:pt x="10310192" y="2358889"/>
                </a:lnTo>
                <a:lnTo>
                  <a:pt x="255466" y="2358889"/>
                </a:lnTo>
                <a:lnTo>
                  <a:pt x="0" y="2084676"/>
                </a:lnTo>
                <a:close/>
              </a:path>
            </a:pathLst>
          </a:custGeom>
          <a:solidFill>
            <a:srgbClr val="E009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xmlns="" id="{4D1ABE24-27EF-49A9-929F-364FD4BF6A43}"/>
              </a:ext>
            </a:extLst>
          </p:cNvPr>
          <p:cNvSpPr/>
          <p:nvPr/>
        </p:nvSpPr>
        <p:spPr>
          <a:xfrm>
            <a:off x="940904" y="742121"/>
            <a:ext cx="3099816" cy="4140263"/>
          </a:xfrm>
          <a:custGeom>
            <a:avLst/>
            <a:gdLst>
              <a:gd name="connsiteX0" fmla="*/ 0 w 10324550"/>
              <a:gd name="connsiteY0" fmla="*/ 0 h 1868556"/>
              <a:gd name="connsiteX1" fmla="*/ 10324550 w 10324550"/>
              <a:gd name="connsiteY1" fmla="*/ 0 h 1868556"/>
              <a:gd name="connsiteX2" fmla="*/ 10324550 w 10324550"/>
              <a:gd name="connsiteY2" fmla="*/ 1868556 h 1868556"/>
              <a:gd name="connsiteX3" fmla="*/ 272518 w 10324550"/>
              <a:gd name="connsiteY3" fmla="*/ 1868556 h 1868556"/>
              <a:gd name="connsiteX4" fmla="*/ 0 w 10324550"/>
              <a:gd name="connsiteY4" fmla="*/ 1576040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50" h="1868556">
                <a:moveTo>
                  <a:pt x="0" y="0"/>
                </a:moveTo>
                <a:lnTo>
                  <a:pt x="10324550" y="0"/>
                </a:lnTo>
                <a:lnTo>
                  <a:pt x="10324550" y="1868556"/>
                </a:lnTo>
                <a:lnTo>
                  <a:pt x="272518" y="1868556"/>
                </a:lnTo>
                <a:lnTo>
                  <a:pt x="0" y="1576040"/>
                </a:lnTo>
                <a:close/>
              </a:path>
            </a:pathLst>
          </a:custGeom>
          <a:solidFill>
            <a:srgbClr val="FDC3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xmlns="" id="{3A6DD6BD-DD32-4484-9CFE-99ACF011B181}"/>
              </a:ext>
            </a:extLst>
          </p:cNvPr>
          <p:cNvSpPr/>
          <p:nvPr/>
        </p:nvSpPr>
        <p:spPr>
          <a:xfrm>
            <a:off x="940905" y="742120"/>
            <a:ext cx="3099816" cy="2901412"/>
          </a:xfrm>
          <a:custGeom>
            <a:avLst/>
            <a:gdLst>
              <a:gd name="connsiteX0" fmla="*/ 0 w 10310192"/>
              <a:gd name="connsiteY0" fmla="*/ 0 h 1424305"/>
              <a:gd name="connsiteX1" fmla="*/ 10310192 w 10310192"/>
              <a:gd name="connsiteY1" fmla="*/ 0 h 1424305"/>
              <a:gd name="connsiteX2" fmla="*/ 10310192 w 10310192"/>
              <a:gd name="connsiteY2" fmla="*/ 1424305 h 1424305"/>
              <a:gd name="connsiteX3" fmla="*/ 268558 w 10310192"/>
              <a:gd name="connsiteY3" fmla="*/ 1424305 h 1424305"/>
              <a:gd name="connsiteX4" fmla="*/ 0 w 10310192"/>
              <a:gd name="connsiteY4" fmla="*/ 1136039 h 14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1424305">
                <a:moveTo>
                  <a:pt x="0" y="0"/>
                </a:moveTo>
                <a:lnTo>
                  <a:pt x="10310192" y="0"/>
                </a:lnTo>
                <a:lnTo>
                  <a:pt x="10310192" y="1424305"/>
                </a:lnTo>
                <a:lnTo>
                  <a:pt x="268558" y="1424305"/>
                </a:lnTo>
                <a:lnTo>
                  <a:pt x="0" y="1136039"/>
                </a:lnTo>
                <a:close/>
              </a:path>
            </a:pathLst>
          </a:custGeom>
          <a:solidFill>
            <a:srgbClr val="00A9E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EA5A36C2-B586-4533-BB56-690D2F48B80D}"/>
              </a:ext>
            </a:extLst>
          </p:cNvPr>
          <p:cNvSpPr/>
          <p:nvPr/>
        </p:nvSpPr>
        <p:spPr>
          <a:xfrm>
            <a:off x="940904" y="742120"/>
            <a:ext cx="3096524" cy="1833137"/>
          </a:xfrm>
          <a:custGeom>
            <a:avLst/>
            <a:gdLst>
              <a:gd name="connsiteX0" fmla="*/ 0 w 10310192"/>
              <a:gd name="connsiteY0" fmla="*/ 0 h 988206"/>
              <a:gd name="connsiteX1" fmla="*/ 10310192 w 10310192"/>
              <a:gd name="connsiteY1" fmla="*/ 0 h 988206"/>
              <a:gd name="connsiteX2" fmla="*/ 10310192 w 10310192"/>
              <a:gd name="connsiteY2" fmla="*/ 988206 h 988206"/>
              <a:gd name="connsiteX3" fmla="*/ 258755 w 10310192"/>
              <a:gd name="connsiteY3" fmla="*/ 988206 h 988206"/>
              <a:gd name="connsiteX4" fmla="*/ 0 w 10310192"/>
              <a:gd name="connsiteY4" fmla="*/ 710463 h 9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988206">
                <a:moveTo>
                  <a:pt x="0" y="0"/>
                </a:moveTo>
                <a:lnTo>
                  <a:pt x="10310192" y="0"/>
                </a:lnTo>
                <a:lnTo>
                  <a:pt x="10310192" y="988206"/>
                </a:lnTo>
                <a:lnTo>
                  <a:pt x="258755" y="988206"/>
                </a:lnTo>
                <a:lnTo>
                  <a:pt x="0" y="710463"/>
                </a:lnTo>
                <a:close/>
              </a:path>
            </a:pathLst>
          </a:custGeom>
          <a:solidFill>
            <a:srgbClr val="B60AC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067BCBDE-38A1-48CE-9E48-3A351E630A37}"/>
              </a:ext>
            </a:extLst>
          </p:cNvPr>
          <p:cNvSpPr/>
          <p:nvPr/>
        </p:nvSpPr>
        <p:spPr>
          <a:xfrm>
            <a:off x="948083" y="742120"/>
            <a:ext cx="3099816" cy="566175"/>
          </a:xfrm>
          <a:custGeom>
            <a:avLst/>
            <a:gdLst>
              <a:gd name="connsiteX0" fmla="*/ 0 w 10310192"/>
              <a:gd name="connsiteY0" fmla="*/ 0 h 566175"/>
              <a:gd name="connsiteX1" fmla="*/ 10310192 w 10310192"/>
              <a:gd name="connsiteY1" fmla="*/ 0 h 566175"/>
              <a:gd name="connsiteX2" fmla="*/ 10310192 w 10310192"/>
              <a:gd name="connsiteY2" fmla="*/ 566175 h 566175"/>
              <a:gd name="connsiteX3" fmla="*/ 254879 w 10310192"/>
              <a:gd name="connsiteY3" fmla="*/ 566175 h 566175"/>
              <a:gd name="connsiteX4" fmla="*/ 0 w 10310192"/>
              <a:gd name="connsiteY4" fmla="*/ 292593 h 56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0192" h="566175">
                <a:moveTo>
                  <a:pt x="0" y="0"/>
                </a:moveTo>
                <a:lnTo>
                  <a:pt x="10310192" y="0"/>
                </a:lnTo>
                <a:lnTo>
                  <a:pt x="10310192" y="566175"/>
                </a:lnTo>
                <a:lnTo>
                  <a:pt x="254879" y="566175"/>
                </a:lnTo>
                <a:lnTo>
                  <a:pt x="0" y="2925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xmlns="" id="{C56020A2-6219-4567-829C-D60B28425B0F}"/>
              </a:ext>
            </a:extLst>
          </p:cNvPr>
          <p:cNvGrpSpPr/>
          <p:nvPr/>
        </p:nvGrpSpPr>
        <p:grpSpPr>
          <a:xfrm>
            <a:off x="1015758" y="591165"/>
            <a:ext cx="10219237" cy="338606"/>
            <a:chOff x="1015758" y="591165"/>
            <a:chExt cx="10219237" cy="3386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352CA6BD-E62F-493D-B8AB-89D0F70BDB45}"/>
                </a:ext>
              </a:extLst>
            </p:cNvPr>
            <p:cNvGrpSpPr/>
            <p:nvPr/>
          </p:nvGrpSpPr>
          <p:grpSpPr>
            <a:xfrm>
              <a:off x="1015758" y="591165"/>
              <a:ext cx="169161" cy="338606"/>
              <a:chOff x="1015758" y="591165"/>
              <a:chExt cx="169161" cy="33860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7F34E2D-BADD-4231-B5E5-B2670C9CFD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8A26C76B-7C81-40ED-855B-DE96BC34D8F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3201B1C-DC37-455B-91AF-8555ED2A7157}"/>
                </a:ext>
              </a:extLst>
            </p:cNvPr>
            <p:cNvGrpSpPr/>
            <p:nvPr/>
          </p:nvGrpSpPr>
          <p:grpSpPr>
            <a:xfrm>
              <a:off x="1177856" y="591165"/>
              <a:ext cx="169161" cy="338606"/>
              <a:chOff x="1015758" y="591165"/>
              <a:chExt cx="169161" cy="338606"/>
            </a:xfrm>
          </p:grpSpPr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2725F6D3-40AA-4CCB-AB2A-27BDB883CAD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E62356F5-7136-4813-B7C2-492DC34D8D5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xmlns="" id="{ADEEA12B-BE2A-47B8-8BE2-5CBBC28565B9}"/>
                </a:ext>
              </a:extLst>
            </p:cNvPr>
            <p:cNvGrpSpPr/>
            <p:nvPr/>
          </p:nvGrpSpPr>
          <p:grpSpPr>
            <a:xfrm>
              <a:off x="1339954" y="591165"/>
              <a:ext cx="169161" cy="338606"/>
              <a:chOff x="1015758" y="591165"/>
              <a:chExt cx="169161" cy="338606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xmlns="" id="{4F6806C1-0145-46C4-BA06-C3AF9BEFEE7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2B4673B3-39DD-4ECB-84FC-3B66BF4E82C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xmlns="" id="{F6C32EED-BF00-4A18-9ADA-A7878A751BD6}"/>
                </a:ext>
              </a:extLst>
            </p:cNvPr>
            <p:cNvGrpSpPr/>
            <p:nvPr/>
          </p:nvGrpSpPr>
          <p:grpSpPr>
            <a:xfrm>
              <a:off x="1502052" y="591165"/>
              <a:ext cx="169161" cy="338606"/>
              <a:chOff x="1015758" y="591165"/>
              <a:chExt cx="169161" cy="338606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82D49D05-2DA9-46B2-A1FE-74D23853B6D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F94EA707-2025-4527-A6B3-5DC978DBBDF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2E0E0ACF-94D6-4114-A5EF-0411D7F7C908}"/>
                </a:ext>
              </a:extLst>
            </p:cNvPr>
            <p:cNvGrpSpPr/>
            <p:nvPr/>
          </p:nvGrpSpPr>
          <p:grpSpPr>
            <a:xfrm>
              <a:off x="1664150" y="591165"/>
              <a:ext cx="169161" cy="338606"/>
              <a:chOff x="1015758" y="591165"/>
              <a:chExt cx="169161" cy="338606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xmlns="" id="{F496A92C-EE81-487A-80D2-39B9D2651D4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AD7AF4E8-6E37-4DCF-9665-2D031444392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xmlns="" id="{C5338189-FF7E-4577-9DDB-3E429F8462BF}"/>
                </a:ext>
              </a:extLst>
            </p:cNvPr>
            <p:cNvGrpSpPr/>
            <p:nvPr/>
          </p:nvGrpSpPr>
          <p:grpSpPr>
            <a:xfrm>
              <a:off x="1826248" y="591165"/>
              <a:ext cx="169161" cy="338606"/>
              <a:chOff x="1015758" y="591165"/>
              <a:chExt cx="169161" cy="338606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xmlns="" id="{1ADB1552-3609-45F4-98E7-DD44EF56447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577F84F-AFC5-439C-B454-4586490C91A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xmlns="" id="{4A0C9F6E-F629-4A6E-9CD9-B4FE9A0D06B2}"/>
                </a:ext>
              </a:extLst>
            </p:cNvPr>
            <p:cNvGrpSpPr/>
            <p:nvPr/>
          </p:nvGrpSpPr>
          <p:grpSpPr>
            <a:xfrm>
              <a:off x="1988346" y="591165"/>
              <a:ext cx="169161" cy="338606"/>
              <a:chOff x="1015758" y="591165"/>
              <a:chExt cx="169161" cy="338606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D976A8ED-932A-461F-B2C9-11A9871157A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CB25EAF0-9213-4380-8B55-1F70B4C22CB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xmlns="" id="{5D63105A-AF37-442E-B510-3BDABECFE211}"/>
                </a:ext>
              </a:extLst>
            </p:cNvPr>
            <p:cNvGrpSpPr/>
            <p:nvPr/>
          </p:nvGrpSpPr>
          <p:grpSpPr>
            <a:xfrm>
              <a:off x="2150444" y="591165"/>
              <a:ext cx="169161" cy="338606"/>
              <a:chOff x="1015758" y="591165"/>
              <a:chExt cx="169161" cy="338606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A825EDE0-2BD8-4198-B26A-C1BC569D770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1C9D4A9D-404F-4DA5-A5AD-56DEC741DE2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10F2FE07-C4EE-4115-BB12-0502DA5F25BD}"/>
                </a:ext>
              </a:extLst>
            </p:cNvPr>
            <p:cNvGrpSpPr/>
            <p:nvPr/>
          </p:nvGrpSpPr>
          <p:grpSpPr>
            <a:xfrm>
              <a:off x="2312542" y="591165"/>
              <a:ext cx="169161" cy="338606"/>
              <a:chOff x="1015758" y="591165"/>
              <a:chExt cx="169161" cy="338606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D959DF0-64DB-4582-8414-E94DA439EC4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FC3BF34-927F-4DC6-B407-EFAFBF052D18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xmlns="" id="{2CE9136A-7BAB-4B7B-AB7A-3C2E72D713B6}"/>
                </a:ext>
              </a:extLst>
            </p:cNvPr>
            <p:cNvGrpSpPr/>
            <p:nvPr/>
          </p:nvGrpSpPr>
          <p:grpSpPr>
            <a:xfrm>
              <a:off x="2474640" y="591165"/>
              <a:ext cx="169161" cy="338606"/>
              <a:chOff x="1015758" y="591165"/>
              <a:chExt cx="169161" cy="33860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xmlns="" id="{1A2F7029-6CE5-4A8F-8EDC-DFC714D0A4E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17893484-25AD-437F-AE36-C642A9A73BE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xmlns="" id="{BA7D5542-57EA-45C3-80B8-B48786DF08C3}"/>
                </a:ext>
              </a:extLst>
            </p:cNvPr>
            <p:cNvGrpSpPr/>
            <p:nvPr/>
          </p:nvGrpSpPr>
          <p:grpSpPr>
            <a:xfrm>
              <a:off x="2636738" y="591165"/>
              <a:ext cx="169161" cy="338606"/>
              <a:chOff x="1015758" y="591165"/>
              <a:chExt cx="169161" cy="338606"/>
            </a:xfrm>
          </p:grpSpPr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xmlns="" id="{BF4CBF72-D416-473A-9431-EF43B8563A2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3CA85F23-AFDB-488F-9965-DE9014C9B13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xmlns="" id="{B9913B58-73CF-4CD0-A803-ED83985C8AE7}"/>
                </a:ext>
              </a:extLst>
            </p:cNvPr>
            <p:cNvGrpSpPr/>
            <p:nvPr/>
          </p:nvGrpSpPr>
          <p:grpSpPr>
            <a:xfrm>
              <a:off x="2798836" y="591165"/>
              <a:ext cx="169161" cy="338606"/>
              <a:chOff x="1015758" y="591165"/>
              <a:chExt cx="169161" cy="338606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xmlns="" id="{7C1A9AE8-91FD-4FFD-BAC8-21180425BF4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7CC16B5-DE1B-4EAF-9C31-752D28BE50D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xmlns="" id="{B5040F12-3783-426B-8954-242344FBAE3B}"/>
                </a:ext>
              </a:extLst>
            </p:cNvPr>
            <p:cNvGrpSpPr/>
            <p:nvPr/>
          </p:nvGrpSpPr>
          <p:grpSpPr>
            <a:xfrm>
              <a:off x="2960934" y="591165"/>
              <a:ext cx="169161" cy="338606"/>
              <a:chOff x="1015758" y="591165"/>
              <a:chExt cx="169161" cy="338606"/>
            </a:xfrm>
          </p:grpSpPr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xmlns="" id="{8C8CCF38-F99C-48BF-96A3-B9E2E40E9F5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2288740A-5D1B-4099-A00F-4567DB4B096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xmlns="" id="{9FD75EFB-07DE-45CE-901C-DC61DE0AE557}"/>
                </a:ext>
              </a:extLst>
            </p:cNvPr>
            <p:cNvGrpSpPr/>
            <p:nvPr/>
          </p:nvGrpSpPr>
          <p:grpSpPr>
            <a:xfrm>
              <a:off x="3123032" y="591165"/>
              <a:ext cx="169161" cy="338606"/>
              <a:chOff x="1015758" y="591165"/>
              <a:chExt cx="169161" cy="338606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xmlns="" id="{DEBEA5CA-D52E-4CD1-BB53-0542C97347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8FFF7217-FA93-4BAB-A7B0-2487AAD65AA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xmlns="" id="{7114848D-8D4A-4EBF-80F5-3465190A126D}"/>
                </a:ext>
              </a:extLst>
            </p:cNvPr>
            <p:cNvGrpSpPr/>
            <p:nvPr/>
          </p:nvGrpSpPr>
          <p:grpSpPr>
            <a:xfrm>
              <a:off x="3285130" y="591165"/>
              <a:ext cx="169161" cy="338606"/>
              <a:chOff x="1015758" y="591165"/>
              <a:chExt cx="169161" cy="338606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xmlns="" id="{645A2654-9632-4E84-A207-135D984EFBD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13874F39-38CC-47CA-AD0E-9C2C5E5793A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xmlns="" id="{5954293D-4B3A-4C36-A69B-D60ADF50E075}"/>
                </a:ext>
              </a:extLst>
            </p:cNvPr>
            <p:cNvGrpSpPr/>
            <p:nvPr/>
          </p:nvGrpSpPr>
          <p:grpSpPr>
            <a:xfrm>
              <a:off x="3447228" y="591165"/>
              <a:ext cx="169161" cy="338606"/>
              <a:chOff x="1015758" y="591165"/>
              <a:chExt cx="169161" cy="338606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xmlns="" id="{AD9CEC49-D096-4A63-A56D-DE310C15287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CA67E320-DA3D-4A4C-A48B-F3C4DEDCD3E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xmlns="" id="{94854BFA-EB42-4218-8F14-DE9067248371}"/>
                </a:ext>
              </a:extLst>
            </p:cNvPr>
            <p:cNvGrpSpPr/>
            <p:nvPr/>
          </p:nvGrpSpPr>
          <p:grpSpPr>
            <a:xfrm>
              <a:off x="3609326" y="591165"/>
              <a:ext cx="169161" cy="338606"/>
              <a:chOff x="1015758" y="591165"/>
              <a:chExt cx="169161" cy="338606"/>
            </a:xfrm>
          </p:grpSpPr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xmlns="" id="{FAF941B2-655F-4E0E-90E5-259D3D97ED9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79636EAF-F98B-44FC-9E74-2E748119D78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xmlns="" id="{249846C8-26DB-4B86-A72E-F8521460F1D9}"/>
                </a:ext>
              </a:extLst>
            </p:cNvPr>
            <p:cNvGrpSpPr/>
            <p:nvPr/>
          </p:nvGrpSpPr>
          <p:grpSpPr>
            <a:xfrm>
              <a:off x="3771424" y="591165"/>
              <a:ext cx="169161" cy="338606"/>
              <a:chOff x="1015758" y="591165"/>
              <a:chExt cx="169161" cy="338606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01A9FE00-7DE3-4A05-A971-FABE455CE85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5F20668E-76D2-4E5A-94DF-C433FBBFB7E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5EC2C85C-C783-4EDD-B1B8-FE8CAF4EFA58}"/>
                </a:ext>
              </a:extLst>
            </p:cNvPr>
            <p:cNvGrpSpPr/>
            <p:nvPr/>
          </p:nvGrpSpPr>
          <p:grpSpPr>
            <a:xfrm>
              <a:off x="3933522" y="591165"/>
              <a:ext cx="169161" cy="338606"/>
              <a:chOff x="1015758" y="591165"/>
              <a:chExt cx="169161" cy="338606"/>
            </a:xfrm>
          </p:grpSpPr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xmlns="" id="{735851F8-D4B5-4360-8D46-149C3BECC35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29A3E1CF-956D-4CAE-BAEA-42BCBE84B8B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xmlns="" id="{2AB7AA34-D502-4329-8AB6-1F93E6B312E9}"/>
                </a:ext>
              </a:extLst>
            </p:cNvPr>
            <p:cNvGrpSpPr/>
            <p:nvPr/>
          </p:nvGrpSpPr>
          <p:grpSpPr>
            <a:xfrm>
              <a:off x="4095620" y="591165"/>
              <a:ext cx="169161" cy="338606"/>
              <a:chOff x="1015758" y="591165"/>
              <a:chExt cx="169161" cy="338606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B8778BF3-9B07-4AF9-A0F3-05B647BC958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695668A4-FF07-4F1B-9E00-697D30CE65B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xmlns="" id="{01D2C6EC-054E-4A7E-8A46-A108C764107B}"/>
                </a:ext>
              </a:extLst>
            </p:cNvPr>
            <p:cNvGrpSpPr/>
            <p:nvPr/>
          </p:nvGrpSpPr>
          <p:grpSpPr>
            <a:xfrm>
              <a:off x="4257718" y="591165"/>
              <a:ext cx="169161" cy="338606"/>
              <a:chOff x="1015758" y="591165"/>
              <a:chExt cx="169161" cy="338606"/>
            </a:xfrm>
          </p:grpSpPr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FB93AF16-9FA0-4142-805D-0299CBD947F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2E81A64A-7D64-4E5D-A38D-D4305F09C55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5147F775-CCE6-4F48-B3CC-7F769DA63314}"/>
                </a:ext>
              </a:extLst>
            </p:cNvPr>
            <p:cNvGrpSpPr/>
            <p:nvPr/>
          </p:nvGrpSpPr>
          <p:grpSpPr>
            <a:xfrm>
              <a:off x="4419816" y="591165"/>
              <a:ext cx="169161" cy="338606"/>
              <a:chOff x="1015758" y="591165"/>
              <a:chExt cx="169161" cy="338606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2031ED41-3F00-4A99-A8BC-BD54022E51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93B1AFA6-8453-409A-9251-BAB3CA3297B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3BC24947-95E6-4C11-8599-D10EB9C1C0CD}"/>
                </a:ext>
              </a:extLst>
            </p:cNvPr>
            <p:cNvGrpSpPr/>
            <p:nvPr/>
          </p:nvGrpSpPr>
          <p:grpSpPr>
            <a:xfrm>
              <a:off x="4581914" y="591165"/>
              <a:ext cx="169161" cy="338606"/>
              <a:chOff x="1015758" y="591165"/>
              <a:chExt cx="169161" cy="338606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E2719AFE-1D32-4FF4-9C12-C1213035605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1F5262C-0DE9-497C-8BF8-909BD000392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14100833-A1CE-4958-91FE-8E70A3EA1D6E}"/>
                </a:ext>
              </a:extLst>
            </p:cNvPr>
            <p:cNvGrpSpPr/>
            <p:nvPr/>
          </p:nvGrpSpPr>
          <p:grpSpPr>
            <a:xfrm>
              <a:off x="4744012" y="591165"/>
              <a:ext cx="169161" cy="338606"/>
              <a:chOff x="1015758" y="591165"/>
              <a:chExt cx="169161" cy="338606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F10A2A24-BD5D-4EDD-960F-A72C90CA2E3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69F12C1-8735-4EE8-BF60-2A7194CED06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AE00398A-144A-4649-BA14-E6FB6A29971E}"/>
                </a:ext>
              </a:extLst>
            </p:cNvPr>
            <p:cNvGrpSpPr/>
            <p:nvPr/>
          </p:nvGrpSpPr>
          <p:grpSpPr>
            <a:xfrm>
              <a:off x="4906110" y="591165"/>
              <a:ext cx="169161" cy="338606"/>
              <a:chOff x="1015758" y="591165"/>
              <a:chExt cx="169161" cy="338606"/>
            </a:xfrm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32FD729A-ACF3-468A-98C7-330BCEE5F79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1DC25BA6-7643-4175-8B6A-03D8EE1BCF7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xmlns="" id="{EFA5BE44-7AF9-4823-AC21-59B1C705DEA6}"/>
                </a:ext>
              </a:extLst>
            </p:cNvPr>
            <p:cNvGrpSpPr/>
            <p:nvPr/>
          </p:nvGrpSpPr>
          <p:grpSpPr>
            <a:xfrm>
              <a:off x="5068208" y="591165"/>
              <a:ext cx="169161" cy="338606"/>
              <a:chOff x="1015758" y="591165"/>
              <a:chExt cx="169161" cy="338606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8B902CB4-523D-43AF-8C1D-1A79224885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D41D0C21-C477-404E-BAD4-FD1F78256BC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xmlns="" id="{AD470E56-B054-43E2-A2DC-E64C971B5A72}"/>
                </a:ext>
              </a:extLst>
            </p:cNvPr>
            <p:cNvGrpSpPr/>
            <p:nvPr/>
          </p:nvGrpSpPr>
          <p:grpSpPr>
            <a:xfrm>
              <a:off x="5230306" y="591165"/>
              <a:ext cx="169161" cy="338606"/>
              <a:chOff x="1015758" y="591165"/>
              <a:chExt cx="169161" cy="338606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xmlns="" id="{1AF575CE-4622-4664-9A6D-FCEA67E6FD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65EA4245-445C-4208-A218-A154BFC8A69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xmlns="" id="{76440600-14F0-40D2-B260-DB91DCDE572E}"/>
                </a:ext>
              </a:extLst>
            </p:cNvPr>
            <p:cNvGrpSpPr/>
            <p:nvPr/>
          </p:nvGrpSpPr>
          <p:grpSpPr>
            <a:xfrm>
              <a:off x="5392404" y="591165"/>
              <a:ext cx="169161" cy="338606"/>
              <a:chOff x="1015758" y="591165"/>
              <a:chExt cx="169161" cy="338606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xmlns="" id="{97B50FA1-10B4-4669-8800-7E5AB5536AC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0F362179-9C00-4790-A58B-3384F8BF278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F0BC7B97-892A-42F6-A8B8-F74E0606460B}"/>
                </a:ext>
              </a:extLst>
            </p:cNvPr>
            <p:cNvGrpSpPr/>
            <p:nvPr/>
          </p:nvGrpSpPr>
          <p:grpSpPr>
            <a:xfrm>
              <a:off x="5554502" y="591165"/>
              <a:ext cx="169161" cy="338606"/>
              <a:chOff x="1015758" y="591165"/>
              <a:chExt cx="169161" cy="338606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E3FEDCB-69C2-4BC3-8730-8C60E9884D0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ABB9E69-9378-4D59-AA7F-C8218539D279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xmlns="" id="{0BFD5443-8CF2-4052-8BBF-78FFCC3B8B5B}"/>
                </a:ext>
              </a:extLst>
            </p:cNvPr>
            <p:cNvGrpSpPr/>
            <p:nvPr/>
          </p:nvGrpSpPr>
          <p:grpSpPr>
            <a:xfrm>
              <a:off x="5716600" y="591165"/>
              <a:ext cx="169161" cy="338606"/>
              <a:chOff x="1015758" y="591165"/>
              <a:chExt cx="169161" cy="338606"/>
            </a:xfrm>
          </p:grpSpPr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xmlns="" id="{013DC1ED-D68B-4176-857C-CD9A6103515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692168DD-98CA-4959-B243-81BEAFA1BCD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xmlns="" id="{862B255A-DBB9-43A9-809F-4306063DF944}"/>
                </a:ext>
              </a:extLst>
            </p:cNvPr>
            <p:cNvGrpSpPr/>
            <p:nvPr/>
          </p:nvGrpSpPr>
          <p:grpSpPr>
            <a:xfrm>
              <a:off x="5878698" y="591165"/>
              <a:ext cx="169161" cy="338606"/>
              <a:chOff x="1015758" y="591165"/>
              <a:chExt cx="169161" cy="338606"/>
            </a:xfrm>
          </p:grpSpPr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xmlns="" id="{ECA658D5-9679-49FD-9FDD-58657D04CF77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A9BC221F-1AE5-49EE-B454-8828BD1DC92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xmlns="" id="{AF3F5B9F-7C20-4F13-BB3D-9F708592D21E}"/>
                </a:ext>
              </a:extLst>
            </p:cNvPr>
            <p:cNvGrpSpPr/>
            <p:nvPr/>
          </p:nvGrpSpPr>
          <p:grpSpPr>
            <a:xfrm>
              <a:off x="6040796" y="591165"/>
              <a:ext cx="169161" cy="338606"/>
              <a:chOff x="1015758" y="591165"/>
              <a:chExt cx="169161" cy="338606"/>
            </a:xfrm>
          </p:grpSpPr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xmlns="" id="{9D313917-172F-4741-A790-0CDE3239BB3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B6FBC789-E100-44ED-8D1D-387F9C0706F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xmlns="" id="{5D7610FA-B9E0-4353-B72F-291C1E1629BE}"/>
                </a:ext>
              </a:extLst>
            </p:cNvPr>
            <p:cNvGrpSpPr/>
            <p:nvPr/>
          </p:nvGrpSpPr>
          <p:grpSpPr>
            <a:xfrm>
              <a:off x="6202894" y="591165"/>
              <a:ext cx="169161" cy="338606"/>
              <a:chOff x="1015758" y="591165"/>
              <a:chExt cx="169161" cy="338606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xmlns="" id="{7DC498CE-CDC3-4143-9275-7AA4184F78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E2B13B65-C7FB-464B-9DC5-4CE7EC5A46B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xmlns="" id="{ECD3DE19-09EB-4946-9AA7-BC08F8621671}"/>
                </a:ext>
              </a:extLst>
            </p:cNvPr>
            <p:cNvGrpSpPr/>
            <p:nvPr/>
          </p:nvGrpSpPr>
          <p:grpSpPr>
            <a:xfrm>
              <a:off x="6364992" y="591165"/>
              <a:ext cx="169161" cy="338606"/>
              <a:chOff x="1015758" y="591165"/>
              <a:chExt cx="169161" cy="338606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xmlns="" id="{E17533A5-7978-4742-B379-1D4BD0CBB91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74DF639E-C536-465C-84C0-F1783151453F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xmlns="" id="{A3C94857-268F-4790-AA0F-454EA0C6A82C}"/>
                </a:ext>
              </a:extLst>
            </p:cNvPr>
            <p:cNvGrpSpPr/>
            <p:nvPr/>
          </p:nvGrpSpPr>
          <p:grpSpPr>
            <a:xfrm>
              <a:off x="6527090" y="591165"/>
              <a:ext cx="169161" cy="338606"/>
              <a:chOff x="1015758" y="591165"/>
              <a:chExt cx="169161" cy="338606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xmlns="" id="{65C5E3CA-B883-4F31-BB60-DBB9B77E7F9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27BC42EA-01F3-466B-BFA4-F95C1D58F3A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xmlns="" id="{11721DC9-CE60-4D5B-8BAA-9C9557CF90A7}"/>
                </a:ext>
              </a:extLst>
            </p:cNvPr>
            <p:cNvGrpSpPr/>
            <p:nvPr/>
          </p:nvGrpSpPr>
          <p:grpSpPr>
            <a:xfrm>
              <a:off x="6689188" y="591165"/>
              <a:ext cx="169161" cy="338606"/>
              <a:chOff x="1015758" y="591165"/>
              <a:chExt cx="169161" cy="338606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xmlns="" id="{161790AB-3C7A-4589-B9D4-95741A39D5C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019B528F-7773-4135-815C-070D3BF7292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3D197EB3-9D56-4CC8-8CA5-9406C6FCB9D5}"/>
                </a:ext>
              </a:extLst>
            </p:cNvPr>
            <p:cNvGrpSpPr/>
            <p:nvPr/>
          </p:nvGrpSpPr>
          <p:grpSpPr>
            <a:xfrm>
              <a:off x="6851286" y="591165"/>
              <a:ext cx="169161" cy="338606"/>
              <a:chOff x="1015758" y="591165"/>
              <a:chExt cx="169161" cy="338606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xmlns="" id="{4E8ADD4E-B542-40D1-8916-EB7ACD3B60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274F2E4B-02C5-40D1-9B7D-7C9CBEB254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xmlns="" id="{C1C5F885-D581-4CBB-BB93-BC7976B02440}"/>
                </a:ext>
              </a:extLst>
            </p:cNvPr>
            <p:cNvGrpSpPr/>
            <p:nvPr/>
          </p:nvGrpSpPr>
          <p:grpSpPr>
            <a:xfrm>
              <a:off x="7013384" y="591165"/>
              <a:ext cx="169161" cy="338606"/>
              <a:chOff x="1015758" y="591165"/>
              <a:chExt cx="169161" cy="338606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xmlns="" id="{40032016-2C8F-4ACB-908C-8C146128111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47A520CE-4B7B-42F4-8E7D-8249CBCE0E7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xmlns="" id="{1F80BB09-36B8-42A4-93D1-CA37D9592765}"/>
                </a:ext>
              </a:extLst>
            </p:cNvPr>
            <p:cNvGrpSpPr/>
            <p:nvPr/>
          </p:nvGrpSpPr>
          <p:grpSpPr>
            <a:xfrm>
              <a:off x="7175482" y="591165"/>
              <a:ext cx="169161" cy="338606"/>
              <a:chOff x="1015758" y="591165"/>
              <a:chExt cx="169161" cy="338606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xmlns="" id="{539C4A8A-F010-42CD-9B76-BE0CE9B515E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xmlns="" id="{C296ECF1-2447-47BE-8949-A99DD9C1C34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xmlns="" id="{828A8572-2EF3-4972-8198-501AE9408E25}"/>
                </a:ext>
              </a:extLst>
            </p:cNvPr>
            <p:cNvGrpSpPr/>
            <p:nvPr/>
          </p:nvGrpSpPr>
          <p:grpSpPr>
            <a:xfrm>
              <a:off x="7337580" y="591165"/>
              <a:ext cx="169161" cy="338606"/>
              <a:chOff x="1015758" y="591165"/>
              <a:chExt cx="169161" cy="338606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xmlns="" id="{3229DDB3-C136-47B0-A8DB-2C84D64AB33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xmlns="" id="{76B62577-8F8B-48ED-8501-A52EA6BEB22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xmlns="" id="{71A40AA6-D405-4F00-8178-E593A2E8218D}"/>
                </a:ext>
              </a:extLst>
            </p:cNvPr>
            <p:cNvGrpSpPr/>
            <p:nvPr/>
          </p:nvGrpSpPr>
          <p:grpSpPr>
            <a:xfrm>
              <a:off x="7499678" y="591165"/>
              <a:ext cx="169161" cy="338606"/>
              <a:chOff x="1015758" y="591165"/>
              <a:chExt cx="169161" cy="338606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xmlns="" id="{5BE241B0-3B5A-49C6-9AB3-0AAE0B9D017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1AF81DA8-AD2E-43A9-9932-BD57F4FB17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xmlns="" id="{9977AF80-62B4-486C-90E2-233F68575698}"/>
                </a:ext>
              </a:extLst>
            </p:cNvPr>
            <p:cNvGrpSpPr/>
            <p:nvPr/>
          </p:nvGrpSpPr>
          <p:grpSpPr>
            <a:xfrm>
              <a:off x="7661776" y="591165"/>
              <a:ext cx="169161" cy="338606"/>
              <a:chOff x="1015758" y="591165"/>
              <a:chExt cx="169161" cy="338606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xmlns="" id="{20070B10-506D-4FEA-A8C5-8070DE67DB9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D442F66E-A833-4E74-8E94-0F08A4BF22F7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xmlns="" id="{D22FF9E0-4ACE-4D8F-9BC8-373FA29F05C0}"/>
                </a:ext>
              </a:extLst>
            </p:cNvPr>
            <p:cNvGrpSpPr/>
            <p:nvPr/>
          </p:nvGrpSpPr>
          <p:grpSpPr>
            <a:xfrm>
              <a:off x="7823874" y="591165"/>
              <a:ext cx="169161" cy="338606"/>
              <a:chOff x="1015758" y="591165"/>
              <a:chExt cx="169161" cy="338606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xmlns="" id="{E8666A73-5A9C-4C2D-B799-6555B1830DF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xmlns="" id="{171D40E2-B25B-419D-924B-F991BF87FDF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xmlns="" id="{FA50042B-2CC4-4AA5-8A91-7504881A8E25}"/>
                </a:ext>
              </a:extLst>
            </p:cNvPr>
            <p:cNvGrpSpPr/>
            <p:nvPr/>
          </p:nvGrpSpPr>
          <p:grpSpPr>
            <a:xfrm>
              <a:off x="7985972" y="591165"/>
              <a:ext cx="169161" cy="338606"/>
              <a:chOff x="1015758" y="591165"/>
              <a:chExt cx="169161" cy="338606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xmlns="" id="{30814869-D650-486A-91AD-620A1E5B898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xmlns="" id="{F9B62A4A-F1D4-4A4D-B133-AE359A4BDA4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xmlns="" id="{6326FB80-D285-4063-B73B-D050B7CFE159}"/>
                </a:ext>
              </a:extLst>
            </p:cNvPr>
            <p:cNvGrpSpPr/>
            <p:nvPr/>
          </p:nvGrpSpPr>
          <p:grpSpPr>
            <a:xfrm>
              <a:off x="8148070" y="591165"/>
              <a:ext cx="169161" cy="338606"/>
              <a:chOff x="1015758" y="591165"/>
              <a:chExt cx="169161" cy="338606"/>
            </a:xfrm>
          </p:grpSpPr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xmlns="" id="{82D8C0A2-63DF-4030-8BA5-F40146EE58CB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xmlns="" id="{81D5035C-D2E0-4235-B3B1-EDDB1B98475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xmlns="" id="{B12E5000-5B09-4A81-B7B6-9A02DEFB1395}"/>
                </a:ext>
              </a:extLst>
            </p:cNvPr>
            <p:cNvGrpSpPr/>
            <p:nvPr/>
          </p:nvGrpSpPr>
          <p:grpSpPr>
            <a:xfrm>
              <a:off x="8310168" y="591165"/>
              <a:ext cx="169161" cy="338606"/>
              <a:chOff x="1015758" y="591165"/>
              <a:chExt cx="169161" cy="338606"/>
            </a:xfrm>
          </p:grpSpPr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xmlns="" id="{930DD3B0-D343-4B90-801F-D86567FF0C0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xmlns="" id="{F87A21E9-42F0-4B8B-BA9F-0D2246DA466D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xmlns="" id="{9CE0BF92-AAF7-4686-842B-31D14F540297}"/>
                </a:ext>
              </a:extLst>
            </p:cNvPr>
            <p:cNvGrpSpPr/>
            <p:nvPr/>
          </p:nvGrpSpPr>
          <p:grpSpPr>
            <a:xfrm>
              <a:off x="8472266" y="591165"/>
              <a:ext cx="169161" cy="338606"/>
              <a:chOff x="1015758" y="591165"/>
              <a:chExt cx="169161" cy="338606"/>
            </a:xfrm>
          </p:grpSpPr>
          <p:sp>
            <p:nvSpPr>
              <p:cNvPr id="397" name="Oval 396">
                <a:extLst>
                  <a:ext uri="{FF2B5EF4-FFF2-40B4-BE49-F238E27FC236}">
                    <a16:creationId xmlns:a16="http://schemas.microsoft.com/office/drawing/2014/main" xmlns="" id="{1810CC62-2D00-479F-BF61-9010B08E8062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xmlns="" id="{363A0EE7-A19C-45E7-9F0F-EDB3D9E04D53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xmlns="" id="{EB5572A9-E192-4B11-831F-4B7EF011C024}"/>
                </a:ext>
              </a:extLst>
            </p:cNvPr>
            <p:cNvGrpSpPr/>
            <p:nvPr/>
          </p:nvGrpSpPr>
          <p:grpSpPr>
            <a:xfrm>
              <a:off x="8634364" y="591165"/>
              <a:ext cx="169161" cy="338606"/>
              <a:chOff x="1015758" y="591165"/>
              <a:chExt cx="169161" cy="338606"/>
            </a:xfrm>
          </p:grpSpPr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xmlns="" id="{AED6D8BF-191B-45FD-8E6B-87EE262690A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xmlns="" id="{DF42BC26-1156-4E2F-8709-B7DB8CC5517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xmlns="" id="{AF426628-0B2B-4914-8C84-D7EC34896FA5}"/>
                </a:ext>
              </a:extLst>
            </p:cNvPr>
            <p:cNvGrpSpPr/>
            <p:nvPr/>
          </p:nvGrpSpPr>
          <p:grpSpPr>
            <a:xfrm>
              <a:off x="8796462" y="591165"/>
              <a:ext cx="169161" cy="338606"/>
              <a:chOff x="1015758" y="591165"/>
              <a:chExt cx="169161" cy="338606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237A9CC0-0EC6-48A9-94D3-5B7B4DF67E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xmlns="" id="{5D683FEA-0204-4E6D-9F9C-037B3871395E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xmlns="" id="{46D23008-4484-4C92-B9FC-3155FF6171B5}"/>
                </a:ext>
              </a:extLst>
            </p:cNvPr>
            <p:cNvGrpSpPr/>
            <p:nvPr/>
          </p:nvGrpSpPr>
          <p:grpSpPr>
            <a:xfrm>
              <a:off x="8958560" y="591165"/>
              <a:ext cx="169161" cy="338606"/>
              <a:chOff x="1015758" y="591165"/>
              <a:chExt cx="169161" cy="338606"/>
            </a:xfrm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BA25CE64-9C8D-4D4A-B7BD-BCB7C88F82E1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xmlns="" id="{1166726D-B8EF-40BA-B8BE-CA46DED94E36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xmlns="" id="{BFC9EDEC-0E14-4E9E-BA16-267D35DFCCB5}"/>
                </a:ext>
              </a:extLst>
            </p:cNvPr>
            <p:cNvGrpSpPr/>
            <p:nvPr/>
          </p:nvGrpSpPr>
          <p:grpSpPr>
            <a:xfrm>
              <a:off x="9120658" y="591165"/>
              <a:ext cx="169161" cy="338606"/>
              <a:chOff x="1015758" y="591165"/>
              <a:chExt cx="169161" cy="338606"/>
            </a:xfrm>
          </p:grpSpPr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F2921B3E-C741-44FA-9150-7494E91151A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xmlns="" id="{39CAC4D9-190E-4728-8C99-01DC5469FD1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xmlns="" id="{8B0BFA62-8C04-4059-9F43-2080985C2286}"/>
                </a:ext>
              </a:extLst>
            </p:cNvPr>
            <p:cNvGrpSpPr/>
            <p:nvPr/>
          </p:nvGrpSpPr>
          <p:grpSpPr>
            <a:xfrm>
              <a:off x="9282756" y="591165"/>
              <a:ext cx="169161" cy="338606"/>
              <a:chOff x="1015758" y="591165"/>
              <a:chExt cx="169161" cy="338606"/>
            </a:xfrm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3B15D483-E896-4738-AF74-E97348111350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xmlns="" id="{50A6F642-1323-4EDB-B65D-D66A02605D32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xmlns="" id="{0309BD0B-4F23-449C-A711-88E7AE51FD95}"/>
                </a:ext>
              </a:extLst>
            </p:cNvPr>
            <p:cNvGrpSpPr/>
            <p:nvPr/>
          </p:nvGrpSpPr>
          <p:grpSpPr>
            <a:xfrm>
              <a:off x="9444854" y="591165"/>
              <a:ext cx="169161" cy="338606"/>
              <a:chOff x="1015758" y="591165"/>
              <a:chExt cx="169161" cy="338606"/>
            </a:xfrm>
          </p:grpSpPr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D5EEBA0C-0991-4CD1-BF70-78907AA72C89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xmlns="" id="{0590591C-20C7-4E63-9C0F-3D0FFE9BEFC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xmlns="" id="{C8235FF4-88CF-4F1C-B1A2-7010A55D6A23}"/>
                </a:ext>
              </a:extLst>
            </p:cNvPr>
            <p:cNvGrpSpPr/>
            <p:nvPr/>
          </p:nvGrpSpPr>
          <p:grpSpPr>
            <a:xfrm>
              <a:off x="9606952" y="591165"/>
              <a:ext cx="169161" cy="338606"/>
              <a:chOff x="1015758" y="591165"/>
              <a:chExt cx="169161" cy="338606"/>
            </a:xfrm>
          </p:grpSpPr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F83C1644-499A-4542-8BC2-AD841C510A15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xmlns="" id="{7E2D5115-E5D9-4D00-858F-8F4077B9F53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xmlns="" id="{F8BCA923-01B3-4C9D-9C47-5CB5CFFA4606}"/>
                </a:ext>
              </a:extLst>
            </p:cNvPr>
            <p:cNvGrpSpPr/>
            <p:nvPr/>
          </p:nvGrpSpPr>
          <p:grpSpPr>
            <a:xfrm>
              <a:off x="9769050" y="591165"/>
              <a:ext cx="169161" cy="338606"/>
              <a:chOff x="1015758" y="591165"/>
              <a:chExt cx="169161" cy="338606"/>
            </a:xfrm>
          </p:grpSpPr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82C8BC-9C13-4877-A8BB-28A230310204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xmlns="" id="{0554EFB2-8DCF-46CC-A4A8-AA54D5543EF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xmlns="" id="{5EBA603D-5AE0-4C30-9CF8-E48B84912966}"/>
                </a:ext>
              </a:extLst>
            </p:cNvPr>
            <p:cNvGrpSpPr/>
            <p:nvPr/>
          </p:nvGrpSpPr>
          <p:grpSpPr>
            <a:xfrm>
              <a:off x="9931148" y="591165"/>
              <a:ext cx="169161" cy="338606"/>
              <a:chOff x="1015758" y="591165"/>
              <a:chExt cx="169161" cy="338606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3A562384-3754-4641-84FA-770C9F5562AD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xmlns="" id="{4E328656-F25A-4599-826D-EB3B52685B4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30E14534-1145-4B8F-835D-AC485895D47E}"/>
                </a:ext>
              </a:extLst>
            </p:cNvPr>
            <p:cNvGrpSpPr/>
            <p:nvPr/>
          </p:nvGrpSpPr>
          <p:grpSpPr>
            <a:xfrm>
              <a:off x="10093246" y="591165"/>
              <a:ext cx="169161" cy="338606"/>
              <a:chOff x="1015758" y="591165"/>
              <a:chExt cx="169161" cy="338606"/>
            </a:xfrm>
          </p:grpSpPr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6D72735-0BCB-4438-B2AF-5A5D5B8997A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xmlns="" id="{D432E8AB-E9BA-430F-B9C2-D79197FD8615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DA304A49-771A-47FC-9E50-AAE3B024D1F1}"/>
                </a:ext>
              </a:extLst>
            </p:cNvPr>
            <p:cNvGrpSpPr/>
            <p:nvPr/>
          </p:nvGrpSpPr>
          <p:grpSpPr>
            <a:xfrm>
              <a:off x="10255344" y="591165"/>
              <a:ext cx="169161" cy="338606"/>
              <a:chOff x="1015758" y="591165"/>
              <a:chExt cx="169161" cy="338606"/>
            </a:xfrm>
          </p:grpSpPr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xmlns="" id="{CA79754C-C710-4B67-A3D4-03A3AC105766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xmlns="" id="{7FF49610-278A-419E-A649-E7C425D9CAF0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9FFA187B-97C9-4F90-A680-A322F8CD614F}"/>
                </a:ext>
              </a:extLst>
            </p:cNvPr>
            <p:cNvGrpSpPr/>
            <p:nvPr/>
          </p:nvGrpSpPr>
          <p:grpSpPr>
            <a:xfrm>
              <a:off x="10417442" y="591165"/>
              <a:ext cx="169161" cy="338606"/>
              <a:chOff x="1015758" y="591165"/>
              <a:chExt cx="169161" cy="338606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xmlns="" id="{7EFDA8FD-347A-4C28-9BEF-91D733700BDC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xmlns="" id="{02C4DAAA-90CC-4F6B-BDDF-6347A3CCEEA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BA61BDF-B5BC-4E7C-8BC7-36110662BDFA}"/>
                </a:ext>
              </a:extLst>
            </p:cNvPr>
            <p:cNvGrpSpPr/>
            <p:nvPr/>
          </p:nvGrpSpPr>
          <p:grpSpPr>
            <a:xfrm>
              <a:off x="10579540" y="591165"/>
              <a:ext cx="169161" cy="338606"/>
              <a:chOff x="1015758" y="591165"/>
              <a:chExt cx="169161" cy="338606"/>
            </a:xfrm>
          </p:grpSpPr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xmlns="" id="{5F8E6401-2B5C-4B06-B627-236F8C9EE02F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xmlns="" id="{0079534F-8D1F-4747-9EDD-3707849061B1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3F507905-C6A4-44ED-8E60-89F7671CEA42}"/>
                </a:ext>
              </a:extLst>
            </p:cNvPr>
            <p:cNvGrpSpPr/>
            <p:nvPr/>
          </p:nvGrpSpPr>
          <p:grpSpPr>
            <a:xfrm>
              <a:off x="10741638" y="591165"/>
              <a:ext cx="169161" cy="338606"/>
              <a:chOff x="1015758" y="591165"/>
              <a:chExt cx="169161" cy="338606"/>
            </a:xfrm>
          </p:grpSpPr>
          <p:sp>
            <p:nvSpPr>
              <p:cNvPr id="439" name="Oval 438">
                <a:extLst>
                  <a:ext uri="{FF2B5EF4-FFF2-40B4-BE49-F238E27FC236}">
                    <a16:creationId xmlns:a16="http://schemas.microsoft.com/office/drawing/2014/main" xmlns="" id="{F2EA7BD9-79DC-4059-B7B4-F11594BB6613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xmlns="" id="{839C9113-9911-4D73-A00D-A5B94975FB1B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E208F29D-3B55-4AC2-B9BE-0EAB29B9E728}"/>
                </a:ext>
              </a:extLst>
            </p:cNvPr>
            <p:cNvGrpSpPr/>
            <p:nvPr/>
          </p:nvGrpSpPr>
          <p:grpSpPr>
            <a:xfrm>
              <a:off x="10903736" y="591165"/>
              <a:ext cx="169161" cy="338606"/>
              <a:chOff x="1015758" y="591165"/>
              <a:chExt cx="169161" cy="338606"/>
            </a:xfrm>
          </p:grpSpPr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8AE33F14-0498-471C-BA2D-FA96F8BF35F8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xmlns="" id="{E1AD2184-C27D-48AF-8D7F-04F0122480D4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xmlns="" id="{9A04EB0E-8D65-466D-B87B-1569DC5CA304}"/>
                </a:ext>
              </a:extLst>
            </p:cNvPr>
            <p:cNvGrpSpPr/>
            <p:nvPr/>
          </p:nvGrpSpPr>
          <p:grpSpPr>
            <a:xfrm>
              <a:off x="11065834" y="591165"/>
              <a:ext cx="169161" cy="338606"/>
              <a:chOff x="1015758" y="591165"/>
              <a:chExt cx="169161" cy="338606"/>
            </a:xfrm>
          </p:grpSpPr>
          <p:sp>
            <p:nvSpPr>
              <p:cNvPr id="445" name="Oval 444">
                <a:extLst>
                  <a:ext uri="{FF2B5EF4-FFF2-40B4-BE49-F238E27FC236}">
                    <a16:creationId xmlns:a16="http://schemas.microsoft.com/office/drawing/2014/main" xmlns="" id="{E79E00AF-D615-439C-94F5-DC73A5449EEA}"/>
                  </a:ext>
                </a:extLst>
              </p:cNvPr>
              <p:cNvSpPr/>
              <p:nvPr/>
            </p:nvSpPr>
            <p:spPr>
              <a:xfrm>
                <a:off x="1015758" y="845270"/>
                <a:ext cx="84501" cy="845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xmlns="" id="{41FF18DA-FD61-4D9B-B1F1-9CB0AD2FCDCC}"/>
                  </a:ext>
                </a:extLst>
              </p:cNvPr>
              <p:cNvSpPr/>
              <p:nvPr/>
            </p:nvSpPr>
            <p:spPr>
              <a:xfrm rot="21220755">
                <a:off x="1041796" y="591165"/>
                <a:ext cx="143123" cy="300658"/>
              </a:xfrm>
              <a:custGeom>
                <a:avLst/>
                <a:gdLst>
                  <a:gd name="connsiteX0" fmla="*/ 0 w 156229"/>
                  <a:gd name="connsiteY0" fmla="*/ 312543 h 312543"/>
                  <a:gd name="connsiteX1" fmla="*/ 36760 w 156229"/>
                  <a:gd name="connsiteY1" fmla="*/ 174694 h 312543"/>
                  <a:gd name="connsiteX2" fmla="*/ 128660 w 156229"/>
                  <a:gd name="connsiteY2" fmla="*/ 4680 h 312543"/>
                  <a:gd name="connsiteX3" fmla="*/ 156229 w 156229"/>
                  <a:gd name="connsiteY3" fmla="*/ 64414 h 31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29" h="312543">
                    <a:moveTo>
                      <a:pt x="0" y="312543"/>
                    </a:moveTo>
                    <a:cubicBezTo>
                      <a:pt x="7658" y="269273"/>
                      <a:pt x="15317" y="226004"/>
                      <a:pt x="36760" y="174694"/>
                    </a:cubicBezTo>
                    <a:cubicBezTo>
                      <a:pt x="58203" y="123384"/>
                      <a:pt x="108749" y="23060"/>
                      <a:pt x="128660" y="4680"/>
                    </a:cubicBezTo>
                    <a:cubicBezTo>
                      <a:pt x="148571" y="-13700"/>
                      <a:pt x="152400" y="25357"/>
                      <a:pt x="156229" y="64414"/>
                    </a:cubicBezTo>
                  </a:path>
                </a:pathLst>
              </a:custGeom>
              <a:noFill/>
              <a:ln w="3175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1000">
                      <a:schemeClr val="bg1"/>
                    </a:gs>
                    <a:gs pos="61000">
                      <a:schemeClr val="tx1"/>
                    </a:gs>
                    <a:gs pos="85000">
                      <a:schemeClr val="tx1"/>
                    </a:gs>
                    <a:gs pos="77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DBD4B-0939-4A61-95D8-46BD738B3290}"/>
              </a:ext>
            </a:extLst>
          </p:cNvPr>
          <p:cNvSpPr txBox="1"/>
          <p:nvPr/>
        </p:nvSpPr>
        <p:spPr>
          <a:xfrm>
            <a:off x="960290" y="1745912"/>
            <a:ext cx="306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DCC4E6C0-9E8C-4C8D-A433-629EDC2B0F82}"/>
              </a:ext>
            </a:extLst>
          </p:cNvPr>
          <p:cNvSpPr txBox="1"/>
          <p:nvPr/>
        </p:nvSpPr>
        <p:spPr>
          <a:xfrm>
            <a:off x="927662" y="2940317"/>
            <a:ext cx="307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4F373B51-EC81-4CFF-B052-4D079501A58E}"/>
              </a:ext>
            </a:extLst>
          </p:cNvPr>
          <p:cNvSpPr txBox="1"/>
          <p:nvPr/>
        </p:nvSpPr>
        <p:spPr>
          <a:xfrm>
            <a:off x="1002349" y="3879274"/>
            <a:ext cx="304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আগামী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ক্লাসের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বিষয়বস্তু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E2354AF6-0FA3-428D-99A7-1242653DC8E8}"/>
              </a:ext>
            </a:extLst>
          </p:cNvPr>
          <p:cNvSpPr txBox="1"/>
          <p:nvPr/>
        </p:nvSpPr>
        <p:spPr>
          <a:xfrm>
            <a:off x="1191492" y="5493004"/>
            <a:ext cx="250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শুভ</a:t>
            </a: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কামনা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FF7CDE7A-CE7A-4CD7-B68D-3729A2802F06}"/>
              </a:ext>
            </a:extLst>
          </p:cNvPr>
          <p:cNvSpPr txBox="1"/>
          <p:nvPr/>
        </p:nvSpPr>
        <p:spPr>
          <a:xfrm>
            <a:off x="824592" y="967073"/>
            <a:ext cx="315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পরিসংখ্যান</a:t>
            </a:r>
            <a:r>
              <a:rPr lang="en-US" b="1" dirty="0" smtClean="0">
                <a:latin typeface="Century Gothic" panose="020B0502020202020204" pitchFamily="34" charset="0"/>
              </a:rPr>
              <a:t> ২য় </a:t>
            </a:r>
            <a:r>
              <a:rPr lang="en-US" b="1" dirty="0" err="1" smtClean="0">
                <a:latin typeface="Century Gothic" panose="020B0502020202020204" pitchFamily="34" charset="0"/>
              </a:rPr>
              <a:t>পত্র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038C583B-87C3-4CAF-B796-7CC0FBDAF804}"/>
              </a:ext>
            </a:extLst>
          </p:cNvPr>
          <p:cNvSpPr/>
          <p:nvPr/>
        </p:nvSpPr>
        <p:spPr>
          <a:xfrm rot="10800000">
            <a:off x="3328941" y="4308752"/>
            <a:ext cx="563926" cy="40921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EB975A12-80B8-4364-94C6-2BE034DD81C2}"/>
              </a:ext>
            </a:extLst>
          </p:cNvPr>
          <p:cNvSpPr txBox="1"/>
          <p:nvPr/>
        </p:nvSpPr>
        <p:spPr>
          <a:xfrm>
            <a:off x="4037428" y="1468582"/>
            <a:ext cx="722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9E2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smtClean="0">
                <a:solidFill>
                  <a:srgbClr val="00A9E2"/>
                </a:solidFill>
                <a:latin typeface="Century Gothic" panose="020B0502020202020204" pitchFamily="34" charset="0"/>
              </a:rPr>
              <a:t>                            </a:t>
            </a:r>
            <a:r>
              <a:rPr lang="en-US" sz="2400" b="1" dirty="0" err="1" smtClean="0">
                <a:solidFill>
                  <a:srgbClr val="00A9E2"/>
                </a:solidFill>
                <a:latin typeface="Century Gothic" panose="020B0502020202020204" pitchFamily="34" charset="0"/>
              </a:rPr>
              <a:t>বাড়ির</a:t>
            </a:r>
            <a:r>
              <a:rPr lang="en-US" sz="2400" b="1" dirty="0" smtClean="0">
                <a:solidFill>
                  <a:srgbClr val="00A9E2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A9E2"/>
                </a:solidFill>
                <a:latin typeface="Century Gothic" panose="020B0502020202020204" pitchFamily="34" charset="0"/>
              </a:rPr>
              <a:t>কাজ</a:t>
            </a:r>
            <a:endParaRPr lang="en-US" sz="2400" b="1" dirty="0" smtClean="0">
              <a:solidFill>
                <a:srgbClr val="00A9E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="" id="{D7C59863-720E-494E-85DD-414F844A52EB}"/>
              </a:ext>
            </a:extLst>
          </p:cNvPr>
          <p:cNvGrpSpPr/>
          <p:nvPr/>
        </p:nvGrpSpPr>
        <p:grpSpPr>
          <a:xfrm>
            <a:off x="313048" y="742120"/>
            <a:ext cx="627841" cy="5727295"/>
            <a:chOff x="313048" y="742120"/>
            <a:chExt cx="627841" cy="5727295"/>
          </a:xfrm>
        </p:grpSpPr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xmlns="" id="{F59ADE2B-E5A5-4CDF-9A85-F22F0218B2EF}"/>
                </a:ext>
              </a:extLst>
            </p:cNvPr>
            <p:cNvSpPr/>
            <p:nvPr/>
          </p:nvSpPr>
          <p:spPr>
            <a:xfrm flipH="1">
              <a:off x="313064" y="742120"/>
              <a:ext cx="601966" cy="5335123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xmlns="" id="{31EAE5BC-1C85-427E-A7C5-B641B989C338}"/>
                </a:ext>
              </a:extLst>
            </p:cNvPr>
            <p:cNvSpPr/>
            <p:nvPr/>
          </p:nvSpPr>
          <p:spPr>
            <a:xfrm flipH="1">
              <a:off x="313048" y="5320000"/>
              <a:ext cx="542023" cy="765201"/>
            </a:xfrm>
            <a:prstGeom prst="triangle">
              <a:avLst>
                <a:gd name="adj" fmla="val 4221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xmlns="" id="{894C4CE4-4AF2-4156-89C6-73C79F544827}"/>
                </a:ext>
              </a:extLst>
            </p:cNvPr>
            <p:cNvSpPr/>
            <p:nvPr/>
          </p:nvSpPr>
          <p:spPr>
            <a:xfrm flipH="1" flipV="1">
              <a:off x="618332" y="5320001"/>
              <a:ext cx="322557" cy="114941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xmlns="" id="{A70B04A4-9A0D-4C71-A912-893CA4469841}"/>
              </a:ext>
            </a:extLst>
          </p:cNvPr>
          <p:cNvSpPr txBox="1"/>
          <p:nvPr/>
        </p:nvSpPr>
        <p:spPr>
          <a:xfrm>
            <a:off x="4411771" y="2327564"/>
            <a:ext cx="597913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A9E2"/>
                </a:solidFill>
              </a:rPr>
              <a:t>কাজ-২: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রুমার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কাছে</a:t>
            </a:r>
            <a:r>
              <a:rPr lang="en-US" b="1" dirty="0" smtClean="0">
                <a:solidFill>
                  <a:srgbClr val="00A9E2"/>
                </a:solidFill>
              </a:rPr>
              <a:t> 5 </a:t>
            </a:r>
            <a:r>
              <a:rPr lang="en-US" b="1" dirty="0" err="1" smtClean="0">
                <a:solidFill>
                  <a:srgbClr val="00A9E2"/>
                </a:solidFill>
              </a:rPr>
              <a:t>টি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লাল</a:t>
            </a:r>
            <a:r>
              <a:rPr lang="en-US" b="1" dirty="0" smtClean="0">
                <a:solidFill>
                  <a:srgbClr val="00A9E2"/>
                </a:solidFill>
              </a:rPr>
              <a:t> ও 4 </a:t>
            </a:r>
            <a:r>
              <a:rPr lang="en-US" b="1" dirty="0" err="1" smtClean="0">
                <a:solidFill>
                  <a:srgbClr val="00A9E2"/>
                </a:solidFill>
              </a:rPr>
              <a:t>টি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সাদা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বল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আছে</a:t>
            </a:r>
            <a:r>
              <a:rPr lang="en-US" b="1" dirty="0" smtClean="0">
                <a:solidFill>
                  <a:srgbClr val="00A9E2"/>
                </a:solidFill>
              </a:rPr>
              <a:t>। </a:t>
            </a:r>
            <a:r>
              <a:rPr lang="en-US" b="1" dirty="0" err="1" smtClean="0">
                <a:solidFill>
                  <a:srgbClr val="00A9E2"/>
                </a:solidFill>
              </a:rPr>
              <a:t>রুমা</a:t>
            </a:r>
            <a:r>
              <a:rPr lang="en-US" b="1" dirty="0" smtClean="0">
                <a:solidFill>
                  <a:srgbClr val="00A9E2"/>
                </a:solidFill>
              </a:rPr>
              <a:t> 2 </a:t>
            </a:r>
            <a:r>
              <a:rPr lang="en-US" b="1" dirty="0" err="1" smtClean="0">
                <a:solidFill>
                  <a:srgbClr val="00A9E2"/>
                </a:solidFill>
              </a:rPr>
              <a:t>টি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বল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দৈবভাবে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sz="2000" b="1" dirty="0" err="1" smtClean="0">
                <a:solidFill>
                  <a:srgbClr val="00A9E2"/>
                </a:solidFill>
              </a:rPr>
              <a:t>নির্বাচন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করে</a:t>
            </a:r>
            <a:r>
              <a:rPr lang="en-US" b="1" dirty="0" smtClean="0">
                <a:solidFill>
                  <a:srgbClr val="00A9E2"/>
                </a:solidFill>
              </a:rPr>
              <a:t>। </a:t>
            </a:r>
            <a:endParaRPr lang="en-US" dirty="0" smtClean="0">
              <a:solidFill>
                <a:srgbClr val="00A9E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rgbClr val="00A9E2"/>
                </a:solidFill>
              </a:rPr>
              <a:t>প্রশ্নঃ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বল</a:t>
            </a:r>
            <a:r>
              <a:rPr lang="en-US" b="1" dirty="0" smtClean="0">
                <a:solidFill>
                  <a:srgbClr val="00A9E2"/>
                </a:solidFill>
              </a:rPr>
              <a:t> 2 </a:t>
            </a:r>
            <a:r>
              <a:rPr lang="en-US" b="1" dirty="0" err="1" smtClean="0">
                <a:solidFill>
                  <a:srgbClr val="00A9E2"/>
                </a:solidFill>
              </a:rPr>
              <a:t>টি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একই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রঙের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এবং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ভিন্ন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রঙের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পাওয়ার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ঘটনা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দুটি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সম্পূর্ণ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কিনা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সম্ভাবনার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ভিত্তিতে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মন্তব্য</a:t>
            </a:r>
            <a:r>
              <a:rPr lang="en-US" b="1" dirty="0" smtClean="0">
                <a:solidFill>
                  <a:srgbClr val="00A9E2"/>
                </a:solidFill>
              </a:rPr>
              <a:t> </a:t>
            </a:r>
            <a:r>
              <a:rPr lang="en-US" b="1" dirty="0" err="1" smtClean="0">
                <a:solidFill>
                  <a:srgbClr val="00A9E2"/>
                </a:solidFill>
              </a:rPr>
              <a:t>কর</a:t>
            </a:r>
            <a:r>
              <a:rPr lang="en-US" b="1" dirty="0" smtClean="0">
                <a:solidFill>
                  <a:srgbClr val="00A9E2"/>
                </a:solidFill>
              </a:rPr>
              <a:t>।</a:t>
            </a:r>
            <a:endParaRPr lang="en-US" dirty="0" smtClean="0">
              <a:solidFill>
                <a:srgbClr val="00A9E2"/>
              </a:solidFill>
            </a:endParaRPr>
          </a:p>
          <a:p>
            <a:pPr algn="just"/>
            <a:endParaRPr lang="en-US" sz="1100" dirty="0">
              <a:solidFill>
                <a:srgbClr val="00A9E2"/>
              </a:solidFill>
              <a:latin typeface="Century Gothic" panose="020B0502020202020204" pitchFamily="34" charset="0"/>
            </a:endParaRPr>
          </a:p>
        </p:txBody>
      </p:sp>
      <p:sp>
        <p:nvSpPr>
          <p:cNvPr id="226" name="Right Triangle 225">
            <a:extLst>
              <a:ext uri="{FF2B5EF4-FFF2-40B4-BE49-F238E27FC236}">
                <a16:creationId xmlns:a16="http://schemas.microsoft.com/office/drawing/2014/main" xmlns="" id="{274575A2-A350-474E-ACC4-CCA52129667F}"/>
              </a:ext>
            </a:extLst>
          </p:cNvPr>
          <p:cNvSpPr/>
          <p:nvPr/>
        </p:nvSpPr>
        <p:spPr>
          <a:xfrm flipH="1">
            <a:off x="10477367" y="5862336"/>
            <a:ext cx="773727" cy="525211"/>
          </a:xfrm>
          <a:prstGeom prst="rtTriangle">
            <a:avLst/>
          </a:prstGeom>
          <a:solidFill>
            <a:srgbClr val="00A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279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713</Words>
  <Application>Microsoft Office PowerPoint</Application>
  <PresentationFormat>Custom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3_Office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owaisarabia@gmail.com</dc:creator>
  <cp:lastModifiedBy>Windows User</cp:lastModifiedBy>
  <cp:revision>99</cp:revision>
  <dcterms:created xsi:type="dcterms:W3CDTF">2019-12-03T18:00:30Z</dcterms:created>
  <dcterms:modified xsi:type="dcterms:W3CDTF">2020-09-18T16:51:52Z</dcterms:modified>
</cp:coreProperties>
</file>