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1" r:id="rId4"/>
    <p:sldId id="260" r:id="rId5"/>
    <p:sldId id="272" r:id="rId6"/>
    <p:sldId id="261" r:id="rId7"/>
    <p:sldId id="259" r:id="rId8"/>
    <p:sldId id="262" r:id="rId9"/>
    <p:sldId id="273" r:id="rId10"/>
    <p:sldId id="264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4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0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4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5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5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39000" cy="1219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720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Bandarban and others\Bandarban\Sattar\DCIM\101_FUJI\DSCF1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39000" cy="49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467600" cy="3886201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কোথায়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676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6781800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759036"/>
            <a:ext cx="8153400" cy="169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মোড়ল,হাসুর মুরগি ছুরি করে খেয়েছে।</a:t>
            </a:r>
          </a:p>
          <a:p>
            <a:pPr algn="ctr"/>
            <a:endParaRPr lang="bn-IN" sz="3200" dirty="0" smtClean="0"/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১)“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ড়লের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1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সুখী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য়ন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লোভে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মন্তব্যটি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i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162800" cy="5638800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7162799" cy="13577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855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bn-IN" dirty="0" smtClean="0"/>
              <a:t>               </a:t>
            </a:r>
            <a:r>
              <a:rPr lang="en-US" dirty="0" smtClean="0"/>
              <a:t>   </a:t>
            </a:r>
            <a:r>
              <a:rPr lang="bn-IN" sz="6600" dirty="0" smtClean="0">
                <a:solidFill>
                  <a:srgbClr val="FF0000"/>
                </a:solidFill>
              </a:rPr>
              <a:t>পরিচিতি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9144000" cy="4890655"/>
          </a:xfrm>
          <a:solidFill>
            <a:srgbClr val="92D050"/>
          </a:solidFill>
        </p:spPr>
        <p:txBody>
          <a:bodyPr/>
          <a:lstStyle/>
          <a:p>
            <a:pPr marL="109728" indent="0">
              <a:buNone/>
            </a:pPr>
            <a:r>
              <a:rPr lang="en-US" sz="4800" dirty="0" smtClean="0"/>
              <a:t>         </a:t>
            </a:r>
            <a:r>
              <a:rPr lang="bn-IN" sz="4800" dirty="0" smtClean="0"/>
              <a:t>    </a:t>
            </a:r>
          </a:p>
          <a:p>
            <a:pPr marL="109728" indent="0">
              <a:buNone/>
            </a:pPr>
            <a:r>
              <a:rPr lang="bn-IN" sz="4800" b="1" dirty="0"/>
              <a:t> </a:t>
            </a:r>
            <a:r>
              <a:rPr lang="bn-IN" sz="4800" b="1" dirty="0" smtClean="0"/>
              <a:t>             </a:t>
            </a:r>
            <a:r>
              <a:rPr lang="bn-IN" sz="4800" b="1" dirty="0" smtClean="0"/>
              <a:t>তাহমিনা </a:t>
            </a:r>
            <a:r>
              <a:rPr lang="bn-IN" sz="4800" b="1" dirty="0" smtClean="0"/>
              <a:t>পারভীন</a:t>
            </a:r>
            <a:endParaRPr lang="en-US" sz="4800" b="1" dirty="0" smtClean="0"/>
          </a:p>
          <a:p>
            <a:pPr marL="109728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</a:t>
            </a:r>
            <a:r>
              <a:rPr lang="bn-IN" sz="4400" dirty="0" smtClean="0"/>
              <a:t>     </a:t>
            </a:r>
            <a:r>
              <a:rPr lang="bn-IN" sz="4400" dirty="0" smtClean="0"/>
              <a:t>   সহকারি </a:t>
            </a:r>
            <a:r>
              <a:rPr lang="bn-IN" sz="4400" dirty="0" smtClean="0"/>
              <a:t>শিক্ষিকা </a:t>
            </a:r>
            <a:endParaRPr lang="bn-IN" sz="4400" dirty="0" smtClean="0"/>
          </a:p>
          <a:p>
            <a:pPr marL="109728" indent="0">
              <a:buNone/>
            </a:pPr>
            <a:r>
              <a:rPr lang="bn-IN" sz="4400" dirty="0"/>
              <a:t> </a:t>
            </a:r>
            <a:r>
              <a:rPr lang="bn-IN" sz="4400" dirty="0" smtClean="0"/>
              <a:t>                     বাংলা </a:t>
            </a:r>
            <a:endParaRPr lang="bn-IN" sz="4400" dirty="0" smtClean="0"/>
          </a:p>
          <a:p>
            <a:pPr marL="109728" indent="0">
              <a:buNone/>
            </a:pPr>
            <a:r>
              <a:rPr lang="bn-IN" sz="4400" dirty="0" smtClean="0"/>
              <a:t>    ভারারুল হারান মামুদ</a:t>
            </a:r>
            <a:r>
              <a:rPr lang="en-US" sz="4400" dirty="0" smtClean="0"/>
              <a:t> </a:t>
            </a:r>
            <a:r>
              <a:rPr lang="bn-IN" sz="4400" dirty="0" smtClean="0"/>
              <a:t>ইসলামিয়া</a:t>
            </a:r>
          </a:p>
          <a:p>
            <a:pPr marL="109728" indent="0">
              <a:buNone/>
            </a:pPr>
            <a:r>
              <a:rPr lang="bn-IN" sz="4400" dirty="0" smtClean="0"/>
              <a:t>     </a:t>
            </a:r>
            <a:r>
              <a:rPr lang="bn-IN" sz="4400" dirty="0" smtClean="0"/>
              <a:t>  দাখিল </a:t>
            </a:r>
            <a:r>
              <a:rPr lang="bn-IN" sz="4400" dirty="0" smtClean="0"/>
              <a:t>মাদ্রাসা</a:t>
            </a:r>
            <a:r>
              <a:rPr lang="bn-IN" dirty="0"/>
              <a:t> </a:t>
            </a:r>
            <a:r>
              <a:rPr lang="bn-IN" dirty="0" smtClean="0"/>
              <a:t>, </a:t>
            </a:r>
            <a:r>
              <a:rPr lang="bn-IN" sz="4400" dirty="0" smtClean="0"/>
              <a:t>গাজীপুর।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 flipV="1">
            <a:off x="8534400" y="4395788"/>
            <a:ext cx="609600" cy="46037"/>
          </a:xfrm>
        </p:spPr>
        <p:txBody>
          <a:bodyPr>
            <a:normAutofit fontScale="25000" lnSpcReduction="20000"/>
          </a:bodyPr>
          <a:lstStyle/>
          <a:p>
            <a:pPr lvl="8"/>
            <a:r>
              <a:rPr lang="bn-IN" dirty="0" smtClean="0"/>
              <a:t>হিদ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828800"/>
            <a:ext cx="8458200" cy="4648200"/>
            <a:chOff x="838200" y="1066800"/>
            <a:chExt cx="7467600" cy="4800600"/>
          </a:xfrm>
        </p:grpSpPr>
        <p:pic>
          <p:nvPicPr>
            <p:cNvPr id="2" name="Picture 1" descr="tr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066800"/>
              <a:ext cx="3657600" cy="4800600"/>
            </a:xfrm>
            <a:prstGeom prst="rect">
              <a:avLst/>
            </a:prstGeom>
          </p:spPr>
        </p:pic>
        <p:pic>
          <p:nvPicPr>
            <p:cNvPr id="3" name="Picture 2" descr="klj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066801"/>
              <a:ext cx="3886200" cy="480059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90663" y="762000"/>
            <a:ext cx="838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সুপ্রিয় বন্ধুরা ,ছবিটিতে তোমরা কী দেখতে পাচ্ছো ? 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সুখী মানুষ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3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42672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63879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আহমদ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37073" cy="45259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নাটিকাটি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………………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নাট্যকারের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নাটিকাটি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নাটিকাটি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উপার্জিত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লিখতে পারবে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" y="0"/>
            <a:ext cx="9130145" cy="1524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30180" y="320281"/>
            <a:ext cx="39230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6600" y="1158455"/>
            <a:ext cx="8548877" cy="5170565"/>
            <a:chOff x="1219200" y="1600200"/>
            <a:chExt cx="6978223" cy="3846857"/>
          </a:xfrm>
        </p:grpSpPr>
        <p:sp>
          <p:nvSpPr>
            <p:cNvPr id="3" name="TextBox 2"/>
            <p:cNvSpPr txBox="1"/>
            <p:nvPr/>
          </p:nvSpPr>
          <p:spPr>
            <a:xfrm>
              <a:off x="3686759" y="1852695"/>
              <a:ext cx="2209800" cy="61825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জন্ম-১৮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জানুয়ারি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১৯৩৫খ্রিষ্টাব্দ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4542052"/>
              <a:ext cx="1828800" cy="3434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পেশা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অধ্যাপনা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9800" y="2774249"/>
              <a:ext cx="2177623" cy="207351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উল্লেখ্যযোগ্য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স্বাধীনতা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ক্ষত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বিক্ষত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চিত্রনাট্য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লাল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সবুজের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পালা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সজল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ঠিকানা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।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1600200"/>
              <a:ext cx="1828800" cy="89303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জন্মস্থান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পশ্চিমবঙ্গের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মালদহ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y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0804" y="2713252"/>
              <a:ext cx="1801710" cy="1828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19200" y="3048000"/>
              <a:ext cx="1981200" cy="107622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শিক্ষাজীবন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বিএ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) ;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এ , বাংলা (১৯৫৮)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bn-IN" sz="2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2676" y="5057786"/>
              <a:ext cx="3195724" cy="38927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মমতাজ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উদ্দীন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আহমদ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5508" y="1499457"/>
            <a:ext cx="2819399" cy="110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পিতাঃকলিমুদ্দীন আহমদ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2514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আদর্শ পাঠ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37073" cy="4016514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0" y="4854714"/>
            <a:ext cx="9137073" cy="200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সুখী মানুষ নাটিকা </a:t>
            </a:r>
          </a:p>
        </p:txBody>
      </p:sp>
    </p:spTree>
    <p:extLst>
      <p:ext uri="{BB962C8B-B14F-4D97-AF65-F5344CB8AC3E}">
        <p14:creationId xmlns:p14="http://schemas.microsoft.com/office/powerpoint/2010/main" val="42017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019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75319"/>
              </p:ext>
            </p:extLst>
          </p:nvPr>
        </p:nvGraphicFramePr>
        <p:xfrm>
          <a:off x="1524000" y="1828800"/>
          <a:ext cx="6096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কবিরাজ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="0" dirty="0" err="1" smtClean="0">
                          <a:latin typeface="NikoshBAN" pitchFamily="2" charset="0"/>
                          <a:cs typeface="NikoshBAN" pitchFamily="2" charset="0"/>
                        </a:rPr>
                        <a:t>মূর্খ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latin typeface="NikoshBAN" pitchFamily="2" charset="0"/>
                          <a:cs typeface="NikoshBAN" pitchFamily="2" charset="0"/>
                        </a:rPr>
                        <a:t>শ্রবণ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19050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267200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971800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অজ্ঞ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05000"/>
            <a:ext cx="1981200" cy="1066799"/>
          </a:xfrm>
          <a:prstGeom prst="rect">
            <a:avLst/>
          </a:prstGeom>
        </p:spPr>
      </p:pic>
      <p:pic>
        <p:nvPicPr>
          <p:cNvPr id="16" name="Picture 15" descr="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343400"/>
            <a:ext cx="2057400" cy="1219200"/>
          </a:xfrm>
          <a:prstGeom prst="rect">
            <a:avLst/>
          </a:prstGeom>
        </p:spPr>
      </p:pic>
      <p:pic>
        <p:nvPicPr>
          <p:cNvPr id="17" name="Picture 16" descr="Photo0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71800"/>
            <a:ext cx="1905000" cy="1295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899</TotalTime>
  <Words>271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Concourse</vt:lpstr>
      <vt:lpstr>Office Theme</vt:lpstr>
      <vt:lpstr>          স্বাগতম </vt:lpstr>
      <vt:lpstr>                  পরিচিতি </vt:lpstr>
      <vt:lpstr>PowerPoint Presentation</vt:lpstr>
      <vt:lpstr>            পাঠ পরিচিতি</vt:lpstr>
      <vt:lpstr>         সুখী মানুষ </vt:lpstr>
      <vt:lpstr>           শিখনফল  </vt:lpstr>
      <vt:lpstr>PowerPoint Presentation</vt:lpstr>
      <vt:lpstr>PowerPoint Presentation</vt:lpstr>
      <vt:lpstr>PowerPoint Presentation</vt:lpstr>
      <vt:lpstr>কাজ-১ (একক)</vt:lpstr>
      <vt:lpstr>PowerPoint Presentation</vt:lpstr>
      <vt:lpstr>কাজ -২ ( দলীয় )</vt:lpstr>
      <vt:lpstr>          মূল্যায়ন </vt:lpstr>
      <vt:lpstr>                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সুখী মানুষ</dc:title>
  <dc:creator>AS</dc:creator>
  <cp:lastModifiedBy>walton</cp:lastModifiedBy>
  <cp:revision>197</cp:revision>
  <dcterms:created xsi:type="dcterms:W3CDTF">2006-08-16T00:00:00Z</dcterms:created>
  <dcterms:modified xsi:type="dcterms:W3CDTF">2020-09-28T03:59:04Z</dcterms:modified>
</cp:coreProperties>
</file>