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1" r:id="rId5"/>
    <p:sldId id="262" r:id="rId6"/>
    <p:sldId id="263" r:id="rId7"/>
    <p:sldId id="264" r:id="rId8"/>
    <p:sldId id="266" r:id="rId9"/>
    <p:sldId id="267" r:id="rId10"/>
    <p:sldId id="257" r:id="rId11"/>
    <p:sldId id="258" r:id="rId12"/>
    <p:sldId id="259" r:id="rId13"/>
    <p:sldId id="260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3960-FC43-4825-B1C3-4A67CA576261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307D-C234-4EA2-B935-32EF086D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8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3960-FC43-4825-B1C3-4A67CA576261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307D-C234-4EA2-B935-32EF086D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3960-FC43-4825-B1C3-4A67CA576261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307D-C234-4EA2-B935-32EF086D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4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3960-FC43-4825-B1C3-4A67CA576261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307D-C234-4EA2-B935-32EF086D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0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3960-FC43-4825-B1C3-4A67CA576261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307D-C234-4EA2-B935-32EF086D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6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3960-FC43-4825-B1C3-4A67CA576261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307D-C234-4EA2-B935-32EF086D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0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3960-FC43-4825-B1C3-4A67CA576261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307D-C234-4EA2-B935-32EF086D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0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3960-FC43-4825-B1C3-4A67CA576261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307D-C234-4EA2-B935-32EF086D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7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3960-FC43-4825-B1C3-4A67CA576261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307D-C234-4EA2-B935-32EF086D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3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3960-FC43-4825-B1C3-4A67CA576261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307D-C234-4EA2-B935-32EF086D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4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3960-FC43-4825-B1C3-4A67CA576261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3307D-C234-4EA2-B935-32EF086D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3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43960-FC43-4825-B1C3-4A67CA576261}" type="datetimeFigureOut">
              <a:rPr lang="en-US" smtClean="0"/>
              <a:t>29-Sep-20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3307D-C234-4EA2-B935-32EF086DC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Wave 7"/>
          <p:cNvSpPr/>
          <p:nvPr/>
        </p:nvSpPr>
        <p:spPr>
          <a:xfrm rot="20385692">
            <a:off x="412839" y="2923216"/>
            <a:ext cx="8077200" cy="2510244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/>
              <a:t>WELCOME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237840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Enormous: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" y="35814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Miracle: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2400"/>
            <a:ext cx="40386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29000"/>
            <a:ext cx="4876800" cy="3276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4200" y="228600"/>
            <a:ext cx="2209800" cy="17543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/>
                </a:solidFill>
              </a:rPr>
              <a:t>Plenty, abundant, huge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4191000"/>
            <a:ext cx="2209800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2"/>
                </a:solidFill>
              </a:rPr>
              <a:t>Theurgy</a:t>
            </a:r>
            <a:r>
              <a:rPr lang="en-US" sz="4400" b="1" dirty="0" smtClean="0">
                <a:solidFill>
                  <a:schemeClr val="bg2"/>
                </a:solidFill>
              </a:rPr>
              <a:t>, rattler</a:t>
            </a:r>
            <a:endParaRPr lang="en-US" sz="4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3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Autonomous: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810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Basin: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152400"/>
            <a:ext cx="4238625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429000"/>
            <a:ext cx="52578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72250" y="300335"/>
            <a:ext cx="2590800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Independent, self-explanatory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771900"/>
            <a:ext cx="2133600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/>
                </a:solidFill>
              </a:rPr>
              <a:t>Manger, tub</a:t>
            </a:r>
            <a:endParaRPr lang="en-US" sz="4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810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Brooks: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9624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Generator: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0"/>
            <a:ext cx="4191000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2800"/>
            <a:ext cx="3886199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4600" y="180945"/>
            <a:ext cx="2819400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2"/>
                </a:solidFill>
              </a:rPr>
              <a:t>Rivulet, bourn</a:t>
            </a:r>
            <a:endParaRPr lang="en-US" sz="60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399" y="4329380"/>
            <a:ext cx="2514601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2"/>
                </a:solidFill>
              </a:rPr>
              <a:t>Producer, creator</a:t>
            </a:r>
            <a:endParaRPr lang="en-US" sz="4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Crest: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463"/>
            <a:ext cx="9144000" cy="51565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228600"/>
            <a:ext cx="70104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2"/>
                </a:solidFill>
              </a:rPr>
              <a:t>Flame, top, bun</a:t>
            </a:r>
            <a:endParaRPr lang="en-US" sz="5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1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5400" y="-990600"/>
            <a:ext cx="6553200" cy="91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Read the text for better understanding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9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3499" y="-952501"/>
            <a:ext cx="6477001" cy="9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4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9144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828800"/>
            <a:ext cx="9144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71725" y="1047750"/>
            <a:ext cx="76200" cy="579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Match the words with the meanings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066800"/>
            <a:ext cx="2371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Words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9906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Meanings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19050" y="1905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miracle</a:t>
            </a:r>
            <a:endParaRPr lang="en-US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2856905"/>
            <a:ext cx="2371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basin</a:t>
            </a:r>
            <a:endParaRPr lang="en-US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811" y="3977938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crest</a:t>
            </a:r>
            <a:endParaRPr lang="en-US" sz="6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811" y="5531077"/>
            <a:ext cx="240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</a:t>
            </a:r>
            <a:r>
              <a:rPr lang="en-US" sz="3600" b="1" dirty="0" smtClean="0"/>
              <a:t>xceptional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90800" y="2064843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Small stream</a:t>
            </a:r>
            <a:endParaRPr lang="en-US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3000345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top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14600" y="41148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An act believed to be caused by God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57475" y="5531077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Bowl-shaped depression filled with water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522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22860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 act believed to be caused by God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33650" y="33528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Bowled-shaped depression filled with water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4562654"/>
            <a:ext cx="2647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top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5486400"/>
            <a:ext cx="4095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outstanding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" y="76200"/>
            <a:ext cx="9172574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2"/>
                </a:solidFill>
              </a:rPr>
              <a:t>Solution of the matching words</a:t>
            </a:r>
            <a:endParaRPr lang="en-US" sz="5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6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0"/>
            <a:ext cx="9144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403211"/>
            <a:ext cx="9144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71800" y="800100"/>
            <a:ext cx="76200" cy="605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5250" y="762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Lake Baikal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69092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Information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76200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Read the text  and complete the chart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479411"/>
            <a:ext cx="2895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Location</a:t>
            </a:r>
          </a:p>
          <a:p>
            <a:r>
              <a:rPr lang="en-US" sz="3200" b="1" dirty="0" smtClean="0"/>
              <a:t>Setting/placed</a:t>
            </a:r>
          </a:p>
          <a:p>
            <a:r>
              <a:rPr lang="en-US" sz="3200" b="1" dirty="0" smtClean="0"/>
              <a:t>Length</a:t>
            </a:r>
          </a:p>
          <a:p>
            <a:r>
              <a:rPr lang="en-US" sz="3200" b="1" dirty="0" smtClean="0"/>
              <a:t>Width</a:t>
            </a:r>
          </a:p>
          <a:p>
            <a:r>
              <a:rPr lang="en-US" sz="3200" b="1" dirty="0" smtClean="0"/>
              <a:t>Maximum depth</a:t>
            </a:r>
          </a:p>
          <a:p>
            <a:r>
              <a:rPr lang="en-US" sz="3200" b="1" dirty="0" smtClean="0"/>
              <a:t>Occupies an area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1469886"/>
            <a:ext cx="6076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South of Eastern Siberia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52775" y="20574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Centre of Asia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71825" y="2632501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636km</a:t>
            </a:r>
            <a:endParaRPr lang="en-US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3177658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48km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382905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1,620m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62300" y="4648200"/>
            <a:ext cx="330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557000 </a:t>
            </a:r>
            <a:r>
              <a:rPr lang="en-US" sz="4000" b="1" dirty="0" err="1" smtClean="0"/>
              <a:t>sq</a:t>
            </a:r>
            <a:r>
              <a:rPr lang="en-US" sz="4000" b="1" dirty="0" smtClean="0"/>
              <a:t> km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6334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0" y="0"/>
            <a:ext cx="9144000" cy="16764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8625" y="1676400"/>
            <a:ext cx="8077200" cy="13716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HOME WORK</a:t>
            </a:r>
            <a:endParaRPr lang="en-US" sz="8800" b="1" dirty="0"/>
          </a:p>
        </p:txBody>
      </p:sp>
      <p:sp>
        <p:nvSpPr>
          <p:cNvPr id="4" name="Rectangle 3"/>
          <p:cNvSpPr/>
          <p:nvPr/>
        </p:nvSpPr>
        <p:spPr>
          <a:xfrm>
            <a:off x="19050" y="3048000"/>
            <a:ext cx="9144000" cy="3505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Write a list of attractive features of Lake Baikal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9706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5" y="0"/>
            <a:ext cx="2514600" cy="274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0" y="0"/>
            <a:ext cx="6629400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bg2"/>
                </a:solidFill>
              </a:rPr>
              <a:t>MY IDENTITY</a:t>
            </a:r>
            <a:endParaRPr lang="en-US" sz="8800" b="1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HELAL AHMED</a:t>
            </a:r>
          </a:p>
          <a:p>
            <a:r>
              <a:rPr lang="en-US" sz="2800" b="1" i="1" dirty="0" smtClean="0"/>
              <a:t>                                           M.A(English);</a:t>
            </a:r>
            <a:r>
              <a:rPr lang="en-US" sz="2800" b="1" i="1" dirty="0" err="1" smtClean="0"/>
              <a:t>B.Ed</a:t>
            </a:r>
            <a:endParaRPr lang="en-US" sz="2800" b="1" i="1" dirty="0" smtClean="0"/>
          </a:p>
          <a:p>
            <a:r>
              <a:rPr lang="en-US" sz="4000" b="1" dirty="0" smtClean="0"/>
              <a:t>                </a:t>
            </a:r>
            <a:r>
              <a:rPr lang="en-US" sz="4000" b="1" dirty="0" err="1" smtClean="0"/>
              <a:t>Asst.teacher</a:t>
            </a:r>
            <a:r>
              <a:rPr lang="en-US" sz="4000" b="1" dirty="0" smtClean="0"/>
              <a:t> of English       </a:t>
            </a:r>
          </a:p>
          <a:p>
            <a:r>
              <a:rPr lang="en-US" sz="5400" b="1" dirty="0" err="1" smtClean="0"/>
              <a:t>Pagla</a:t>
            </a:r>
            <a:r>
              <a:rPr lang="en-US" sz="5400" b="1" dirty="0" smtClean="0"/>
              <a:t> Govt. Model High School &amp; College</a:t>
            </a:r>
          </a:p>
          <a:p>
            <a:r>
              <a:rPr lang="en-US" sz="4400" b="1" dirty="0" smtClean="0"/>
              <a:t>              South </a:t>
            </a:r>
            <a:r>
              <a:rPr lang="en-US" sz="4400" b="1" dirty="0" err="1" smtClean="0"/>
              <a:t>sunamganj</a:t>
            </a:r>
            <a:r>
              <a:rPr lang="en-US" sz="4400" b="1" dirty="0" smtClean="0"/>
              <a:t>, </a:t>
            </a:r>
            <a:r>
              <a:rPr lang="en-US" sz="4400" b="1" dirty="0" err="1" smtClean="0"/>
              <a:t>Sunamganj</a:t>
            </a:r>
            <a:endParaRPr lang="en-US" sz="4400" b="1" dirty="0" smtClean="0"/>
          </a:p>
          <a:p>
            <a:r>
              <a:rPr lang="en-US" sz="3600" b="1" i="1" dirty="0" smtClean="0"/>
              <a:t>                  E-mail:helalenglish925 @gmail.com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4818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81"/>
            <a:ext cx="9144000" cy="6837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886200"/>
            <a:ext cx="9258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/>
              <a:t>THANK YOU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265688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8575" y="-57150"/>
            <a:ext cx="9144000" cy="135255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Lesson Introduction</a:t>
            </a:r>
            <a:endParaRPr lang="en-US" sz="8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891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Class: Nine/Ten</a:t>
            </a:r>
          </a:p>
          <a:p>
            <a:r>
              <a:rPr lang="en-US" sz="5400" b="1" dirty="0" smtClean="0"/>
              <a:t>    </a:t>
            </a:r>
            <a:r>
              <a:rPr lang="en-US" sz="5400" b="1" dirty="0" err="1" smtClean="0"/>
              <a:t>Sub:English</a:t>
            </a:r>
            <a:r>
              <a:rPr lang="en-US" sz="5400" b="1" dirty="0" smtClean="0"/>
              <a:t> 1</a:t>
            </a:r>
            <a:r>
              <a:rPr lang="en-US" sz="5400" b="1" baseline="30000" dirty="0" smtClean="0"/>
              <a:t>st</a:t>
            </a:r>
            <a:r>
              <a:rPr lang="en-US" sz="5400" b="1" dirty="0" smtClean="0"/>
              <a:t> paper</a:t>
            </a:r>
          </a:p>
          <a:p>
            <a:r>
              <a:rPr lang="en-US" sz="3600" b="1" dirty="0" smtClean="0"/>
              <a:t>               (English For Today)</a:t>
            </a:r>
          </a:p>
          <a:p>
            <a:r>
              <a:rPr lang="en-US" sz="6600" b="1" dirty="0" smtClean="0"/>
              <a:t>     </a:t>
            </a:r>
            <a:r>
              <a:rPr lang="en-US" sz="6600" b="1" dirty="0" err="1" smtClean="0"/>
              <a:t>Unit:Eight</a:t>
            </a:r>
            <a:endParaRPr lang="en-US" sz="6600" b="1" dirty="0" smtClean="0"/>
          </a:p>
          <a:p>
            <a:r>
              <a:rPr lang="en-US" sz="4800" b="1" dirty="0" smtClean="0"/>
              <a:t>        Lesson:04</a:t>
            </a:r>
          </a:p>
          <a:p>
            <a:r>
              <a:rPr lang="en-US" sz="4400" b="1" dirty="0" smtClean="0"/>
              <a:t>          page: 118    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3514725"/>
            <a:ext cx="2971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7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Look at some pictures and watch a video and guess about our today’s lesson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1702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100"/>
            <a:ext cx="9220200" cy="3390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7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0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5"/>
            <a:ext cx="9144000" cy="14478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OUR TODAY’S LESSON ..</a:t>
            </a:r>
            <a:endParaRPr lang="en-US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002060"/>
                </a:solidFill>
              </a:rPr>
              <a:t>Lake Baikal</a:t>
            </a:r>
            <a:endParaRPr lang="en-US" sz="13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67800" cy="1295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/>
              <a:t>Learning Outcomes</a:t>
            </a:r>
            <a:endParaRPr lang="en-US" sz="8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2397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After the end of the lesson, students will be able to…</a:t>
            </a:r>
            <a:endParaRPr lang="en-US" sz="4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0480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/>
              <a:t>&lt;&gt;read and understand text</a:t>
            </a:r>
          </a:p>
          <a:p>
            <a:r>
              <a:rPr lang="en-US" sz="6000" b="1" i="1" dirty="0" smtClean="0"/>
              <a:t>&lt;&gt;tell about Lake Baikal</a:t>
            </a:r>
          </a:p>
          <a:p>
            <a:r>
              <a:rPr lang="en-US" sz="6000" b="1" i="1" dirty="0" smtClean="0"/>
              <a:t>&lt;&gt;ask and answer question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16549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241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18</cp:revision>
  <dcterms:created xsi:type="dcterms:W3CDTF">2020-09-10T04:06:15Z</dcterms:created>
  <dcterms:modified xsi:type="dcterms:W3CDTF">2020-09-29T09:18:47Z</dcterms:modified>
</cp:coreProperties>
</file>