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9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2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8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7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95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4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5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5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6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F1BC8E5-6195-42C6-A090-29736CF1BC0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C7CE3C8-7738-4231-9724-858B1FBF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3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3690" y="595747"/>
            <a:ext cx="5278582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অভিনন্দন</a:t>
            </a:r>
            <a:endParaRPr lang="en-US" sz="8800" dirty="0">
              <a:solidFill>
                <a:schemeClr val="accent2">
                  <a:lumMod val="75000"/>
                </a:schemeClr>
              </a:solidFill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62" y="2978727"/>
            <a:ext cx="3158837" cy="3047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3" y="595747"/>
            <a:ext cx="1639296" cy="15101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327" y="2521527"/>
            <a:ext cx="3013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Nikosh ban"/>
              </a:rPr>
              <a:t>ইসরাত</a:t>
            </a:r>
            <a:r>
              <a:rPr lang="en-US" sz="32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 ban"/>
              </a:rPr>
              <a:t>জাহান</a:t>
            </a:r>
            <a:r>
              <a:rPr lang="en-US" sz="3200" dirty="0" smtClean="0">
                <a:solidFill>
                  <a:srgbClr val="C0000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 ban"/>
              </a:rPr>
              <a:t>ম্যাডাম</a:t>
            </a:r>
            <a:endParaRPr lang="en-US" sz="3200" dirty="0">
              <a:solidFill>
                <a:srgbClr val="C00000"/>
              </a:solidFill>
              <a:latin typeface="Nikosh b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455" y="654489"/>
            <a:ext cx="1581329" cy="16038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85564" y="2521527"/>
            <a:ext cx="2163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 ban"/>
              </a:rPr>
              <a:t>লাকী</a:t>
            </a:r>
            <a:r>
              <a:rPr lang="en-US" sz="2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 ban"/>
              </a:rPr>
              <a:t>আক্তার</a:t>
            </a:r>
            <a:r>
              <a:rPr lang="en-US" sz="2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 ban"/>
              </a:rPr>
              <a:t>পারভীন</a:t>
            </a:r>
            <a:r>
              <a:rPr lang="en-US" sz="2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 ban"/>
              </a:rPr>
              <a:t>ম্যাডাম</a:t>
            </a:r>
            <a:endParaRPr lang="en-US" sz="2400" dirty="0">
              <a:solidFill>
                <a:srgbClr val="002060"/>
              </a:solidFill>
              <a:latin typeface="Nikosh b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4" y="3710524"/>
            <a:ext cx="1787235" cy="15264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0327" y="5846618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 ban"/>
              </a:rPr>
              <a:t>আঃ</a:t>
            </a:r>
            <a:r>
              <a:rPr lang="en-US" sz="2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 ban"/>
              </a:rPr>
              <a:t>মোত্তালেব</a:t>
            </a:r>
            <a:r>
              <a:rPr lang="en-US" sz="2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 ban"/>
              </a:rPr>
              <a:t>হোসেন</a:t>
            </a:r>
            <a:r>
              <a:rPr lang="en-US" sz="24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 ban"/>
              </a:rPr>
              <a:t>স্যার</a:t>
            </a:r>
            <a:endParaRPr lang="en-US" sz="2400" dirty="0">
              <a:solidFill>
                <a:srgbClr val="002060"/>
              </a:solidFill>
              <a:latin typeface="Nikosh b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362" y="4059382"/>
            <a:ext cx="1537851" cy="14040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85564" y="5680364"/>
            <a:ext cx="235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রাফিকা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ম্যাডাম</a:t>
            </a:r>
            <a:endParaRPr lang="en-US" sz="28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14267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17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Nikosh ban</vt:lpstr>
      <vt:lpstr>Basis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3</cp:revision>
  <dcterms:created xsi:type="dcterms:W3CDTF">2020-09-02T15:35:02Z</dcterms:created>
  <dcterms:modified xsi:type="dcterms:W3CDTF">2020-09-03T01:25:12Z</dcterms:modified>
</cp:coreProperties>
</file>