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18" r:id="rId3"/>
    <p:sldId id="314" r:id="rId4"/>
    <p:sldId id="319" r:id="rId5"/>
    <p:sldId id="308" r:id="rId6"/>
    <p:sldId id="310" r:id="rId7"/>
    <p:sldId id="311" r:id="rId8"/>
    <p:sldId id="312" r:id="rId9"/>
    <p:sldId id="313" r:id="rId10"/>
    <p:sldId id="299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ACA35-852C-48DC-9B03-1552DB6328A9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64903B-BC8D-44AF-AC1F-8193873B2D2A}">
      <dgm:prSet phldrT="[Text]"/>
      <dgm:spPr/>
      <dgm:t>
        <a:bodyPr/>
        <a:lstStyle/>
        <a:p>
          <a:r>
            <a:rPr lang="bn-IN" dirty="0">
              <a:latin typeface="NikoshLight" panose="02000000000000000000" pitchFamily="2" charset="0"/>
              <a:cs typeface="NikoshLight" panose="02000000000000000000" pitchFamily="2" charset="0"/>
            </a:rPr>
            <a:t>পূর্বে সংরক্ষিত তথ্য সাজাতে হবে</a:t>
          </a:r>
          <a:endParaRPr lang="en-US" dirty="0"/>
        </a:p>
      </dgm:t>
    </dgm:pt>
    <dgm:pt modelId="{B349641E-D6CB-4DA5-B6AC-B104342CE6B9}" type="parTrans" cxnId="{3568F7B4-BD0E-4C32-8A18-A6C39829C4B2}">
      <dgm:prSet/>
      <dgm:spPr/>
      <dgm:t>
        <a:bodyPr/>
        <a:lstStyle/>
        <a:p>
          <a:endParaRPr lang="en-US"/>
        </a:p>
      </dgm:t>
    </dgm:pt>
    <dgm:pt modelId="{4E34E703-C240-45BE-A3AA-E4B1CB5BA97C}" type="sibTrans" cxnId="{3568F7B4-BD0E-4C32-8A18-A6C39829C4B2}">
      <dgm:prSet/>
      <dgm:spPr/>
      <dgm:t>
        <a:bodyPr/>
        <a:lstStyle/>
        <a:p>
          <a:endParaRPr lang="en-US"/>
        </a:p>
      </dgm:t>
    </dgm:pt>
    <dgm:pt modelId="{F8F7B474-30C8-4316-A3F7-CE0F422BD1A2}">
      <dgm:prSet phldrT="[Text]"/>
      <dgm:spPr/>
      <dgm:t>
        <a:bodyPr/>
        <a:lstStyle/>
        <a:p>
          <a:r>
            <a:rPr lang="bn-IN" dirty="0">
              <a:latin typeface="NikoshLight" panose="02000000000000000000" pitchFamily="2" charset="0"/>
              <a:cs typeface="NikoshLight" panose="02000000000000000000" pitchFamily="2" charset="0"/>
            </a:rPr>
            <a:t>সঠিক ভাবে বিনিময় করছি কিনা</a:t>
          </a:r>
          <a:endParaRPr lang="en-US" dirty="0"/>
        </a:p>
      </dgm:t>
    </dgm:pt>
    <dgm:pt modelId="{596EC023-2FFC-418E-B04B-CB35B2C8B836}" type="parTrans" cxnId="{460866ED-9AFA-4024-99CD-CF26C789CA55}">
      <dgm:prSet/>
      <dgm:spPr/>
      <dgm:t>
        <a:bodyPr/>
        <a:lstStyle/>
        <a:p>
          <a:endParaRPr lang="en-US"/>
        </a:p>
      </dgm:t>
    </dgm:pt>
    <dgm:pt modelId="{F5FC8F20-0F0E-47D2-9AF4-566936E91AB7}" type="sibTrans" cxnId="{460866ED-9AFA-4024-99CD-CF26C789CA55}">
      <dgm:prSet/>
      <dgm:spPr/>
      <dgm:t>
        <a:bodyPr/>
        <a:lstStyle/>
        <a:p>
          <a:endParaRPr lang="en-US"/>
        </a:p>
      </dgm:t>
    </dgm:pt>
    <dgm:pt modelId="{8B1D5A4F-23FD-4D12-A6D6-546F51ADD135}">
      <dgm:prSet phldrT="[Text]"/>
      <dgm:spPr/>
      <dgm:t>
        <a:bodyPr/>
        <a:lstStyle/>
        <a:p>
          <a:r>
            <a:rPr lang="bn-IN" dirty="0">
              <a:latin typeface="NikoshLight" panose="02000000000000000000" pitchFamily="2" charset="0"/>
              <a:cs typeface="NikoshLight" panose="02000000000000000000" pitchFamily="2" charset="0"/>
            </a:rPr>
            <a:t>মনোযোগী হতে হবে</a:t>
          </a:r>
          <a:endParaRPr lang="en-US" dirty="0"/>
        </a:p>
      </dgm:t>
    </dgm:pt>
    <dgm:pt modelId="{26B603D4-C320-4D93-87D8-4925B94CA715}" type="parTrans" cxnId="{0BE97213-5CE7-4630-838F-A8DA9B8EF6AE}">
      <dgm:prSet/>
      <dgm:spPr/>
      <dgm:t>
        <a:bodyPr/>
        <a:lstStyle/>
        <a:p>
          <a:endParaRPr lang="en-US"/>
        </a:p>
      </dgm:t>
    </dgm:pt>
    <dgm:pt modelId="{6F935E55-D632-4049-9FD5-A3FDD1ECB73E}" type="sibTrans" cxnId="{0BE97213-5CE7-4630-838F-A8DA9B8EF6AE}">
      <dgm:prSet/>
      <dgm:spPr/>
      <dgm:t>
        <a:bodyPr/>
        <a:lstStyle/>
        <a:p>
          <a:endParaRPr lang="en-US"/>
        </a:p>
      </dgm:t>
    </dgm:pt>
    <dgm:pt modelId="{39BA9E82-79FC-4856-90B6-20BF5B4BA424}" type="pres">
      <dgm:prSet presAssocID="{B24ACA35-852C-48DC-9B03-1552DB6328A9}" presName="outerComposite" presStyleCnt="0">
        <dgm:presLayoutVars>
          <dgm:chMax val="5"/>
          <dgm:dir/>
          <dgm:resizeHandles val="exact"/>
        </dgm:presLayoutVars>
      </dgm:prSet>
      <dgm:spPr/>
    </dgm:pt>
    <dgm:pt modelId="{348EF59C-539D-40B8-BA23-AB9091C2AB85}" type="pres">
      <dgm:prSet presAssocID="{B24ACA35-852C-48DC-9B03-1552DB6328A9}" presName="dummyMaxCanvas" presStyleCnt="0">
        <dgm:presLayoutVars/>
      </dgm:prSet>
      <dgm:spPr/>
    </dgm:pt>
    <dgm:pt modelId="{1085108F-37ED-4907-A76E-2CD432EC1ED4}" type="pres">
      <dgm:prSet presAssocID="{B24ACA35-852C-48DC-9B03-1552DB6328A9}" presName="ThreeNodes_1" presStyleLbl="node1" presStyleIdx="0" presStyleCnt="3">
        <dgm:presLayoutVars>
          <dgm:bulletEnabled val="1"/>
        </dgm:presLayoutVars>
      </dgm:prSet>
      <dgm:spPr/>
    </dgm:pt>
    <dgm:pt modelId="{34A9BF3E-66B9-4612-AED2-1B63C4971044}" type="pres">
      <dgm:prSet presAssocID="{B24ACA35-852C-48DC-9B03-1552DB6328A9}" presName="ThreeNodes_2" presStyleLbl="node1" presStyleIdx="1" presStyleCnt="3">
        <dgm:presLayoutVars>
          <dgm:bulletEnabled val="1"/>
        </dgm:presLayoutVars>
      </dgm:prSet>
      <dgm:spPr/>
    </dgm:pt>
    <dgm:pt modelId="{020689ED-E1FE-4DB0-8EC5-967498D772FF}" type="pres">
      <dgm:prSet presAssocID="{B24ACA35-852C-48DC-9B03-1552DB6328A9}" presName="ThreeNodes_3" presStyleLbl="node1" presStyleIdx="2" presStyleCnt="3" custLinFactNeighborY="1216">
        <dgm:presLayoutVars>
          <dgm:bulletEnabled val="1"/>
        </dgm:presLayoutVars>
      </dgm:prSet>
      <dgm:spPr/>
    </dgm:pt>
    <dgm:pt modelId="{8A0E499C-8FA4-4EAC-8FA9-90FF5E00C7E8}" type="pres">
      <dgm:prSet presAssocID="{B24ACA35-852C-48DC-9B03-1552DB6328A9}" presName="ThreeConn_1-2" presStyleLbl="fgAccFollowNode1" presStyleIdx="0" presStyleCnt="2">
        <dgm:presLayoutVars>
          <dgm:bulletEnabled val="1"/>
        </dgm:presLayoutVars>
      </dgm:prSet>
      <dgm:spPr/>
    </dgm:pt>
    <dgm:pt modelId="{9449F661-5054-45AC-8FD0-C01401F08A24}" type="pres">
      <dgm:prSet presAssocID="{B24ACA35-852C-48DC-9B03-1552DB6328A9}" presName="ThreeConn_2-3" presStyleLbl="fgAccFollowNode1" presStyleIdx="1" presStyleCnt="2">
        <dgm:presLayoutVars>
          <dgm:bulletEnabled val="1"/>
        </dgm:presLayoutVars>
      </dgm:prSet>
      <dgm:spPr/>
    </dgm:pt>
    <dgm:pt modelId="{7787720A-78D9-4485-96A7-8B5D3045AEF1}" type="pres">
      <dgm:prSet presAssocID="{B24ACA35-852C-48DC-9B03-1552DB6328A9}" presName="ThreeNodes_1_text" presStyleLbl="node1" presStyleIdx="2" presStyleCnt="3">
        <dgm:presLayoutVars>
          <dgm:bulletEnabled val="1"/>
        </dgm:presLayoutVars>
      </dgm:prSet>
      <dgm:spPr/>
    </dgm:pt>
    <dgm:pt modelId="{99988277-2945-4574-9CA2-0D26D579FDB2}" type="pres">
      <dgm:prSet presAssocID="{B24ACA35-852C-48DC-9B03-1552DB6328A9}" presName="ThreeNodes_2_text" presStyleLbl="node1" presStyleIdx="2" presStyleCnt="3">
        <dgm:presLayoutVars>
          <dgm:bulletEnabled val="1"/>
        </dgm:presLayoutVars>
      </dgm:prSet>
      <dgm:spPr/>
    </dgm:pt>
    <dgm:pt modelId="{B09241C0-B720-458D-8BAB-7D2F36FD42FD}" type="pres">
      <dgm:prSet presAssocID="{B24ACA35-852C-48DC-9B03-1552DB6328A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8ED306-8329-4A7D-A3D8-CDF476A6D179}" type="presOf" srcId="{F8F7B474-30C8-4316-A3F7-CE0F422BD1A2}" destId="{99988277-2945-4574-9CA2-0D26D579FDB2}" srcOrd="1" destOrd="0" presId="urn:microsoft.com/office/officeart/2005/8/layout/vProcess5"/>
    <dgm:cxn modelId="{C2F0EF0D-BBAE-4E9E-B0F8-3711230BB27A}" type="presOf" srcId="{B24ACA35-852C-48DC-9B03-1552DB6328A9}" destId="{39BA9E82-79FC-4856-90B6-20BF5B4BA424}" srcOrd="0" destOrd="0" presId="urn:microsoft.com/office/officeart/2005/8/layout/vProcess5"/>
    <dgm:cxn modelId="{0BE97213-5CE7-4630-838F-A8DA9B8EF6AE}" srcId="{B24ACA35-852C-48DC-9B03-1552DB6328A9}" destId="{8B1D5A4F-23FD-4D12-A6D6-546F51ADD135}" srcOrd="2" destOrd="0" parTransId="{26B603D4-C320-4D93-87D8-4925B94CA715}" sibTransId="{6F935E55-D632-4049-9FD5-A3FDD1ECB73E}"/>
    <dgm:cxn modelId="{8A90C569-33CF-44E2-9D9B-645FC7491916}" type="presOf" srcId="{CD64903B-BC8D-44AF-AC1F-8193873B2D2A}" destId="{1085108F-37ED-4907-A76E-2CD432EC1ED4}" srcOrd="0" destOrd="0" presId="urn:microsoft.com/office/officeart/2005/8/layout/vProcess5"/>
    <dgm:cxn modelId="{F32C816B-452B-4DAB-9286-0F19D0A028A2}" type="presOf" srcId="{8B1D5A4F-23FD-4D12-A6D6-546F51ADD135}" destId="{B09241C0-B720-458D-8BAB-7D2F36FD42FD}" srcOrd="1" destOrd="0" presId="urn:microsoft.com/office/officeart/2005/8/layout/vProcess5"/>
    <dgm:cxn modelId="{E5B48783-E79C-408E-9ED3-2E05E7B4FCCF}" type="presOf" srcId="{CD64903B-BC8D-44AF-AC1F-8193873B2D2A}" destId="{7787720A-78D9-4485-96A7-8B5D3045AEF1}" srcOrd="1" destOrd="0" presId="urn:microsoft.com/office/officeart/2005/8/layout/vProcess5"/>
    <dgm:cxn modelId="{7F490884-D846-4521-80FB-58BB4E932682}" type="presOf" srcId="{4E34E703-C240-45BE-A3AA-E4B1CB5BA97C}" destId="{8A0E499C-8FA4-4EAC-8FA9-90FF5E00C7E8}" srcOrd="0" destOrd="0" presId="urn:microsoft.com/office/officeart/2005/8/layout/vProcess5"/>
    <dgm:cxn modelId="{3568F7B4-BD0E-4C32-8A18-A6C39829C4B2}" srcId="{B24ACA35-852C-48DC-9B03-1552DB6328A9}" destId="{CD64903B-BC8D-44AF-AC1F-8193873B2D2A}" srcOrd="0" destOrd="0" parTransId="{B349641E-D6CB-4DA5-B6AC-B104342CE6B9}" sibTransId="{4E34E703-C240-45BE-A3AA-E4B1CB5BA97C}"/>
    <dgm:cxn modelId="{733A78B7-3329-49CF-AFDD-71815A3042A9}" type="presOf" srcId="{F5FC8F20-0F0E-47D2-9AF4-566936E91AB7}" destId="{9449F661-5054-45AC-8FD0-C01401F08A24}" srcOrd="0" destOrd="0" presId="urn:microsoft.com/office/officeart/2005/8/layout/vProcess5"/>
    <dgm:cxn modelId="{4C9C7FDE-E716-4A64-AC4B-69BE0623C7CE}" type="presOf" srcId="{8B1D5A4F-23FD-4D12-A6D6-546F51ADD135}" destId="{020689ED-E1FE-4DB0-8EC5-967498D772FF}" srcOrd="0" destOrd="0" presId="urn:microsoft.com/office/officeart/2005/8/layout/vProcess5"/>
    <dgm:cxn modelId="{2C57B1E1-B4AA-454F-9883-DFFE36EEF924}" type="presOf" srcId="{F8F7B474-30C8-4316-A3F7-CE0F422BD1A2}" destId="{34A9BF3E-66B9-4612-AED2-1B63C4971044}" srcOrd="0" destOrd="0" presId="urn:microsoft.com/office/officeart/2005/8/layout/vProcess5"/>
    <dgm:cxn modelId="{460866ED-9AFA-4024-99CD-CF26C789CA55}" srcId="{B24ACA35-852C-48DC-9B03-1552DB6328A9}" destId="{F8F7B474-30C8-4316-A3F7-CE0F422BD1A2}" srcOrd="1" destOrd="0" parTransId="{596EC023-2FFC-418E-B04B-CB35B2C8B836}" sibTransId="{F5FC8F20-0F0E-47D2-9AF4-566936E91AB7}"/>
    <dgm:cxn modelId="{693F6853-2131-4ED0-B996-659561430456}" type="presParOf" srcId="{39BA9E82-79FC-4856-90B6-20BF5B4BA424}" destId="{348EF59C-539D-40B8-BA23-AB9091C2AB85}" srcOrd="0" destOrd="0" presId="urn:microsoft.com/office/officeart/2005/8/layout/vProcess5"/>
    <dgm:cxn modelId="{AC131230-1DC7-4026-A090-C72801773A2A}" type="presParOf" srcId="{39BA9E82-79FC-4856-90B6-20BF5B4BA424}" destId="{1085108F-37ED-4907-A76E-2CD432EC1ED4}" srcOrd="1" destOrd="0" presId="urn:microsoft.com/office/officeart/2005/8/layout/vProcess5"/>
    <dgm:cxn modelId="{0A051280-4AD2-4997-A5B4-236C2FC9E7A1}" type="presParOf" srcId="{39BA9E82-79FC-4856-90B6-20BF5B4BA424}" destId="{34A9BF3E-66B9-4612-AED2-1B63C4971044}" srcOrd="2" destOrd="0" presId="urn:microsoft.com/office/officeart/2005/8/layout/vProcess5"/>
    <dgm:cxn modelId="{0A946821-9EDB-489F-9496-6B5E003F9790}" type="presParOf" srcId="{39BA9E82-79FC-4856-90B6-20BF5B4BA424}" destId="{020689ED-E1FE-4DB0-8EC5-967498D772FF}" srcOrd="3" destOrd="0" presId="urn:microsoft.com/office/officeart/2005/8/layout/vProcess5"/>
    <dgm:cxn modelId="{A9EA7B83-86AE-4813-9DD0-819FA373DEBB}" type="presParOf" srcId="{39BA9E82-79FC-4856-90B6-20BF5B4BA424}" destId="{8A0E499C-8FA4-4EAC-8FA9-90FF5E00C7E8}" srcOrd="4" destOrd="0" presId="urn:microsoft.com/office/officeart/2005/8/layout/vProcess5"/>
    <dgm:cxn modelId="{1ABF271B-6701-4EE5-B152-B307CAB99EAB}" type="presParOf" srcId="{39BA9E82-79FC-4856-90B6-20BF5B4BA424}" destId="{9449F661-5054-45AC-8FD0-C01401F08A24}" srcOrd="5" destOrd="0" presId="urn:microsoft.com/office/officeart/2005/8/layout/vProcess5"/>
    <dgm:cxn modelId="{4418EA4E-FB75-4546-8DF1-4A70E26C84E0}" type="presParOf" srcId="{39BA9E82-79FC-4856-90B6-20BF5B4BA424}" destId="{7787720A-78D9-4485-96A7-8B5D3045AEF1}" srcOrd="6" destOrd="0" presId="urn:microsoft.com/office/officeart/2005/8/layout/vProcess5"/>
    <dgm:cxn modelId="{259E42DD-A842-41BD-B921-65CD51676D26}" type="presParOf" srcId="{39BA9E82-79FC-4856-90B6-20BF5B4BA424}" destId="{99988277-2945-4574-9CA2-0D26D579FDB2}" srcOrd="7" destOrd="0" presId="urn:microsoft.com/office/officeart/2005/8/layout/vProcess5"/>
    <dgm:cxn modelId="{CECA5D1D-02BF-456F-9F32-3E63B435CEE7}" type="presParOf" srcId="{39BA9E82-79FC-4856-90B6-20BF5B4BA424}" destId="{B09241C0-B720-458D-8BAB-7D2F36FD42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5108F-37ED-4907-A76E-2CD432EC1ED4}">
      <dsp:nvSpPr>
        <dsp:cNvPr id="0" name=""/>
        <dsp:cNvSpPr/>
      </dsp:nvSpPr>
      <dsp:spPr>
        <a:xfrm>
          <a:off x="0" y="0"/>
          <a:ext cx="8264279" cy="10901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>
              <a:latin typeface="NikoshLight" panose="02000000000000000000" pitchFamily="2" charset="0"/>
              <a:cs typeface="NikoshLight" panose="02000000000000000000" pitchFamily="2" charset="0"/>
            </a:rPr>
            <a:t>পূর্বে সংরক্ষিত তথ্য সাজাতে হবে</a:t>
          </a:r>
          <a:endParaRPr lang="en-US" sz="4500" kern="1200" dirty="0"/>
        </a:p>
      </dsp:txBody>
      <dsp:txXfrm>
        <a:off x="31928" y="31928"/>
        <a:ext cx="7087974" cy="1026245"/>
      </dsp:txXfrm>
    </dsp:sp>
    <dsp:sp modelId="{34A9BF3E-66B9-4612-AED2-1B63C4971044}">
      <dsp:nvSpPr>
        <dsp:cNvPr id="0" name=""/>
        <dsp:cNvSpPr/>
      </dsp:nvSpPr>
      <dsp:spPr>
        <a:xfrm>
          <a:off x="729201" y="1271785"/>
          <a:ext cx="8264279" cy="10901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>
              <a:latin typeface="NikoshLight" panose="02000000000000000000" pitchFamily="2" charset="0"/>
              <a:cs typeface="NikoshLight" panose="02000000000000000000" pitchFamily="2" charset="0"/>
            </a:rPr>
            <a:t>সঠিক ভাবে বিনিময় করছি কিনা</a:t>
          </a:r>
          <a:endParaRPr lang="en-US" sz="4500" kern="1200" dirty="0"/>
        </a:p>
      </dsp:txBody>
      <dsp:txXfrm>
        <a:off x="761129" y="1303713"/>
        <a:ext cx="6762656" cy="1026245"/>
      </dsp:txXfrm>
    </dsp:sp>
    <dsp:sp modelId="{020689ED-E1FE-4DB0-8EC5-967498D772FF}">
      <dsp:nvSpPr>
        <dsp:cNvPr id="0" name=""/>
        <dsp:cNvSpPr/>
      </dsp:nvSpPr>
      <dsp:spPr>
        <a:xfrm>
          <a:off x="1458402" y="2543571"/>
          <a:ext cx="8264279" cy="10901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500" kern="1200" dirty="0">
              <a:latin typeface="NikoshLight" panose="02000000000000000000" pitchFamily="2" charset="0"/>
              <a:cs typeface="NikoshLight" panose="02000000000000000000" pitchFamily="2" charset="0"/>
            </a:rPr>
            <a:t>মনোযোগী হতে হবে</a:t>
          </a:r>
          <a:endParaRPr lang="en-US" sz="4500" kern="1200" dirty="0"/>
        </a:p>
      </dsp:txBody>
      <dsp:txXfrm>
        <a:off x="1490330" y="2575499"/>
        <a:ext cx="6762656" cy="1026245"/>
      </dsp:txXfrm>
    </dsp:sp>
    <dsp:sp modelId="{8A0E499C-8FA4-4EAC-8FA9-90FF5E00C7E8}">
      <dsp:nvSpPr>
        <dsp:cNvPr id="0" name=""/>
        <dsp:cNvSpPr/>
      </dsp:nvSpPr>
      <dsp:spPr>
        <a:xfrm>
          <a:off x="7555713" y="826660"/>
          <a:ext cx="708566" cy="7085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7715140" y="826660"/>
        <a:ext cx="389712" cy="533196"/>
      </dsp:txXfrm>
    </dsp:sp>
    <dsp:sp modelId="{9449F661-5054-45AC-8FD0-C01401F08A24}">
      <dsp:nvSpPr>
        <dsp:cNvPr id="0" name=""/>
        <dsp:cNvSpPr/>
      </dsp:nvSpPr>
      <dsp:spPr>
        <a:xfrm>
          <a:off x="8284914" y="2091178"/>
          <a:ext cx="708566" cy="70856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444341" y="2091178"/>
        <a:ext cx="389712" cy="533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3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1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1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3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6C09-5B91-4323-AC80-161A1D3DCBD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A35C-0182-4795-BB7B-6B5FA774F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7.jp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11" Type="http://schemas.openxmlformats.org/officeDocument/2006/relationships/image" Target="../media/image6.wmf"/><Relationship Id="rId5" Type="http://schemas.openxmlformats.org/officeDocument/2006/relationships/image" Target="../media/image9.jp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7.jpe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8.jpg"/><Relationship Id="rId10" Type="http://schemas.openxmlformats.org/officeDocument/2006/relationships/image" Target="../media/image9.jpg"/><Relationship Id="rId4" Type="http://schemas.openxmlformats.org/officeDocument/2006/relationships/image" Target="../media/image18.jpe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2A6F1-1E32-4101-AD41-830A1522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7" y="0"/>
            <a:ext cx="114445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D6CE3-9556-4B43-8597-921E68DF7C4E}"/>
              </a:ext>
            </a:extLst>
          </p:cNvPr>
          <p:cNvSpPr txBox="1"/>
          <p:nvPr/>
        </p:nvSpPr>
        <p:spPr>
          <a:xfrm>
            <a:off x="5323111" y="947059"/>
            <a:ext cx="3999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সকলকে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9A71B-EFE6-4016-B774-BC160802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0"/>
            <a:ext cx="11449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B54A31-36E2-42D8-AFCB-64A9E0032CD3}"/>
              </a:ext>
            </a:extLst>
          </p:cNvPr>
          <p:cNvSpPr txBox="1"/>
          <p:nvPr/>
        </p:nvSpPr>
        <p:spPr>
          <a:xfrm>
            <a:off x="853629" y="3238713"/>
            <a:ext cx="11028894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৯২ পৃষ্ঠা নীরবে পড়ে নিই...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85FE-4781-4453-95FB-DB3ECE87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06" y="2090053"/>
            <a:ext cx="10507188" cy="4005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5C692-4FBC-486A-906C-59BBBD6815FD}"/>
              </a:ext>
            </a:extLst>
          </p:cNvPr>
          <p:cNvSpPr txBox="1"/>
          <p:nvPr/>
        </p:nvSpPr>
        <p:spPr>
          <a:xfrm>
            <a:off x="590006" y="1000598"/>
            <a:ext cx="1101198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অসংখ্য ধন্যবাদ...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452847" y="1602378"/>
            <a:ext cx="5045635" cy="46465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2848" y="426722"/>
            <a:ext cx="11212283" cy="1175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662020" y="1602378"/>
            <a:ext cx="5003110" cy="4646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পাঠ-০৬</a:t>
            </a:r>
            <a:endParaRPr lang="bn-BD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 ব্যবহার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 descr="C:\Users\MRK\Desktop\Kamrul 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08" y="1698177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39" y="1686954"/>
            <a:ext cx="1803072" cy="230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2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885" y="1133120"/>
            <a:ext cx="110119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2766" y="1779451"/>
            <a:ext cx="11142617" cy="24214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১১.2.১ প্রযুক্তি  ব্যবহার করে তথ্য সংগ্রহ করতে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১১.2.২ প্রযুক্তি  ব্যবহারের মাধ্যমে তথ্য সংরক্ষণ করতে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১১.2.৩ সংগৃহীত তথ্য নিজে ব্যবহার করতে এবং অন্যের সাথে বিনিময় করতে পারবে।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CF5415-C418-498D-AC62-C027BB07BCFB}"/>
              </a:ext>
            </a:extLst>
          </p:cNvPr>
          <p:cNvSpPr/>
          <p:nvPr/>
        </p:nvSpPr>
        <p:spPr>
          <a:xfrm>
            <a:off x="523319" y="772809"/>
            <a:ext cx="2473580" cy="1988086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B153FE-5CAE-44A6-AC69-F69499FBD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07" y="804552"/>
            <a:ext cx="3430807" cy="19245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D76C0F-7755-4BF6-9E25-7FDE2034EEB6}"/>
              </a:ext>
            </a:extLst>
          </p:cNvPr>
          <p:cNvGrpSpPr/>
          <p:nvPr/>
        </p:nvGrpSpPr>
        <p:grpSpPr>
          <a:xfrm>
            <a:off x="6427706" y="799639"/>
            <a:ext cx="3278530" cy="2449753"/>
            <a:chOff x="2699012" y="5184445"/>
            <a:chExt cx="2714625" cy="2028397"/>
          </a:xfrm>
        </p:grpSpPr>
        <p:pic>
          <p:nvPicPr>
            <p:cNvPr id="10" name="Picture 5" descr="C:\Users\KABIR\Desktop\Content\44.jpg">
              <a:extLst>
                <a:ext uri="{FF2B5EF4-FFF2-40B4-BE49-F238E27FC236}">
                  <a16:creationId xmlns:a16="http://schemas.microsoft.com/office/drawing/2014/main" id="{D5978768-D89B-4181-A5B6-368D43905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012" y="5184445"/>
              <a:ext cx="2714625" cy="1593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5FDAAC-92C2-4919-ACFC-D06CD378833B}"/>
                </a:ext>
              </a:extLst>
            </p:cNvPr>
            <p:cNvSpPr txBox="1"/>
            <p:nvPr/>
          </p:nvSpPr>
          <p:spPr>
            <a:xfrm>
              <a:off x="3039326" y="6830583"/>
              <a:ext cx="2040452" cy="38225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স্মার্ট টিভি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36D14F-C6AE-41AC-B2C6-48A58283EE07}"/>
              </a:ext>
            </a:extLst>
          </p:cNvPr>
          <p:cNvGrpSpPr/>
          <p:nvPr/>
        </p:nvGrpSpPr>
        <p:grpSpPr>
          <a:xfrm>
            <a:off x="523319" y="3648059"/>
            <a:ext cx="5049489" cy="2994310"/>
            <a:chOff x="5426623" y="3727571"/>
            <a:chExt cx="5049489" cy="29943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5FFF06-80CF-45C9-A0CB-29D03D5B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660" y="3727571"/>
              <a:ext cx="3485452" cy="2994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A4C1CB08-5444-4249-8F17-3FA05498AF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931954"/>
                </p:ext>
              </p:extLst>
            </p:nvPr>
          </p:nvGraphicFramePr>
          <p:xfrm>
            <a:off x="5426623" y="3989164"/>
            <a:ext cx="1868833" cy="2503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Image" r:id="rId7" imgW="3339360" imgH="5079240" progId="Photoshop.Image.13">
                    <p:embed/>
                  </p:oleObj>
                </mc:Choice>
                <mc:Fallback>
                  <p:oleObj name="Image" r:id="rId7" imgW="3339360" imgH="507924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26623" y="3989164"/>
                          <a:ext cx="1868833" cy="25036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6E6DA43-8C2F-434D-8A0D-AF4EA9862A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36" y="3856643"/>
            <a:ext cx="3071213" cy="206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E85D8-2782-46EC-B4DF-2963B2D40E14}"/>
              </a:ext>
            </a:extLst>
          </p:cNvPr>
          <p:cNvSpPr txBox="1"/>
          <p:nvPr/>
        </p:nvSpPr>
        <p:spPr>
          <a:xfrm>
            <a:off x="5572267" y="5884911"/>
            <a:ext cx="307121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051C19B-1D30-4E44-9155-FF921E170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37263"/>
              </p:ext>
            </p:extLst>
          </p:nvPr>
        </p:nvGraphicFramePr>
        <p:xfrm>
          <a:off x="8773142" y="3825858"/>
          <a:ext cx="3305205" cy="252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Image" r:id="rId10" imgW="4863240" imgH="3707640" progId="Photoshop.Image.13">
                  <p:embed/>
                </p:oleObj>
              </mc:Choice>
              <mc:Fallback>
                <p:oleObj name="Image" r:id="rId10" imgW="4863240" imgH="3707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73142" y="3825858"/>
                        <a:ext cx="3305205" cy="2520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644D62B-CB3F-47C8-B414-9C0F4C4AA5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3" y="733379"/>
            <a:ext cx="1966938" cy="199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16DB27-2B5B-41C2-BA46-AF855A661962}"/>
              </a:ext>
            </a:extLst>
          </p:cNvPr>
          <p:cNvSpPr txBox="1"/>
          <p:nvPr/>
        </p:nvSpPr>
        <p:spPr>
          <a:xfrm>
            <a:off x="3725505" y="2787399"/>
            <a:ext cx="1859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5C9F16-8E34-460C-9204-6A721FDAC88F}"/>
              </a:ext>
            </a:extLst>
          </p:cNvPr>
          <p:cNvSpPr txBox="1"/>
          <p:nvPr/>
        </p:nvSpPr>
        <p:spPr>
          <a:xfrm>
            <a:off x="2877283" y="5951671"/>
            <a:ext cx="1859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820630-209C-4E6F-AAB8-139859C1B58B}"/>
              </a:ext>
            </a:extLst>
          </p:cNvPr>
          <p:cNvSpPr txBox="1"/>
          <p:nvPr/>
        </p:nvSpPr>
        <p:spPr>
          <a:xfrm>
            <a:off x="723888" y="2797971"/>
            <a:ext cx="1859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2EFA00-CF89-40F7-94AF-504ECECE4468}"/>
              </a:ext>
            </a:extLst>
          </p:cNvPr>
          <p:cNvSpPr txBox="1"/>
          <p:nvPr/>
        </p:nvSpPr>
        <p:spPr>
          <a:xfrm>
            <a:off x="10059296" y="2757582"/>
            <a:ext cx="1859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দর্শক/শ্রোতা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B8CCC4-EEB8-4BB0-B108-D0B81A2DEA5D}"/>
              </a:ext>
            </a:extLst>
          </p:cNvPr>
          <p:cNvSpPr txBox="1"/>
          <p:nvPr/>
        </p:nvSpPr>
        <p:spPr>
          <a:xfrm>
            <a:off x="9496178" y="6218946"/>
            <a:ext cx="18591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শ্রোতা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581E7-74E4-45F9-AD4E-CD746786EA65}"/>
              </a:ext>
            </a:extLst>
          </p:cNvPr>
          <p:cNvSpPr txBox="1"/>
          <p:nvPr/>
        </p:nvSpPr>
        <p:spPr>
          <a:xfrm>
            <a:off x="4242267" y="3307312"/>
            <a:ext cx="370746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তথ্যের ব্যবহার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7DE2E-8EFA-4C2C-8304-E3DB879EDD1F}"/>
              </a:ext>
            </a:extLst>
          </p:cNvPr>
          <p:cNvSpPr txBox="1"/>
          <p:nvPr/>
        </p:nvSpPr>
        <p:spPr>
          <a:xfrm>
            <a:off x="586239" y="491166"/>
            <a:ext cx="8895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Light" panose="02000000000000000000" pitchFamily="2" charset="0"/>
                <a:cs typeface="NikoshLight" panose="02000000000000000000" pitchFamily="2" charset="0"/>
              </a:rPr>
              <a:t>১। কোন বিষয়ের তথ্য প্রয়োজন তা নির্দিষ্ট করা।</a:t>
            </a:r>
            <a:endParaRPr lang="en-US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0CCB2BF-5574-425E-AB87-0998C922B3C1}"/>
              </a:ext>
            </a:extLst>
          </p:cNvPr>
          <p:cNvSpPr/>
          <p:nvPr/>
        </p:nvSpPr>
        <p:spPr>
          <a:xfrm>
            <a:off x="1285464" y="1846241"/>
            <a:ext cx="4731026" cy="1639605"/>
          </a:xfrm>
          <a:prstGeom prst="wedgeRoundRectCallout">
            <a:avLst>
              <a:gd name="adj1" fmla="val -32305"/>
              <a:gd name="adj2" fmla="val 1046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আজকের আবহাওয়ার খবর জানতে চাই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76FCB3B-71C0-41CB-9FBA-96A8DAC017B0}"/>
              </a:ext>
            </a:extLst>
          </p:cNvPr>
          <p:cNvSpPr/>
          <p:nvPr/>
        </p:nvSpPr>
        <p:spPr>
          <a:xfrm>
            <a:off x="6307726" y="1854263"/>
            <a:ext cx="5239400" cy="1639605"/>
          </a:xfrm>
          <a:prstGeom prst="wedgeRoundRectCallout">
            <a:avLst>
              <a:gd name="adj1" fmla="val 19866"/>
              <a:gd name="adj2" fmla="val 961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বাংলাদেশের ক্রিকেট ম্যাচের তারিখ জানতে চাই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105012-7338-43A3-AEE8-334FA3A8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5" y="4110755"/>
            <a:ext cx="1765079" cy="2019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5B98D-26E7-465C-8C91-E618D2A19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169" y="4045691"/>
            <a:ext cx="1993651" cy="2019048"/>
          </a:xfrm>
          <a:prstGeom prst="rect">
            <a:avLst/>
          </a:prstGeom>
        </p:spPr>
      </p:pic>
      <p:pic>
        <p:nvPicPr>
          <p:cNvPr id="9" name="Picture 2" descr="C:\Users\User\Desktop\ডডডড.jfif">
            <a:extLst>
              <a:ext uri="{FF2B5EF4-FFF2-40B4-BE49-F238E27FC236}">
                <a16:creationId xmlns:a16="http://schemas.microsoft.com/office/drawing/2014/main" id="{46E0F1CD-2A1B-4695-B43B-29F82CD3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84" y="4217876"/>
            <a:ext cx="3200976" cy="1879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C:\Users\User\Desktop\indexডড.jfif">
            <a:extLst>
              <a:ext uri="{FF2B5EF4-FFF2-40B4-BE49-F238E27FC236}">
                <a16:creationId xmlns:a16="http://schemas.microsoft.com/office/drawing/2014/main" id="{75F3656B-DAFE-4FED-BF8D-FCB8E85D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4220780"/>
            <a:ext cx="3092037" cy="1876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72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7DE2E-8EFA-4C2C-8304-E3DB879EDD1F}"/>
              </a:ext>
            </a:extLst>
          </p:cNvPr>
          <p:cNvSpPr txBox="1"/>
          <p:nvPr/>
        </p:nvSpPr>
        <p:spPr>
          <a:xfrm>
            <a:off x="586239" y="472487"/>
            <a:ext cx="7689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Light" panose="02000000000000000000" pitchFamily="2" charset="0"/>
                <a:cs typeface="NikoshLight" panose="02000000000000000000" pitchFamily="2" charset="0"/>
              </a:rPr>
              <a:t>২। তথ্যের উৎস ও সংগ্রহের উপায় নির্ণয়।</a:t>
            </a:r>
            <a:endParaRPr lang="en-US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EB2B4-5423-4C2D-BA70-1F7E4669ECEC}"/>
              </a:ext>
            </a:extLst>
          </p:cNvPr>
          <p:cNvSpPr txBox="1"/>
          <p:nvPr/>
        </p:nvSpPr>
        <p:spPr>
          <a:xfrm>
            <a:off x="693745" y="5699058"/>
            <a:ext cx="6652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Light" panose="02000000000000000000" pitchFamily="2" charset="0"/>
                <a:cs typeface="NikoshLight" panose="02000000000000000000" pitchFamily="2" charset="0"/>
              </a:rPr>
              <a:t>কোথায় পাওয়া যাবে, কিভাবে, কৌশল</a:t>
            </a:r>
            <a:endParaRPr lang="en-US" sz="40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5" name="Picture 2" descr="C:\Users\User\Desktop\Content\images (4).jpg">
            <a:extLst>
              <a:ext uri="{FF2B5EF4-FFF2-40B4-BE49-F238E27FC236}">
                <a16:creationId xmlns:a16="http://schemas.microsoft.com/office/drawing/2014/main" id="{DE743958-61F0-48F0-A2C4-1B89C891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9" y="1608285"/>
            <a:ext cx="1117870" cy="16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BIR\Desktop\download.jpg">
            <a:extLst>
              <a:ext uri="{FF2B5EF4-FFF2-40B4-BE49-F238E27FC236}">
                <a16:creationId xmlns:a16="http://schemas.microsoft.com/office/drawing/2014/main" id="{03B61D70-F3B5-44AB-8C0F-6EC0D4DC8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7" y="1928464"/>
            <a:ext cx="1815243" cy="135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images.jfif">
            <a:extLst>
              <a:ext uri="{FF2B5EF4-FFF2-40B4-BE49-F238E27FC236}">
                <a16:creationId xmlns:a16="http://schemas.microsoft.com/office/drawing/2014/main" id="{7BA6764D-8471-4326-9EA4-5EC38C4B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74" y="1879968"/>
            <a:ext cx="2514600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78A730-83EE-4A09-92CE-F8D192101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92" y="1857854"/>
            <a:ext cx="2589068" cy="1452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0341D7-BE43-4DB2-BB4F-04608040EB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2213" r="14490" b="13938"/>
          <a:stretch/>
        </p:blipFill>
        <p:spPr>
          <a:xfrm>
            <a:off x="9852363" y="3641745"/>
            <a:ext cx="1470582" cy="14524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07E4C89-0972-42FC-8675-4842CB92534E}"/>
              </a:ext>
            </a:extLst>
          </p:cNvPr>
          <p:cNvGrpSpPr/>
          <p:nvPr/>
        </p:nvGrpSpPr>
        <p:grpSpPr>
          <a:xfrm>
            <a:off x="812535" y="3936328"/>
            <a:ext cx="1157821" cy="1157821"/>
            <a:chOff x="4407373" y="4544206"/>
            <a:chExt cx="1157821" cy="11578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4">
              <a:extLst>
                <a:ext uri="{FF2B5EF4-FFF2-40B4-BE49-F238E27FC236}">
                  <a16:creationId xmlns:a16="http://schemas.microsoft.com/office/drawing/2014/main" id="{ED908067-B005-4A4A-83C1-7F21B89B2E17}"/>
                </a:ext>
              </a:extLst>
            </p:cNvPr>
            <p:cNvSpPr/>
            <p:nvPr/>
          </p:nvSpPr>
          <p:spPr>
            <a:xfrm>
              <a:off x="4407373" y="4544206"/>
              <a:ext cx="1157821" cy="1157821"/>
            </a:xfrm>
            <a:prstGeom prst="roundRect">
              <a:avLst/>
            </a:prstGeom>
            <a:blipFill rotWithShape="0">
              <a:blip r:embed="rId7"/>
              <a:stretch>
                <a:fillRect/>
              </a:stretch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397CF8BF-4A2D-45A0-86C2-F27C6424C351}"/>
                </a:ext>
              </a:extLst>
            </p:cNvPr>
            <p:cNvSpPr txBox="1"/>
            <p:nvPr/>
          </p:nvSpPr>
          <p:spPr>
            <a:xfrm>
              <a:off x="4463893" y="4600726"/>
              <a:ext cx="1044781" cy="1044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C5CAE0E-7212-4BA0-9A1A-5D269373A2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4006786"/>
            <a:ext cx="1552209" cy="10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88AABFB-B386-499B-87D7-E2C2F7598B38}"/>
              </a:ext>
            </a:extLst>
          </p:cNvPr>
          <p:cNvGrpSpPr/>
          <p:nvPr/>
        </p:nvGrpSpPr>
        <p:grpSpPr>
          <a:xfrm>
            <a:off x="7374955" y="4022639"/>
            <a:ext cx="1852177" cy="1228289"/>
            <a:chOff x="2359605" y="4544206"/>
            <a:chExt cx="1157821" cy="11578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1A78D1C5-FAD5-4019-B35C-79A7BC047568}"/>
                </a:ext>
              </a:extLst>
            </p:cNvPr>
            <p:cNvSpPr/>
            <p:nvPr/>
          </p:nvSpPr>
          <p:spPr>
            <a:xfrm>
              <a:off x="2359605" y="4544206"/>
              <a:ext cx="1157821" cy="1157821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4C0ECCBD-5566-4B62-BAC0-0108C6AEC67B}"/>
                </a:ext>
              </a:extLst>
            </p:cNvPr>
            <p:cNvSpPr txBox="1"/>
            <p:nvPr/>
          </p:nvSpPr>
          <p:spPr>
            <a:xfrm>
              <a:off x="2416125" y="4600726"/>
              <a:ext cx="1044781" cy="10447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2C4B1A-0DB8-47E0-9E11-99285C4B123F}"/>
              </a:ext>
            </a:extLst>
          </p:cNvPr>
          <p:cNvGrpSpPr/>
          <p:nvPr/>
        </p:nvGrpSpPr>
        <p:grpSpPr>
          <a:xfrm>
            <a:off x="4698194" y="4067818"/>
            <a:ext cx="1852177" cy="1584817"/>
            <a:chOff x="2699012" y="5184445"/>
            <a:chExt cx="2714625" cy="2322770"/>
          </a:xfrm>
        </p:grpSpPr>
        <p:pic>
          <p:nvPicPr>
            <p:cNvPr id="21" name="Picture 5" descr="C:\Users\KABIR\Desktop\Content\44.jpg">
              <a:extLst>
                <a:ext uri="{FF2B5EF4-FFF2-40B4-BE49-F238E27FC236}">
                  <a16:creationId xmlns:a16="http://schemas.microsoft.com/office/drawing/2014/main" id="{F0844CA6-35FD-4C58-99E3-71E656ED1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012" y="5184445"/>
              <a:ext cx="2714625" cy="15935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2A68AA-D883-46C7-9DA7-D10FA85DDFC8}"/>
                </a:ext>
              </a:extLst>
            </p:cNvPr>
            <p:cNvSpPr txBox="1"/>
            <p:nvPr/>
          </p:nvSpPr>
          <p:spPr>
            <a:xfrm>
              <a:off x="2863762" y="6830581"/>
              <a:ext cx="2350081" cy="676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8E9083-9692-4D1F-85AF-9A6B9C46D333}"/>
              </a:ext>
            </a:extLst>
          </p:cNvPr>
          <p:cNvSpPr txBox="1"/>
          <p:nvPr/>
        </p:nvSpPr>
        <p:spPr>
          <a:xfrm>
            <a:off x="7474440" y="5271132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C9E32-E42D-4FD5-8D4D-28625086F00C}"/>
              </a:ext>
            </a:extLst>
          </p:cNvPr>
          <p:cNvSpPr txBox="1"/>
          <p:nvPr/>
        </p:nvSpPr>
        <p:spPr>
          <a:xfrm>
            <a:off x="9852363" y="5154868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64AF1-FFB8-4892-A3D7-7E183EA565DD}"/>
              </a:ext>
            </a:extLst>
          </p:cNvPr>
          <p:cNvSpPr txBox="1"/>
          <p:nvPr/>
        </p:nvSpPr>
        <p:spPr>
          <a:xfrm>
            <a:off x="2509559" y="5094149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C95C31-7BB1-4B6F-AA97-D0972B1B090E}"/>
              </a:ext>
            </a:extLst>
          </p:cNvPr>
          <p:cNvSpPr txBox="1"/>
          <p:nvPr/>
        </p:nvSpPr>
        <p:spPr>
          <a:xfrm>
            <a:off x="458158" y="5094148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801A2D-847C-43FA-8DD6-8D4F83BF2E05}"/>
              </a:ext>
            </a:extLst>
          </p:cNvPr>
          <p:cNvSpPr txBox="1"/>
          <p:nvPr/>
        </p:nvSpPr>
        <p:spPr>
          <a:xfrm>
            <a:off x="693746" y="3288433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 কাগজ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9F8AA2-9771-4490-B080-3AE6DA57E1CD}"/>
              </a:ext>
            </a:extLst>
          </p:cNvPr>
          <p:cNvSpPr txBox="1"/>
          <p:nvPr/>
        </p:nvSpPr>
        <p:spPr>
          <a:xfrm>
            <a:off x="2922427" y="3288433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7BE532-AE9B-4655-A4BA-D5D3C2DF541F}"/>
              </a:ext>
            </a:extLst>
          </p:cNvPr>
          <p:cNvSpPr txBox="1"/>
          <p:nvPr/>
        </p:nvSpPr>
        <p:spPr>
          <a:xfrm>
            <a:off x="6017802" y="3279571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সভা/সমাবেশ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93503A-431C-4138-8322-1A60695411F0}"/>
              </a:ext>
            </a:extLst>
          </p:cNvPr>
          <p:cNvSpPr txBox="1"/>
          <p:nvPr/>
        </p:nvSpPr>
        <p:spPr>
          <a:xfrm>
            <a:off x="8735592" y="3299782"/>
            <a:ext cx="16034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EFB1033-CB81-4D33-ADB4-86EA1AC53BDB}"/>
              </a:ext>
            </a:extLst>
          </p:cNvPr>
          <p:cNvSpPr/>
          <p:nvPr/>
        </p:nvSpPr>
        <p:spPr>
          <a:xfrm>
            <a:off x="1556083" y="1501685"/>
            <a:ext cx="3657601" cy="2635302"/>
          </a:xfrm>
          <a:prstGeom prst="wedgeRoundRectCallout">
            <a:avLst>
              <a:gd name="adj1" fmla="val -37071"/>
              <a:gd name="adj2" fmla="val 7343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কিভাবে আবহাওয়া সম্পর্কিত তথ্যটি পেতে পারি?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D5797E4-40A8-47F0-824C-9C310334D4A8}"/>
              </a:ext>
            </a:extLst>
          </p:cNvPr>
          <p:cNvSpPr/>
          <p:nvPr/>
        </p:nvSpPr>
        <p:spPr>
          <a:xfrm>
            <a:off x="6978318" y="1509707"/>
            <a:ext cx="4644187" cy="2635302"/>
          </a:xfrm>
          <a:prstGeom prst="wedgeRoundRectCallout">
            <a:avLst>
              <a:gd name="adj1" fmla="val -1854"/>
              <a:gd name="adj2" fmla="val 704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বিভিন্ন গণমাধ্যম যেমন রেডিও, টিভির মাধ্যমে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পেতে পার।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FC56-4F3D-4DF6-8EB1-45BAE2FE4FF0}"/>
              </a:ext>
            </a:extLst>
          </p:cNvPr>
          <p:cNvSpPr txBox="1"/>
          <p:nvPr/>
        </p:nvSpPr>
        <p:spPr>
          <a:xfrm>
            <a:off x="586239" y="484888"/>
            <a:ext cx="3257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Light" panose="02000000000000000000" pitchFamily="2" charset="0"/>
                <a:cs typeface="NikoshLight" panose="02000000000000000000" pitchFamily="2" charset="0"/>
              </a:rPr>
              <a:t>৩। তথ্যে সংগ্রহ।</a:t>
            </a:r>
            <a:endParaRPr lang="en-US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CE9F9-5D0F-4CA3-B55F-2599F056A4F4}"/>
              </a:ext>
            </a:extLst>
          </p:cNvPr>
          <p:cNvSpPr txBox="1"/>
          <p:nvPr/>
        </p:nvSpPr>
        <p:spPr>
          <a:xfrm>
            <a:off x="2613821" y="5483663"/>
            <a:ext cx="6601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Light" panose="02000000000000000000" pitchFamily="2" charset="0"/>
                <a:cs typeface="NikoshLight" panose="02000000000000000000" pitchFamily="2" charset="0"/>
              </a:rPr>
              <a:t>ক্যামেরা, সিডি, ডিভিডি, ইন্টারনেট</a:t>
            </a:r>
            <a:endParaRPr lang="en-US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DBF1C-03E5-4855-86DD-420A8D298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5" y="4322787"/>
            <a:ext cx="1765079" cy="20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E5564-6363-47FE-B4A0-CE0B63D92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27" y="4322787"/>
            <a:ext cx="1993651" cy="2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29E5C-7899-417D-B783-965638D23328}"/>
              </a:ext>
            </a:extLst>
          </p:cNvPr>
          <p:cNvSpPr txBox="1"/>
          <p:nvPr/>
        </p:nvSpPr>
        <p:spPr>
          <a:xfrm>
            <a:off x="586239" y="795960"/>
            <a:ext cx="3129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Light" panose="02000000000000000000" pitchFamily="2" charset="0"/>
                <a:cs typeface="NikoshLight" panose="02000000000000000000" pitchFamily="2" charset="0"/>
              </a:rPr>
              <a:t>৪। তথ্য বিনিময়</a:t>
            </a:r>
            <a:endParaRPr lang="en-US" sz="4800" dirty="0"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AD1EE9-D885-49ED-8432-15C1B7662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011983"/>
              </p:ext>
            </p:extLst>
          </p:nvPr>
        </p:nvGraphicFramePr>
        <p:xfrm>
          <a:off x="879057" y="2464903"/>
          <a:ext cx="9722682" cy="363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7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5108F-37ED-4907-A76E-2CD432EC1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085108F-37ED-4907-A76E-2CD432EC1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E499C-8FA4-4EAC-8FA9-90FF5E00C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A0E499C-8FA4-4EAC-8FA9-90FF5E00C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A9BF3E-66B9-4612-AED2-1B63C4971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4A9BF3E-66B9-4612-AED2-1B63C4971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9F661-5054-45AC-8FD0-C01401F08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449F661-5054-45AC-8FD0-C01401F08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689ED-E1FE-4DB0-8EC5-967498D77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20689ED-E1FE-4DB0-8EC5-967498D77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99DCD-FA5F-459C-812A-36F4302A2C1E}"/>
              </a:ext>
            </a:extLst>
          </p:cNvPr>
          <p:cNvGrpSpPr/>
          <p:nvPr/>
        </p:nvGrpSpPr>
        <p:grpSpPr>
          <a:xfrm>
            <a:off x="585034" y="292386"/>
            <a:ext cx="11019522" cy="6288529"/>
            <a:chOff x="212166" y="153836"/>
            <a:chExt cx="11019522" cy="62885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BD4636-F6FB-49E2-8F9B-3D90BD55BED3}"/>
                </a:ext>
              </a:extLst>
            </p:cNvPr>
            <p:cNvSpPr/>
            <p:nvPr/>
          </p:nvSpPr>
          <p:spPr>
            <a:xfrm>
              <a:off x="212166" y="153836"/>
              <a:ext cx="11019522" cy="6288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386523-0557-41CF-AA21-B568F8A3FAC0}"/>
                </a:ext>
              </a:extLst>
            </p:cNvPr>
            <p:cNvSpPr txBox="1"/>
            <p:nvPr/>
          </p:nvSpPr>
          <p:spPr>
            <a:xfrm>
              <a:off x="613945" y="874272"/>
              <a:ext cx="52020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Light" panose="02000000000000000000" pitchFamily="2" charset="0"/>
                  <a:cs typeface="NikoshLight" panose="02000000000000000000" pitchFamily="2" charset="0"/>
                </a:rPr>
                <a:t>ক। যে ধরণের তথ্যে সংগ্রহ করা হবে</a:t>
              </a:r>
              <a:endParaRPr lang="en-US" sz="3600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6FAAD2-5D66-4D82-9B71-665B751CF5BF}"/>
                </a:ext>
              </a:extLst>
            </p:cNvPr>
            <p:cNvSpPr/>
            <p:nvPr/>
          </p:nvSpPr>
          <p:spPr>
            <a:xfrm>
              <a:off x="613945" y="1520604"/>
              <a:ext cx="10289582" cy="4467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যেমনঃ আবওহাওয়ার খবর, শরীরের তাপমাত্রা, উচ্চতা নির্ণয়, খেলাধুলার খবর।</a:t>
              </a:r>
              <a:endPara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424378-A5DC-4728-BE8A-1A0C842A7BDF}"/>
                </a:ext>
              </a:extLst>
            </p:cNvPr>
            <p:cNvSpPr txBox="1"/>
            <p:nvPr/>
          </p:nvSpPr>
          <p:spPr>
            <a:xfrm>
              <a:off x="613940" y="1996494"/>
              <a:ext cx="5929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Light" panose="02000000000000000000" pitchFamily="2" charset="0"/>
                  <a:cs typeface="NikoshLight" panose="02000000000000000000" pitchFamily="2" charset="0"/>
                </a:rPr>
                <a:t>খ। যেভাবে তথ্যে সংগ্রহ করা হবে (উপায়)</a:t>
              </a:r>
              <a:endParaRPr lang="en-US" sz="3600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421A880-D64B-4D33-859F-CADC2D5B2519}"/>
                </a:ext>
              </a:extLst>
            </p:cNvPr>
            <p:cNvSpPr/>
            <p:nvPr/>
          </p:nvSpPr>
          <p:spPr>
            <a:xfrm>
              <a:off x="613940" y="2642826"/>
              <a:ext cx="10289582" cy="4467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8C684-A4C0-4A12-B2BC-2F2EF33B8BFF}"/>
                </a:ext>
              </a:extLst>
            </p:cNvPr>
            <p:cNvSpPr txBox="1"/>
            <p:nvPr/>
          </p:nvSpPr>
          <p:spPr>
            <a:xfrm>
              <a:off x="613935" y="3118710"/>
              <a:ext cx="64972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Light" panose="02000000000000000000" pitchFamily="2" charset="0"/>
                  <a:cs typeface="NikoshLight" panose="02000000000000000000" pitchFamily="2" charset="0"/>
                </a:rPr>
                <a:t>গ। যেখান থেকে তথ্যে সংগ্রহ করা হবে (উৎস)</a:t>
              </a:r>
              <a:endParaRPr lang="en-US" sz="3600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00CEA1-0E69-4A57-BEE1-CFC73AC4468D}"/>
                </a:ext>
              </a:extLst>
            </p:cNvPr>
            <p:cNvSpPr/>
            <p:nvPr/>
          </p:nvSpPr>
          <p:spPr>
            <a:xfrm>
              <a:off x="613935" y="3765041"/>
              <a:ext cx="10289582" cy="44674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330F1B-98B1-48D6-AB91-D5C242B991C3}"/>
                </a:ext>
              </a:extLst>
            </p:cNvPr>
            <p:cNvSpPr txBox="1"/>
            <p:nvPr/>
          </p:nvSpPr>
          <p:spPr>
            <a:xfrm>
              <a:off x="613930" y="4227078"/>
              <a:ext cx="26709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Light" panose="02000000000000000000" pitchFamily="2" charset="0"/>
                  <a:cs typeface="NikoshLight" panose="02000000000000000000" pitchFamily="2" charset="0"/>
                </a:rPr>
                <a:t>ঘ। সংগৃহীত তথ্যে</a:t>
              </a:r>
              <a:endParaRPr lang="en-US" sz="3600" dirty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F858C31-479E-4405-834C-0AFAAEC433EE}"/>
                </a:ext>
              </a:extLst>
            </p:cNvPr>
            <p:cNvSpPr/>
            <p:nvPr/>
          </p:nvSpPr>
          <p:spPr>
            <a:xfrm>
              <a:off x="613930" y="4873409"/>
              <a:ext cx="10289582" cy="10286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C87630-EDC3-4C81-B0D6-2EE663265141}"/>
                </a:ext>
              </a:extLst>
            </p:cNvPr>
            <p:cNvSpPr txBox="1"/>
            <p:nvPr/>
          </p:nvSpPr>
          <p:spPr>
            <a:xfrm>
              <a:off x="212166" y="153836"/>
              <a:ext cx="110195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u="sng" dirty="0">
                  <a:latin typeface="NikoshLight" panose="02000000000000000000" pitchFamily="2" charset="0"/>
                  <a:cs typeface="NikoshLight" panose="02000000000000000000" pitchFamily="2" charset="0"/>
                </a:rPr>
                <a:t>তথ্য সংগ্রহ ফরম</a:t>
              </a:r>
              <a:endParaRPr lang="en-US" sz="3600" u="sng" dirty="0">
                <a:latin typeface="NikoshLight" panose="02000000000000000000" pitchFamily="2" charset="0"/>
                <a:cs typeface="NikoshLight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651FCFA-876E-441F-A121-1027A9D005F8}"/>
              </a:ext>
            </a:extLst>
          </p:cNvPr>
          <p:cNvSpPr txBox="1"/>
          <p:nvPr/>
        </p:nvSpPr>
        <p:spPr>
          <a:xfrm>
            <a:off x="960304" y="6055877"/>
            <a:ext cx="6457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যে কোন একটি অনুসরণ করে দলে ছক পূরণ করি...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9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246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NikoshLight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Kamrul Hasan</dc:creator>
  <cp:lastModifiedBy>Kamrul Hasan</cp:lastModifiedBy>
  <cp:revision>136</cp:revision>
  <dcterms:created xsi:type="dcterms:W3CDTF">2019-10-05T13:10:00Z</dcterms:created>
  <dcterms:modified xsi:type="dcterms:W3CDTF">2020-09-02T18:08:07Z</dcterms:modified>
</cp:coreProperties>
</file>