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70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3634A-AD64-41E4-A00E-29C6BD8793D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B4455-A90B-40E8-92BE-9FE15928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2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4455-A90B-40E8-92BE-9FE1592804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9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4455-A90B-40E8-92BE-9FE1592804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4455-A90B-40E8-92BE-9FE1592804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718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3819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657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0265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8742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7462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346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648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917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1103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0805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73A0-9C56-488B-A8EC-15D9DB20866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EC83-8485-4A7B-A75A-77CA9E7A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8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137741"/>
            <a:ext cx="8950019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0" y="76200"/>
            <a:ext cx="50292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5" y="0"/>
            <a:ext cx="9144000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111125" algn="l"/>
                <a:tab pos="395288" algn="l"/>
              </a:tabLst>
            </a:pP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15991"/>
            <a:ext cx="4341341" cy="2356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" y="2203700"/>
            <a:ext cx="4572000" cy="2368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4" y="4730376"/>
            <a:ext cx="4572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-১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2995" y="4745125"/>
            <a:ext cx="434134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-২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7605" y="5411450"/>
            <a:ext cx="914194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উপরের চিত্রের ঘটনা দু’টির কোনটির প্রভাবে পরিবেশ দূষণ বেশী ঘটছে তা যুক্তি সহ ব্যাখ্যা কর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5179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"/>
            <a:ext cx="426719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048000"/>
            <a:ext cx="4572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533400"/>
            <a:ext cx="3352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867400"/>
            <a:ext cx="74676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বাংলাদেশের প্রতিকূল আবহাওয়ার কারনে কী ধরনের ক্ষতি হয়?</a:t>
            </a:r>
          </a:p>
        </p:txBody>
      </p:sp>
    </p:spTree>
    <p:extLst>
      <p:ext uri="{BB962C8B-B14F-4D97-AF65-F5344CB8AC3E}">
        <p14:creationId xmlns:p14="http://schemas.microsoft.com/office/powerpoint/2010/main" val="4965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0986"/>
            <a:ext cx="4551105" cy="1522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6256" y="0"/>
            <a:ext cx="9231262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748" y="5934670"/>
            <a:ext cx="913170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উপরের কোনটির ফলে বেশি বায়ু দূষণ হচ্ছে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06" y="1446550"/>
            <a:ext cx="9144000" cy="21544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lvl="1" indent="-6858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পরিবেশ দূষণ  কী ? </a:t>
            </a:r>
          </a:p>
          <a:p>
            <a:pPr marL="685800" lvl="1" indent="-68580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</a:p>
          <a:p>
            <a:pPr marL="685800" indent="-685800" algn="ctr">
              <a:buFont typeface="Wingdings" pitchFamily="2" charset="2"/>
              <a:buChar char="Ø"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06" y="2697841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পরিবেশ দূষণের দু’টি কারণ বল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00986"/>
            <a:ext cx="4338484" cy="15493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6591" y="5231699"/>
            <a:ext cx="456769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-১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5231699"/>
            <a:ext cx="431636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- 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749" y="12329"/>
            <a:ext cx="9192141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7086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5" y="1125241"/>
            <a:ext cx="289019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91" y="1156264"/>
            <a:ext cx="2971801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30" y="1154073"/>
            <a:ext cx="3097030" cy="1850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9375" y="3109098"/>
            <a:ext cx="285853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- 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530" y="3109098"/>
            <a:ext cx="309703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-২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3109098"/>
            <a:ext cx="29718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-৩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70763"/>
            <a:ext cx="9160476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চিত্রের আলোকে নিচের প্রশ্ন গুলোর উত্তর দাও-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) চিত্র -১ এ কি দেখানো হয়েছে ? 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 ) পানি দূষণের দু’টি কারণ লিখ 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 ) উপরের চিত্রিত ঘটনা গুলোর কোনটির প্রভাবে পরিবেশ দূষণ ভয়াবহ        	হচ্ছে-বর্ণনা কর ।		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 ) পরিবেশ দূষণ আমাদেরকে কিভাবে প্রভাবিত করছে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উদ্দীপকের      	আলোকে ব্যাখ্যা কর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" y="2698956"/>
            <a:ext cx="9133299" cy="27699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কামরুজ্জামান সরদার</a:t>
            </a:r>
          </a:p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নিশ্চিন্তপুর মাধ্যমিক বিদ্যালয়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বাবুপাড়া,পাংশা,রা</a:t>
            </a:r>
            <a:r>
              <a:rPr lang="en-US" sz="4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IN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702" y="381000"/>
            <a:ext cx="914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53501"/>
            <a:ext cx="9057098" cy="16044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004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665" y="-25400"/>
            <a:ext cx="9144000" cy="186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75795"/>
            <a:ext cx="9144000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-সপ্তম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ও বিশ্ব পরিচয়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সময়-৫০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3" y="3276599"/>
            <a:ext cx="4419600" cy="2950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16467"/>
            <a:ext cx="4419600" cy="2870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2123" y="-9832"/>
            <a:ext cx="9144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নিচের চিত্র গুলো পর্যবেক্ষণ  করি-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444172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ইটের ভাটা হতে কালো ধোঁয়া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নির্গমন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277" y="6334780"/>
            <a:ext cx="4419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কারখানার দূষিত পানি নির্গমন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3" y="838200"/>
            <a:ext cx="4419600" cy="189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76" y="838200"/>
            <a:ext cx="4441723" cy="202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810242"/>
            <a:ext cx="4397477" cy="39015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সাগরের পানি বৃদ্ধি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2276" y="2810242"/>
            <a:ext cx="4419601" cy="39015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শীতকালে  জলাশয় শুকনো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16743"/>
            <a:ext cx="9144000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পরিবেশ দূষণ ও জলবায়ুর পরিবর্তন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67953"/>
            <a:ext cx="9158927" cy="2624164"/>
            <a:chOff x="0" y="4367953"/>
            <a:chExt cx="9158927" cy="26241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409969"/>
              <a:ext cx="2681927" cy="258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4380653"/>
              <a:ext cx="3263900" cy="2604348"/>
            </a:xfrm>
            <a:prstGeom prst="rect">
              <a:avLst/>
            </a:prstGeom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7953"/>
              <a:ext cx="3276600" cy="2604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71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65" y="260555"/>
            <a:ext cx="911163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65" y="1981200"/>
            <a:ext cx="9111635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পরিবেশ দূষণ 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বলতে পারবে 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 দূষণের কারণগুলো শনাক্ত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জলবায়ু কী তা বলতে পারবে।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বাংলাদেশের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জলবায়ু পরিবর্তনের কারন শনাক্ত করতে পারবে ।            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শুরুতেই আসা যাক  -পরিবেশ দূষণ বলতে কি বুঝায়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038"/>
            <a:ext cx="3657600" cy="2778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" y="3810000"/>
            <a:ext cx="3657600" cy="2795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3810000"/>
            <a:ext cx="52578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পরিবেশ  দূষণ বলতে মাটি , পানি  এবং বায়ু দূষণ কে বুঝায় ।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7887"/>
            <a:ext cx="4038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1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3503"/>
            <a:ext cx="2438400" cy="1695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191000"/>
            <a:ext cx="2057400" cy="1403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18" y="5135941"/>
            <a:ext cx="2561181" cy="1722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1185" cy="1901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1"/>
            <a:ext cx="2545556" cy="16578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93315" y="1695297"/>
            <a:ext cx="5126689" cy="3892906"/>
            <a:chOff x="2193315" y="1695297"/>
            <a:chExt cx="5126689" cy="3892906"/>
          </a:xfrm>
        </p:grpSpPr>
        <p:sp>
          <p:nvSpPr>
            <p:cNvPr id="30" name="Right Arrow 29"/>
            <p:cNvSpPr/>
            <p:nvPr/>
          </p:nvSpPr>
          <p:spPr>
            <a:xfrm rot="2355578">
              <a:off x="5850974" y="4423562"/>
              <a:ext cx="1372739" cy="437703"/>
            </a:xfrm>
            <a:prstGeom prst="rightArrow">
              <a:avLst>
                <a:gd name="adj1" fmla="val 50000"/>
                <a:gd name="adj2" fmla="val 108426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4099602" y="4891998"/>
              <a:ext cx="1016203" cy="376207"/>
            </a:xfrm>
            <a:prstGeom prst="rightArrow">
              <a:avLst>
                <a:gd name="adj1" fmla="val 50000"/>
                <a:gd name="adj2" fmla="val 108426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 rot="19252223">
              <a:off x="6092446" y="1990735"/>
              <a:ext cx="1227558" cy="425001"/>
            </a:xfrm>
            <a:prstGeom prst="rightArrow">
              <a:avLst>
                <a:gd name="adj1" fmla="val 50000"/>
                <a:gd name="adj2" fmla="val 108426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 rot="12926579">
              <a:off x="2193315" y="2172983"/>
              <a:ext cx="1734726" cy="410030"/>
            </a:xfrm>
            <a:prstGeom prst="rightArrow">
              <a:avLst>
                <a:gd name="adj1" fmla="val 50000"/>
                <a:gd name="adj2" fmla="val 108426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8691345">
              <a:off x="2335218" y="4264260"/>
              <a:ext cx="901956" cy="372347"/>
            </a:xfrm>
            <a:prstGeom prst="rightArrow">
              <a:avLst>
                <a:gd name="adj1" fmla="val 50000"/>
                <a:gd name="adj2" fmla="val 108426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16200000">
              <a:off x="4373303" y="1863039"/>
              <a:ext cx="711692" cy="376208"/>
            </a:xfrm>
            <a:prstGeom prst="rightArrow">
              <a:avLst>
                <a:gd name="adj1" fmla="val 50000"/>
                <a:gd name="adj2" fmla="val 108426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49495" y="2257485"/>
              <a:ext cx="4610100" cy="25146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পরিবেশ দূষণের কারন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885515"/>
            <a:ext cx="20574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কল কারখানার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কালো ধোঁয়া পরিবেশ কে দূষিত করছে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67809"/>
            <a:ext cx="2481185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ময়লা আবর্জনা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পরিবেশ কে দূষিত করছে।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5689937"/>
            <a:ext cx="20574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৪। অতিরিক্ত  কীটনাশক  প্রয়োগের ফলে পরিবেশ দূষিত হছে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9595" y="1828800"/>
            <a:ext cx="180820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যানবাহনের কালো ধোঁয়া পরিবেশ দূষণ করছে।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18" y="99182"/>
            <a:ext cx="2652699" cy="1652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3661" y="76780"/>
            <a:ext cx="995774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৬। কাঁচা পায়খানা হতে পরিবেশ দূষণ।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3661" y="5135941"/>
            <a:ext cx="1122564" cy="15321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৩।কল কারখানার বর্জ্য  পানিকে দূষিত  করছে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0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6200"/>
            <a:ext cx="4724400" cy="25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781"/>
            <a:ext cx="4150519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819400"/>
            <a:ext cx="47204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50" y="2743200"/>
            <a:ext cx="409426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791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 ছবিগুলোতে কী দেখতে পাচ্ছ 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304</Words>
  <Application>Microsoft Office PowerPoint</Application>
  <PresentationFormat>On-screen Show (4:3)</PresentationFormat>
  <Paragraphs>60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206</cp:revision>
  <dcterms:created xsi:type="dcterms:W3CDTF">2014-06-23T06:33:09Z</dcterms:created>
  <dcterms:modified xsi:type="dcterms:W3CDTF">2020-09-03T16:01:14Z</dcterms:modified>
</cp:coreProperties>
</file>