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5" r:id="rId2"/>
    <p:sldId id="296" r:id="rId3"/>
    <p:sldId id="257" r:id="rId4"/>
    <p:sldId id="298" r:id="rId5"/>
    <p:sldId id="299" r:id="rId6"/>
    <p:sldId id="262" r:id="rId7"/>
    <p:sldId id="300" r:id="rId8"/>
    <p:sldId id="265" r:id="rId9"/>
    <p:sldId id="269" r:id="rId10"/>
    <p:sldId id="302" r:id="rId11"/>
    <p:sldId id="303" r:id="rId12"/>
    <p:sldId id="297" r:id="rId13"/>
  </p:sldIdLst>
  <p:sldSz cx="10972800" cy="594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9930"/>
    <a:srgbClr val="CDFFE4"/>
    <a:srgbClr val="71E3E9"/>
    <a:srgbClr val="CDACE6"/>
    <a:srgbClr val="1FC3CB"/>
    <a:srgbClr val="A0D8D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8" autoAdjust="0"/>
  </p:normalViewPr>
  <p:slideViewPr>
    <p:cSldViewPr snapToGrid="0">
      <p:cViewPr>
        <p:scale>
          <a:sx n="76" d="100"/>
          <a:sy n="76" d="100"/>
        </p:scale>
        <p:origin x="-768" y="-156"/>
      </p:cViewPr>
      <p:guideLst>
        <p:guide orient="horz" pos="187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yedmondsnews.com/2018/04/live-in-edmonds-what-do-you-call-yourself/" TargetMode="External"/><Relationship Id="rId1" Type="http://schemas.openxmlformats.org/officeDocument/2006/relationships/image" Target="../media/image12.jpeg"/><Relationship Id="rId6" Type="http://schemas.openxmlformats.org/officeDocument/2006/relationships/hyperlink" Target="https://en.wikipedia.org/wiki/Rat_race" TargetMode="External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yedmondsnews.com/2018/04/live-in-edmonds-what-do-you-call-yourself/" TargetMode="External"/><Relationship Id="rId1" Type="http://schemas.openxmlformats.org/officeDocument/2006/relationships/image" Target="../media/image12.jpeg"/><Relationship Id="rId6" Type="http://schemas.openxmlformats.org/officeDocument/2006/relationships/hyperlink" Target="https://en.wikipedia.org/wiki/Rat_race" TargetMode="External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A7714-8267-40A2-890A-94A6864A9444}" type="doc">
      <dgm:prSet loTypeId="urn:microsoft.com/office/officeart/2005/8/layout/bList2" loCatId="picture" qsTypeId="urn:microsoft.com/office/officeart/2005/8/quickstyle/3d5" qsCatId="3D" csTypeId="urn:microsoft.com/office/officeart/2005/8/colors/colorful5" csCatId="colorful" phldr="1"/>
      <dgm:spPr/>
    </dgm:pt>
    <dgm:pt modelId="{F62D59EF-9E33-4825-BB60-09095B44071C}">
      <dgm:prSet phldrT="[Text]" custT="1"/>
      <dgm:spPr/>
      <dgm:t>
        <a:bodyPr/>
        <a:lstStyle/>
        <a:p>
          <a:pPr algn="ctr"/>
          <a:r>
            <a:rPr lang="en-US" sz="3600" b="1" i="1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r>
            <a:rPr lang="en-US" sz="4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AD06A013-D704-46B2-A398-17F4399B2E18}" type="parTrans" cxnId="{3A96343F-3BB8-490E-A535-AC16B153426A}">
      <dgm:prSet/>
      <dgm:spPr/>
      <dgm:t>
        <a:bodyPr/>
        <a:lstStyle/>
        <a:p>
          <a:endParaRPr lang="en-US"/>
        </a:p>
      </dgm:t>
    </dgm:pt>
    <dgm:pt modelId="{95641A09-FD78-4F30-AA02-FCB010FFA32E}" type="sibTrans" cxnId="{3A96343F-3BB8-490E-A535-AC16B153426A}">
      <dgm:prSet/>
      <dgm:spPr/>
      <dgm:t>
        <a:bodyPr/>
        <a:lstStyle/>
        <a:p>
          <a:endParaRPr lang="en-US"/>
        </a:p>
      </dgm:t>
    </dgm:pt>
    <dgm:pt modelId="{4EC74C66-99FF-4EF1-9E55-D0B7055C23CA}">
      <dgm:prSet phldrT="[Text]" custT="1"/>
      <dgm:spPr/>
      <dgm:t>
        <a:bodyPr/>
        <a:lstStyle/>
        <a:p>
          <a:pPr algn="ctr"/>
          <a:r>
            <a:rPr lang="en-US" sz="3600" b="1" i="1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4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D9FB2045-6DB3-417F-A4B9-564C04F74973}" type="parTrans" cxnId="{9FF03D30-19E0-4B09-9DB4-DF804C1CF28B}">
      <dgm:prSet/>
      <dgm:spPr/>
      <dgm:t>
        <a:bodyPr/>
        <a:lstStyle/>
        <a:p>
          <a:endParaRPr lang="en-US"/>
        </a:p>
      </dgm:t>
    </dgm:pt>
    <dgm:pt modelId="{AD0081C4-BC87-474A-9F9C-05DEB0F76AC6}" type="sibTrans" cxnId="{9FF03D30-19E0-4B09-9DB4-DF804C1CF28B}">
      <dgm:prSet/>
      <dgm:spPr/>
      <dgm:t>
        <a:bodyPr/>
        <a:lstStyle/>
        <a:p>
          <a:endParaRPr lang="en-US"/>
        </a:p>
      </dgm:t>
    </dgm:pt>
    <dgm:pt modelId="{142E2696-2CFA-486A-8237-584D373D3806}">
      <dgm:prSet phldrT="[Text]" custT="1"/>
      <dgm:spPr/>
      <dgm:t>
        <a:bodyPr/>
        <a:lstStyle/>
        <a:p>
          <a:pPr algn="ctr"/>
          <a:r>
            <a:rPr lang="en-US" sz="3600" b="1" i="1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4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A697C9D-C483-4C06-8694-2359C6A628EF}" type="parTrans" cxnId="{7B8CFC81-F1D3-49B8-A72D-56D563621226}">
      <dgm:prSet/>
      <dgm:spPr/>
      <dgm:t>
        <a:bodyPr/>
        <a:lstStyle/>
        <a:p>
          <a:endParaRPr lang="en-US"/>
        </a:p>
      </dgm:t>
    </dgm:pt>
    <dgm:pt modelId="{27FFE5EF-9354-40CC-92A5-B7C2BDC04A7A}" type="sibTrans" cxnId="{7B8CFC81-F1D3-49B8-A72D-56D563621226}">
      <dgm:prSet/>
      <dgm:spPr/>
      <dgm:t>
        <a:bodyPr/>
        <a:lstStyle/>
        <a:p>
          <a:endParaRPr lang="en-US"/>
        </a:p>
      </dgm:t>
    </dgm:pt>
    <dgm:pt modelId="{54BB9937-C2DD-46E8-8C93-4CA52DDA13F8}">
      <dgm:prSet custT="1"/>
      <dgm:spPr/>
      <dgm:t>
        <a:bodyPr/>
        <a:lstStyle/>
        <a:p>
          <a:pPr algn="l"/>
          <a:r>
            <a:rPr lang="en-US" sz="3600" dirty="0" err="1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ডেটা</a:t>
          </a:r>
          <a:r>
            <a:rPr lang="en-US" sz="3600" dirty="0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3600" dirty="0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ফিল্ড</a:t>
          </a:r>
          <a:r>
            <a:rPr lang="en-US" sz="3600" dirty="0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রেকর্ড</a:t>
          </a:r>
          <a:r>
            <a:rPr lang="en-US" sz="3600" dirty="0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6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36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as-IN" sz="36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36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 </a:t>
          </a:r>
          <a:r>
            <a:rPr lang="as-IN" sz="36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36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36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36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sz="36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36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36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6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as-IN" sz="36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36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solidFill>
              <a:srgbClr val="179930"/>
            </a:solidFill>
          </a:endParaRPr>
        </a:p>
      </dgm:t>
    </dgm:pt>
    <dgm:pt modelId="{CAFF3216-8057-4B79-8FBF-3D4AF04FB09F}" type="parTrans" cxnId="{1287027D-EB6C-4747-90CD-4F657F8D4FD0}">
      <dgm:prSet/>
      <dgm:spPr/>
      <dgm:t>
        <a:bodyPr/>
        <a:lstStyle/>
        <a:p>
          <a:endParaRPr lang="en-US"/>
        </a:p>
      </dgm:t>
    </dgm:pt>
    <dgm:pt modelId="{52385B7A-A888-4D3D-9F18-DFF3A704037D}" type="sibTrans" cxnId="{1287027D-EB6C-4747-90CD-4F657F8D4FD0}">
      <dgm:prSet/>
      <dgm:spPr/>
      <dgm:t>
        <a:bodyPr/>
        <a:lstStyle/>
        <a:p>
          <a:endParaRPr lang="en-US"/>
        </a:p>
      </dgm:t>
    </dgm:pt>
    <dgm:pt modelId="{8C7707B3-810D-497D-A331-2D0696868E3F}">
      <dgm:prSet custT="1"/>
      <dgm:spPr/>
      <dgm:t>
        <a:bodyPr/>
        <a:lstStyle/>
        <a:p>
          <a:pPr algn="l"/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DBMS ও  RDBMS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রুপ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লি</a:t>
          </a:r>
          <a:r>
            <a:rPr lang="as-IN" sz="3200" dirty="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as-IN" sz="32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ারবে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/>
        </a:p>
      </dgm:t>
    </dgm:pt>
    <dgm:pt modelId="{08F115AE-521A-4EE0-8237-3360D974B0D7}" type="parTrans" cxnId="{4E0D4EAF-C8E1-4354-8920-0277C4658B16}">
      <dgm:prSet/>
      <dgm:spPr/>
      <dgm:t>
        <a:bodyPr/>
        <a:lstStyle/>
        <a:p>
          <a:endParaRPr lang="en-US"/>
        </a:p>
      </dgm:t>
    </dgm:pt>
    <dgm:pt modelId="{0A42EED9-BFB5-4C6F-8FA0-9709F8DF96D9}" type="sibTrans" cxnId="{4E0D4EAF-C8E1-4354-8920-0277C4658B16}">
      <dgm:prSet/>
      <dgm:spPr/>
      <dgm:t>
        <a:bodyPr/>
        <a:lstStyle/>
        <a:p>
          <a:endParaRPr lang="en-US"/>
        </a:p>
      </dgm:t>
    </dgm:pt>
    <dgm:pt modelId="{5EBF67F5-21CC-46F6-8EF6-829F7B69EC21}">
      <dgm:prSet custT="1"/>
      <dgm:spPr/>
      <dgm:t>
        <a:bodyPr/>
        <a:lstStyle/>
        <a:p>
          <a:r>
            <a:rPr lang="en-US" sz="36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DBMS </a:t>
          </a:r>
          <a:r>
            <a:rPr lang="en-US" sz="3600" dirty="0" err="1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36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3600" dirty="0" err="1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র্ণনা</a:t>
          </a:r>
          <a:r>
            <a: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solidFill>
              <a:schemeClr val="bg2">
                <a:lumMod val="25000"/>
              </a:schemeClr>
            </a:solidFill>
          </a:endParaRPr>
        </a:p>
      </dgm:t>
    </dgm:pt>
    <dgm:pt modelId="{05BC7EA5-EA51-4FD9-9865-9F1F97F4FEA2}" type="parTrans" cxnId="{5BABFB4B-B599-4601-B17A-2A2EAC01DC88}">
      <dgm:prSet/>
      <dgm:spPr/>
      <dgm:t>
        <a:bodyPr/>
        <a:lstStyle/>
        <a:p>
          <a:endParaRPr lang="en-US"/>
        </a:p>
      </dgm:t>
    </dgm:pt>
    <dgm:pt modelId="{6AB9D431-E50A-4E66-9DCB-7F47B99393CE}" type="sibTrans" cxnId="{5BABFB4B-B599-4601-B17A-2A2EAC01DC88}">
      <dgm:prSet/>
      <dgm:spPr/>
      <dgm:t>
        <a:bodyPr/>
        <a:lstStyle/>
        <a:p>
          <a:endParaRPr lang="en-US"/>
        </a:p>
      </dgm:t>
    </dgm:pt>
    <dgm:pt modelId="{4B227C71-1F88-40EE-AB48-C028CCDBF251}" type="pres">
      <dgm:prSet presAssocID="{1FCA7714-8267-40A2-890A-94A6864A9444}" presName="diagram" presStyleCnt="0">
        <dgm:presLayoutVars>
          <dgm:dir/>
          <dgm:animLvl val="lvl"/>
          <dgm:resizeHandles val="exact"/>
        </dgm:presLayoutVars>
      </dgm:prSet>
      <dgm:spPr/>
    </dgm:pt>
    <dgm:pt modelId="{93F3E7B8-8D1A-4660-9C07-8EBDB4001C04}" type="pres">
      <dgm:prSet presAssocID="{F62D59EF-9E33-4825-BB60-09095B44071C}" presName="compNode" presStyleCnt="0"/>
      <dgm:spPr/>
    </dgm:pt>
    <dgm:pt modelId="{49EA8D8E-47C4-4363-AB38-9F8C9956B043}" type="pres">
      <dgm:prSet presAssocID="{F62D59EF-9E33-4825-BB60-09095B44071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98CA7-5DB0-4511-B3C6-60F1D3EDCFC8}" type="pres">
      <dgm:prSet presAssocID="{F62D59EF-9E33-4825-BB60-09095B4407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8FC1D-D43B-4D0C-AB0F-ADAA514A690D}" type="pres">
      <dgm:prSet presAssocID="{F62D59EF-9E33-4825-BB60-09095B44071C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1D76840-EC27-422A-9EE9-C0D1AC3E6225}" type="pres">
      <dgm:prSet presAssocID="{F62D59EF-9E33-4825-BB60-09095B44071C}" presName="adorn" presStyleLbl="fgAccFollowNod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EB93AABB-4C12-4C36-B0E7-87915B60EA5C}" type="pres">
      <dgm:prSet presAssocID="{95641A09-FD78-4F30-AA02-FCB010FFA32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413FAD-0B6D-46E7-853C-69CB34D25419}" type="pres">
      <dgm:prSet presAssocID="{4EC74C66-99FF-4EF1-9E55-D0B7055C23CA}" presName="compNode" presStyleCnt="0"/>
      <dgm:spPr/>
    </dgm:pt>
    <dgm:pt modelId="{428D0AF6-0CBE-4AA2-B39A-DB5676D70724}" type="pres">
      <dgm:prSet presAssocID="{4EC74C66-99FF-4EF1-9E55-D0B7055C23CA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870CC-406C-4E64-B706-67D2080D60D4}" type="pres">
      <dgm:prSet presAssocID="{4EC74C66-99FF-4EF1-9E55-D0B7055C23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93BB5-8616-4838-A5A4-F63038A29FF1}" type="pres">
      <dgm:prSet presAssocID="{4EC74C66-99FF-4EF1-9E55-D0B7055C23CA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82072BEF-415A-4DDC-BAE2-B7F239752241}" type="pres">
      <dgm:prSet presAssocID="{4EC74C66-99FF-4EF1-9E55-D0B7055C23CA}" presName="adorn" presStyleLbl="fgAccFollowNode1" presStyleIdx="1" presStyleCnt="3"/>
      <dgm:spPr>
        <a:blipFill>
          <a:blip xmlns:r="http://schemas.openxmlformats.org/officeDocument/2006/relationships" r:embed="rId3"/>
          <a:stretch>
            <a:fillRect l="-39000" r="-39000"/>
          </a:stretch>
        </a:blipFill>
      </dgm:spPr>
    </dgm:pt>
    <dgm:pt modelId="{7277D1B2-BA3A-466D-9913-F14DB876BB5E}" type="pres">
      <dgm:prSet presAssocID="{AD0081C4-BC87-474A-9F9C-05DEB0F76AC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1777F3-CEE9-45DB-AA82-695E99DAD146}" type="pres">
      <dgm:prSet presAssocID="{142E2696-2CFA-486A-8237-584D373D3806}" presName="compNode" presStyleCnt="0"/>
      <dgm:spPr/>
    </dgm:pt>
    <dgm:pt modelId="{58E84C00-C110-4E11-81BA-8A1E52632B76}" type="pres">
      <dgm:prSet presAssocID="{142E2696-2CFA-486A-8237-584D373D3806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5C1F5-A424-4E7D-AC4F-51070145557A}" type="pres">
      <dgm:prSet presAssocID="{142E2696-2CFA-486A-8237-584D373D380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07ACF-1486-49D9-95E7-DD3C8A090AFA}" type="pres">
      <dgm:prSet presAssocID="{142E2696-2CFA-486A-8237-584D373D3806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5C953671-2E83-4811-A75A-CE502669C3CC}" type="pres">
      <dgm:prSet presAssocID="{142E2696-2CFA-486A-8237-584D373D3806}" presName="adorn" presStyleLbl="fgAccFollowNode1" presStyleIdx="2" presStyleCnt="3"/>
      <dgm:spPr>
        <a:blipFill>
          <a:blip xmlns:r="http://schemas.openxmlformats.org/officeDocument/2006/relationships" r:embed="rId4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FF03D30-19E0-4B09-9DB4-DF804C1CF28B}" srcId="{1FCA7714-8267-40A2-890A-94A6864A9444}" destId="{4EC74C66-99FF-4EF1-9E55-D0B7055C23CA}" srcOrd="1" destOrd="0" parTransId="{D9FB2045-6DB3-417F-A4B9-564C04F74973}" sibTransId="{AD0081C4-BC87-474A-9F9C-05DEB0F76AC6}"/>
    <dgm:cxn modelId="{1287027D-EB6C-4747-90CD-4F657F8D4FD0}" srcId="{F62D59EF-9E33-4825-BB60-09095B44071C}" destId="{54BB9937-C2DD-46E8-8C93-4CA52DDA13F8}" srcOrd="0" destOrd="0" parTransId="{CAFF3216-8057-4B79-8FBF-3D4AF04FB09F}" sibTransId="{52385B7A-A888-4D3D-9F18-DFF3A704037D}"/>
    <dgm:cxn modelId="{5BABFB4B-B599-4601-B17A-2A2EAC01DC88}" srcId="{142E2696-2CFA-486A-8237-584D373D3806}" destId="{5EBF67F5-21CC-46F6-8EF6-829F7B69EC21}" srcOrd="0" destOrd="0" parTransId="{05BC7EA5-EA51-4FD9-9865-9F1F97F4FEA2}" sibTransId="{6AB9D431-E50A-4E66-9DCB-7F47B99393CE}"/>
    <dgm:cxn modelId="{7D7AC98F-27A6-41DB-8E16-9226115A14EE}" type="presOf" srcId="{AD0081C4-BC87-474A-9F9C-05DEB0F76AC6}" destId="{7277D1B2-BA3A-466D-9913-F14DB876BB5E}" srcOrd="0" destOrd="0" presId="urn:microsoft.com/office/officeart/2005/8/layout/bList2"/>
    <dgm:cxn modelId="{6D56D9EC-983E-4F77-A829-225588F6532B}" type="presOf" srcId="{4EC74C66-99FF-4EF1-9E55-D0B7055C23CA}" destId="{057870CC-406C-4E64-B706-67D2080D60D4}" srcOrd="0" destOrd="0" presId="urn:microsoft.com/office/officeart/2005/8/layout/bList2"/>
    <dgm:cxn modelId="{4E0D4EAF-C8E1-4354-8920-0277C4658B16}" srcId="{4EC74C66-99FF-4EF1-9E55-D0B7055C23CA}" destId="{8C7707B3-810D-497D-A331-2D0696868E3F}" srcOrd="0" destOrd="0" parTransId="{08F115AE-521A-4EE0-8237-3360D974B0D7}" sibTransId="{0A42EED9-BFB5-4C6F-8FA0-9709F8DF96D9}"/>
    <dgm:cxn modelId="{D94F5053-1A98-45E7-847C-B4B8184461F2}" type="presOf" srcId="{95641A09-FD78-4F30-AA02-FCB010FFA32E}" destId="{EB93AABB-4C12-4C36-B0E7-87915B60EA5C}" srcOrd="0" destOrd="0" presId="urn:microsoft.com/office/officeart/2005/8/layout/bList2"/>
    <dgm:cxn modelId="{4074D890-C8F8-4F6F-B05F-4B102092F04C}" type="presOf" srcId="{5EBF67F5-21CC-46F6-8EF6-829F7B69EC21}" destId="{58E84C00-C110-4E11-81BA-8A1E52632B76}" srcOrd="0" destOrd="0" presId="urn:microsoft.com/office/officeart/2005/8/layout/bList2"/>
    <dgm:cxn modelId="{3A96343F-3BB8-490E-A535-AC16B153426A}" srcId="{1FCA7714-8267-40A2-890A-94A6864A9444}" destId="{F62D59EF-9E33-4825-BB60-09095B44071C}" srcOrd="0" destOrd="0" parTransId="{AD06A013-D704-46B2-A398-17F4399B2E18}" sibTransId="{95641A09-FD78-4F30-AA02-FCB010FFA32E}"/>
    <dgm:cxn modelId="{D5882E10-A463-41E6-9C5F-81C4FB764497}" type="presOf" srcId="{8C7707B3-810D-497D-A331-2D0696868E3F}" destId="{428D0AF6-0CBE-4AA2-B39A-DB5676D70724}" srcOrd="0" destOrd="0" presId="urn:microsoft.com/office/officeart/2005/8/layout/bList2"/>
    <dgm:cxn modelId="{708230B6-8A7C-4B86-BA3D-2CE87FA94FB1}" type="presOf" srcId="{142E2696-2CFA-486A-8237-584D373D3806}" destId="{AD807ACF-1486-49D9-95E7-DD3C8A090AFA}" srcOrd="1" destOrd="0" presId="urn:microsoft.com/office/officeart/2005/8/layout/bList2"/>
    <dgm:cxn modelId="{E24B1592-9EA6-4DD7-A975-BA271447B114}" type="presOf" srcId="{54BB9937-C2DD-46E8-8C93-4CA52DDA13F8}" destId="{49EA8D8E-47C4-4363-AB38-9F8C9956B043}" srcOrd="0" destOrd="0" presId="urn:microsoft.com/office/officeart/2005/8/layout/bList2"/>
    <dgm:cxn modelId="{7B8CFC81-F1D3-49B8-A72D-56D563621226}" srcId="{1FCA7714-8267-40A2-890A-94A6864A9444}" destId="{142E2696-2CFA-486A-8237-584D373D3806}" srcOrd="2" destOrd="0" parTransId="{5A697C9D-C483-4C06-8694-2359C6A628EF}" sibTransId="{27FFE5EF-9354-40CC-92A5-B7C2BDC04A7A}"/>
    <dgm:cxn modelId="{3F8955C8-8AD8-4A85-96F4-B7D19CF84A9F}" type="presOf" srcId="{142E2696-2CFA-486A-8237-584D373D3806}" destId="{AB75C1F5-A424-4E7D-AC4F-51070145557A}" srcOrd="0" destOrd="0" presId="urn:microsoft.com/office/officeart/2005/8/layout/bList2"/>
    <dgm:cxn modelId="{FDD67612-306B-4C77-A563-68AD327D6855}" type="presOf" srcId="{F62D59EF-9E33-4825-BB60-09095B44071C}" destId="{4938FC1D-D43B-4D0C-AB0F-ADAA514A690D}" srcOrd="1" destOrd="0" presId="urn:microsoft.com/office/officeart/2005/8/layout/bList2"/>
    <dgm:cxn modelId="{FEDB2918-CBCB-4BC7-9FB7-500285628A28}" type="presOf" srcId="{4EC74C66-99FF-4EF1-9E55-D0B7055C23CA}" destId="{DF693BB5-8616-4838-A5A4-F63038A29FF1}" srcOrd="1" destOrd="0" presId="urn:microsoft.com/office/officeart/2005/8/layout/bList2"/>
    <dgm:cxn modelId="{E153BA9D-9A72-4B45-9ADF-25D361756A50}" type="presOf" srcId="{F62D59EF-9E33-4825-BB60-09095B44071C}" destId="{91F98CA7-5DB0-4511-B3C6-60F1D3EDCFC8}" srcOrd="0" destOrd="0" presId="urn:microsoft.com/office/officeart/2005/8/layout/bList2"/>
    <dgm:cxn modelId="{DD273A2F-E675-4609-A3C4-F0132D8627E5}" type="presOf" srcId="{1FCA7714-8267-40A2-890A-94A6864A9444}" destId="{4B227C71-1F88-40EE-AB48-C028CCDBF251}" srcOrd="0" destOrd="0" presId="urn:microsoft.com/office/officeart/2005/8/layout/bList2"/>
    <dgm:cxn modelId="{C7215507-05E8-45BB-AE7D-B836785FADFB}" type="presParOf" srcId="{4B227C71-1F88-40EE-AB48-C028CCDBF251}" destId="{93F3E7B8-8D1A-4660-9C07-8EBDB4001C04}" srcOrd="0" destOrd="0" presId="urn:microsoft.com/office/officeart/2005/8/layout/bList2"/>
    <dgm:cxn modelId="{7D2822EA-B7F0-4A39-824F-F25320AF2E96}" type="presParOf" srcId="{93F3E7B8-8D1A-4660-9C07-8EBDB4001C04}" destId="{49EA8D8E-47C4-4363-AB38-9F8C9956B043}" srcOrd="0" destOrd="0" presId="urn:microsoft.com/office/officeart/2005/8/layout/bList2"/>
    <dgm:cxn modelId="{B56C24F3-18DA-4433-9A61-9A269F0153AF}" type="presParOf" srcId="{93F3E7B8-8D1A-4660-9C07-8EBDB4001C04}" destId="{91F98CA7-5DB0-4511-B3C6-60F1D3EDCFC8}" srcOrd="1" destOrd="0" presId="urn:microsoft.com/office/officeart/2005/8/layout/bList2"/>
    <dgm:cxn modelId="{FB2F3AEE-7035-4383-9561-E26FF63AA40C}" type="presParOf" srcId="{93F3E7B8-8D1A-4660-9C07-8EBDB4001C04}" destId="{4938FC1D-D43B-4D0C-AB0F-ADAA514A690D}" srcOrd="2" destOrd="0" presId="urn:microsoft.com/office/officeart/2005/8/layout/bList2"/>
    <dgm:cxn modelId="{6EC52BE6-112D-42E6-9128-2624D953345D}" type="presParOf" srcId="{93F3E7B8-8D1A-4660-9C07-8EBDB4001C04}" destId="{D1D76840-EC27-422A-9EE9-C0D1AC3E6225}" srcOrd="3" destOrd="0" presId="urn:microsoft.com/office/officeart/2005/8/layout/bList2"/>
    <dgm:cxn modelId="{41F02C3F-5273-42AE-9B08-DB3001CFF47E}" type="presParOf" srcId="{4B227C71-1F88-40EE-AB48-C028CCDBF251}" destId="{EB93AABB-4C12-4C36-B0E7-87915B60EA5C}" srcOrd="1" destOrd="0" presId="urn:microsoft.com/office/officeart/2005/8/layout/bList2"/>
    <dgm:cxn modelId="{23757036-C405-462E-8D94-66DD42F589F6}" type="presParOf" srcId="{4B227C71-1F88-40EE-AB48-C028CCDBF251}" destId="{F5413FAD-0B6D-46E7-853C-69CB34D25419}" srcOrd="2" destOrd="0" presId="urn:microsoft.com/office/officeart/2005/8/layout/bList2"/>
    <dgm:cxn modelId="{3A6492F3-2935-4109-ACE0-43E8FEB5AEB1}" type="presParOf" srcId="{F5413FAD-0B6D-46E7-853C-69CB34D25419}" destId="{428D0AF6-0CBE-4AA2-B39A-DB5676D70724}" srcOrd="0" destOrd="0" presId="urn:microsoft.com/office/officeart/2005/8/layout/bList2"/>
    <dgm:cxn modelId="{45748FCA-0C58-43E7-974B-CA602639F633}" type="presParOf" srcId="{F5413FAD-0B6D-46E7-853C-69CB34D25419}" destId="{057870CC-406C-4E64-B706-67D2080D60D4}" srcOrd="1" destOrd="0" presId="urn:microsoft.com/office/officeart/2005/8/layout/bList2"/>
    <dgm:cxn modelId="{8DD836BD-BC56-4FE6-AE12-A1C7D2B00835}" type="presParOf" srcId="{F5413FAD-0B6D-46E7-853C-69CB34D25419}" destId="{DF693BB5-8616-4838-A5A4-F63038A29FF1}" srcOrd="2" destOrd="0" presId="urn:microsoft.com/office/officeart/2005/8/layout/bList2"/>
    <dgm:cxn modelId="{7EC162FE-1BE2-425D-ABAD-C238340D9D55}" type="presParOf" srcId="{F5413FAD-0B6D-46E7-853C-69CB34D25419}" destId="{82072BEF-415A-4DDC-BAE2-B7F239752241}" srcOrd="3" destOrd="0" presId="urn:microsoft.com/office/officeart/2005/8/layout/bList2"/>
    <dgm:cxn modelId="{571C0350-4516-409B-846B-6F8B0E4539B8}" type="presParOf" srcId="{4B227C71-1F88-40EE-AB48-C028CCDBF251}" destId="{7277D1B2-BA3A-466D-9913-F14DB876BB5E}" srcOrd="3" destOrd="0" presId="urn:microsoft.com/office/officeart/2005/8/layout/bList2"/>
    <dgm:cxn modelId="{3867A370-B93E-4C4B-BE78-5F7F485F139D}" type="presParOf" srcId="{4B227C71-1F88-40EE-AB48-C028CCDBF251}" destId="{B71777F3-CEE9-45DB-AA82-695E99DAD146}" srcOrd="4" destOrd="0" presId="urn:microsoft.com/office/officeart/2005/8/layout/bList2"/>
    <dgm:cxn modelId="{8A604B1E-EDF1-4A18-AECE-60BFEE97D25B}" type="presParOf" srcId="{B71777F3-CEE9-45DB-AA82-695E99DAD146}" destId="{58E84C00-C110-4E11-81BA-8A1E52632B76}" srcOrd="0" destOrd="0" presId="urn:microsoft.com/office/officeart/2005/8/layout/bList2"/>
    <dgm:cxn modelId="{6DE58AFE-9366-40A3-94D2-42211F1A36F7}" type="presParOf" srcId="{B71777F3-CEE9-45DB-AA82-695E99DAD146}" destId="{AB75C1F5-A424-4E7D-AC4F-51070145557A}" srcOrd="1" destOrd="0" presId="urn:microsoft.com/office/officeart/2005/8/layout/bList2"/>
    <dgm:cxn modelId="{15AEE4B6-F17A-4FEC-A41B-404856D0F72D}" type="presParOf" srcId="{B71777F3-CEE9-45DB-AA82-695E99DAD146}" destId="{AD807ACF-1486-49D9-95E7-DD3C8A090AFA}" srcOrd="2" destOrd="0" presId="urn:microsoft.com/office/officeart/2005/8/layout/bList2"/>
    <dgm:cxn modelId="{A7E269D6-4E79-48CE-AAFA-E6B9289FD2D5}" type="presParOf" srcId="{B71777F3-CEE9-45DB-AA82-695E99DAD146}" destId="{5C953671-2E83-4811-A75A-CE502669C3CC}" srcOrd="3" destOrd="0" presId="urn:microsoft.com/office/officeart/2005/8/layout/b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A8D8E-47C4-4363-AB38-9F8C9956B043}">
      <dsp:nvSpPr>
        <dsp:cNvPr id="0" name=""/>
        <dsp:cNvSpPr/>
      </dsp:nvSpPr>
      <dsp:spPr>
        <a:xfrm>
          <a:off x="6679" y="472346"/>
          <a:ext cx="2884991" cy="2153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ডেটা</a:t>
          </a:r>
          <a:r>
            <a:rPr lang="en-US" sz="3600" kern="1200" dirty="0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3600" kern="1200" dirty="0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ফিল্ড</a:t>
          </a:r>
          <a:r>
            <a:rPr lang="en-US" sz="3600" kern="1200" dirty="0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রেকর্ড</a:t>
          </a:r>
          <a:r>
            <a:rPr lang="en-US" sz="3600" kern="1200" dirty="0" smtClean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600" kern="12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3600" kern="12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as-IN" sz="3600" kern="12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3600" kern="12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 </a:t>
          </a:r>
          <a:r>
            <a:rPr lang="as-IN" sz="3600" kern="12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3600" kern="12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3600" kern="12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3600" kern="12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sz="3600" kern="12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3600" kern="12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3600" kern="12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600" kern="12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as-IN" sz="3600" kern="12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3600" kern="1200" dirty="0">
              <a:solidFill>
                <a:srgbClr val="17993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solidFill>
              <a:srgbClr val="179930"/>
            </a:solidFill>
          </a:endParaRPr>
        </a:p>
      </dsp:txBody>
      <dsp:txXfrm>
        <a:off x="57140" y="522807"/>
        <a:ext cx="2784069" cy="2103124"/>
      </dsp:txXfrm>
    </dsp:sp>
    <dsp:sp modelId="{4938FC1D-D43B-4D0C-AB0F-ADAA514A690D}">
      <dsp:nvSpPr>
        <dsp:cNvPr id="0" name=""/>
        <dsp:cNvSpPr/>
      </dsp:nvSpPr>
      <dsp:spPr>
        <a:xfrm>
          <a:off x="6679" y="2625931"/>
          <a:ext cx="2884991" cy="9260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1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r>
            <a:rPr lang="en-US" sz="4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679" y="2625931"/>
        <a:ext cx="2031684" cy="926041"/>
      </dsp:txXfrm>
    </dsp:sp>
    <dsp:sp modelId="{D1D76840-EC27-422A-9EE9-C0D1AC3E6225}">
      <dsp:nvSpPr>
        <dsp:cNvPr id="0" name=""/>
        <dsp:cNvSpPr/>
      </dsp:nvSpPr>
      <dsp:spPr>
        <a:xfrm>
          <a:off x="2119975" y="2773024"/>
          <a:ext cx="1009747" cy="1009747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D0AF6-0CBE-4AA2-B39A-DB5676D70724}">
      <dsp:nvSpPr>
        <dsp:cNvPr id="0" name=""/>
        <dsp:cNvSpPr/>
      </dsp:nvSpPr>
      <dsp:spPr>
        <a:xfrm>
          <a:off x="3379881" y="472346"/>
          <a:ext cx="2884991" cy="2153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63773"/>
              <a:satOff val="3877"/>
              <a:lumOff val="4412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DBMS ও  RDBMS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রুপ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লি</a:t>
          </a:r>
          <a:r>
            <a:rPr lang="as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as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ারবে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3430342" y="522807"/>
        <a:ext cx="2784069" cy="2103124"/>
      </dsp:txXfrm>
    </dsp:sp>
    <dsp:sp modelId="{DF693BB5-8616-4838-A5A4-F63038A29FF1}">
      <dsp:nvSpPr>
        <dsp:cNvPr id="0" name=""/>
        <dsp:cNvSpPr/>
      </dsp:nvSpPr>
      <dsp:spPr>
        <a:xfrm>
          <a:off x="3379881" y="2625931"/>
          <a:ext cx="2884991" cy="926041"/>
        </a:xfrm>
        <a:prstGeom prst="rect">
          <a:avLst/>
        </a:prstGeom>
        <a:solidFill>
          <a:schemeClr val="accent5">
            <a:hueOff val="1163773"/>
            <a:satOff val="3877"/>
            <a:lumOff val="4412"/>
            <a:alphaOff val="0"/>
          </a:schemeClr>
        </a:solidFill>
        <a:ln w="9525" cap="flat" cmpd="sng" algn="ctr">
          <a:solidFill>
            <a:schemeClr val="accent5">
              <a:hueOff val="1163773"/>
              <a:satOff val="3877"/>
              <a:lumOff val="4412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1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4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379881" y="2625931"/>
        <a:ext cx="2031684" cy="926041"/>
      </dsp:txXfrm>
    </dsp:sp>
    <dsp:sp modelId="{82072BEF-415A-4DDC-BAE2-B7F239752241}">
      <dsp:nvSpPr>
        <dsp:cNvPr id="0" name=""/>
        <dsp:cNvSpPr/>
      </dsp:nvSpPr>
      <dsp:spPr>
        <a:xfrm>
          <a:off x="5493177" y="2773024"/>
          <a:ext cx="1009747" cy="1009747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 l="-39000" r="-39000"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4C00-C110-4E11-81BA-8A1E52632B76}">
      <dsp:nvSpPr>
        <dsp:cNvPr id="0" name=""/>
        <dsp:cNvSpPr/>
      </dsp:nvSpPr>
      <dsp:spPr>
        <a:xfrm>
          <a:off x="6753083" y="472346"/>
          <a:ext cx="2884991" cy="2153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DBMS </a:t>
          </a:r>
          <a:r>
            <a:rPr lang="en-US" sz="3600" kern="1200" dirty="0" err="1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kern="12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3600" kern="12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600" kern="12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3600" kern="1200" dirty="0" err="1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র্ণনা</a:t>
          </a:r>
          <a:r>
            <a:rPr lang="en-US" sz="3600" kern="12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803544" y="522807"/>
        <a:ext cx="2784069" cy="2103124"/>
      </dsp:txXfrm>
    </dsp:sp>
    <dsp:sp modelId="{AD807ACF-1486-49D9-95E7-DD3C8A090AFA}">
      <dsp:nvSpPr>
        <dsp:cNvPr id="0" name=""/>
        <dsp:cNvSpPr/>
      </dsp:nvSpPr>
      <dsp:spPr>
        <a:xfrm>
          <a:off x="6753083" y="2625931"/>
          <a:ext cx="2884991" cy="926041"/>
        </a:xfrm>
        <a:prstGeom prst="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9525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1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4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753083" y="2625931"/>
        <a:ext cx="2031684" cy="926041"/>
      </dsp:txXfrm>
    </dsp:sp>
    <dsp:sp modelId="{5C953671-2E83-4811-A75A-CE502669C3CC}">
      <dsp:nvSpPr>
        <dsp:cNvPr id="0" name=""/>
        <dsp:cNvSpPr/>
      </dsp:nvSpPr>
      <dsp:spPr>
        <a:xfrm>
          <a:off x="8866379" y="2773024"/>
          <a:ext cx="1009747" cy="100974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ED81D-D7FC-4877-AA4C-9F1A3BA5E8B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81025" y="1143000"/>
            <a:ext cx="5695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917F-E3BF-445D-B622-8BC310D5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797"/>
            <a:ext cx="10972800" cy="2151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562951"/>
            <a:ext cx="8503920" cy="1581750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147908"/>
            <a:ext cx="8503920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18605" y="3739084"/>
            <a:ext cx="2619756" cy="32469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4440" y="3747333"/>
            <a:ext cx="5760720" cy="3164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9480" y="1240085"/>
            <a:ext cx="2468880" cy="31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00" y="4071046"/>
            <a:ext cx="9739831" cy="710108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3554" y="815915"/>
            <a:ext cx="9739656" cy="301440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4781154"/>
            <a:ext cx="9738360" cy="608373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1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797"/>
            <a:ext cx="10972800" cy="2151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653062"/>
            <a:ext cx="9738360" cy="242880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1" y="3162583"/>
            <a:ext cx="9117464" cy="865858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330201"/>
            <a:ext cx="2619756" cy="316442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1" y="329283"/>
            <a:ext cx="6292343" cy="3164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8" y="330201"/>
            <a:ext cx="579373" cy="31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0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797"/>
            <a:ext cx="10972800" cy="2151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1" y="653063"/>
            <a:ext cx="9136380" cy="2257229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73479" y="2916816"/>
            <a:ext cx="8633462" cy="38518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1" y="3431881"/>
            <a:ext cx="9136380" cy="589222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330201"/>
            <a:ext cx="2619756" cy="316442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1" y="329283"/>
            <a:ext cx="6292343" cy="3164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8" y="330201"/>
            <a:ext cx="579373" cy="31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625" y="808990"/>
            <a:ext cx="548640" cy="506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5807" y="2341118"/>
            <a:ext cx="548640" cy="506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49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797"/>
            <a:ext cx="10972800" cy="2151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47" y="974742"/>
            <a:ext cx="9131567" cy="2176924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1" y="3161874"/>
            <a:ext cx="9130189" cy="866567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328366"/>
            <a:ext cx="2619756" cy="316442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1" y="328366"/>
            <a:ext cx="6292343" cy="3164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8" y="330201"/>
            <a:ext cx="579373" cy="31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06040" y="660400"/>
            <a:ext cx="7749539" cy="11300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17221" y="1908469"/>
            <a:ext cx="3110789" cy="53501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7220" y="2517290"/>
            <a:ext cx="3110789" cy="287224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1921" y="1907822"/>
            <a:ext cx="3110789" cy="54299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30173" y="2516858"/>
            <a:ext cx="3110789" cy="287266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46621" y="1900484"/>
            <a:ext cx="3110789" cy="54299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46622" y="2517290"/>
            <a:ext cx="3110789" cy="287224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4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606040" y="660400"/>
            <a:ext cx="7749539" cy="1122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19756" y="3632201"/>
            <a:ext cx="3106424" cy="59173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19756" y="2047240"/>
            <a:ext cx="3106424" cy="1320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9756" y="4223930"/>
            <a:ext cx="3106424" cy="116559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837" y="3632201"/>
            <a:ext cx="3104042" cy="59173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36837" y="2047240"/>
            <a:ext cx="3104042" cy="1320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36838" y="4223929"/>
            <a:ext cx="3104042" cy="116559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44758" y="3632201"/>
            <a:ext cx="3110822" cy="59173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44870" y="2047240"/>
            <a:ext cx="3103090" cy="1320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44759" y="4223928"/>
            <a:ext cx="3107201" cy="116559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98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1901952"/>
            <a:ext cx="9738360" cy="3487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7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797"/>
            <a:ext cx="10972800" cy="215180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3920" y="645725"/>
            <a:ext cx="1851660" cy="338271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2021" y="645726"/>
            <a:ext cx="7383781" cy="33827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3007" y="329283"/>
            <a:ext cx="2619756" cy="316442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1" y="330201"/>
            <a:ext cx="6292343" cy="3164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76208" y="330201"/>
            <a:ext cx="579373" cy="31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0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797"/>
            <a:ext cx="10972800" cy="2151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653063"/>
            <a:ext cx="9738359" cy="242834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020" y="3156163"/>
            <a:ext cx="9441180" cy="828252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3007" y="330201"/>
            <a:ext cx="2619756" cy="316442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1" y="330202"/>
            <a:ext cx="6292343" cy="31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76208" y="330201"/>
            <a:ext cx="579373" cy="31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7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901952"/>
            <a:ext cx="4800600" cy="34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901952"/>
            <a:ext cx="4800600" cy="34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2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040" y="660400"/>
            <a:ext cx="7749540" cy="1122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8" y="1892628"/>
            <a:ext cx="4571992" cy="714057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714978"/>
            <a:ext cx="4780598" cy="267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60720" y="1892628"/>
            <a:ext cx="4594860" cy="714057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714978"/>
            <a:ext cx="4800600" cy="267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6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9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0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320800"/>
            <a:ext cx="3703320" cy="138684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024" y="647192"/>
            <a:ext cx="5859556" cy="474233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2707640"/>
            <a:ext cx="3703320" cy="26818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0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320800"/>
            <a:ext cx="6185916" cy="138684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75114" y="651077"/>
            <a:ext cx="3280466" cy="47384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2707640"/>
            <a:ext cx="6185916" cy="26818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3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1249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06040" y="662457"/>
            <a:ext cx="7749540" cy="1120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901953"/>
            <a:ext cx="9738360" cy="348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35824" y="5508838"/>
            <a:ext cx="2619756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" y="5508400"/>
            <a:ext cx="699516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330201"/>
            <a:ext cx="24688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6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64" y="1272134"/>
            <a:ext cx="2896179" cy="3698007"/>
          </a:xfrm>
          <a:prstGeom prst="rect">
            <a:avLst/>
          </a:prstGeom>
        </p:spPr>
      </p:pic>
      <p:sp>
        <p:nvSpPr>
          <p:cNvPr id="7" name="WordArt 2" descr="Paper bag">
            <a:extLst>
              <a:ext uri="{FF2B5EF4-FFF2-40B4-BE49-F238E27FC236}">
                <a16:creationId xmlns="" xmlns:a16="http://schemas.microsoft.com/office/drawing/2014/main" id="{F0C2B98E-FEFB-F548-8779-8AB5EA8F5D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1857" y="1508585"/>
            <a:ext cx="5440534" cy="2475528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3771" tIns="51886" rIns="103771" bIns="51886" fromWordArt="1">
            <a:prstTxWarp prst="textCascadeUp">
              <a:avLst>
                <a:gd name="adj" fmla="val 71022"/>
              </a:avLst>
            </a:prstTxWarp>
          </a:bodyPr>
          <a:lstStyle>
            <a:defPPr>
              <a:defRPr lang="en-US"/>
            </a:defPPr>
            <a:lvl1pPr marL="0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122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243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364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6486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0607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4729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8850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2971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bn-BD" sz="4063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4063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 </a:t>
            </a:r>
            <a:endParaRPr lang="en-US" sz="4063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DF11A73-651A-CD49-BE48-804A6A9F204A}"/>
              </a:ext>
            </a:extLst>
          </p:cNvPr>
          <p:cNvSpPr/>
          <p:nvPr/>
        </p:nvSpPr>
        <p:spPr>
          <a:xfrm>
            <a:off x="991858" y="571709"/>
            <a:ext cx="9579769" cy="80818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lIns="103771" tIns="51886" rIns="103771" bIns="5188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122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243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364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6486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0607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4729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8850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2971" algn="l" defTabSz="1068243" rtl="0" eaLnBrk="1" latinLnBrk="0" hangingPunct="1">
              <a:defRPr sz="2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571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4571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571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571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 তোমাদের </a:t>
            </a:r>
            <a:r>
              <a:rPr lang="bn-IN" sz="4571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</a:t>
            </a:r>
            <a:endParaRPr lang="en-US" sz="4571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2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8984" y="507397"/>
            <a:ext cx="697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RDBMS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09077" y="319510"/>
            <a:ext cx="37898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DBMS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4" name="Circle: Hollow 3">
            <a:extLst>
              <a:ext uri="{FF2B5EF4-FFF2-40B4-BE49-F238E27FC236}">
                <a16:creationId xmlns="" xmlns:a16="http://schemas.microsoft.com/office/drawing/2014/main" id="{9AA20911-1AB6-401E-90B0-0B6C93008254}"/>
              </a:ext>
            </a:extLst>
          </p:cNvPr>
          <p:cNvSpPr/>
          <p:nvPr/>
        </p:nvSpPr>
        <p:spPr>
          <a:xfrm>
            <a:off x="2087957" y="1519253"/>
            <a:ext cx="1820163" cy="2177878"/>
          </a:xfrm>
          <a:prstGeom prst="donut">
            <a:avLst>
              <a:gd name="adj" fmla="val 20809"/>
            </a:avLst>
          </a:prstGeom>
          <a:gradFill flip="none" rotWithShape="1">
            <a:gsLst>
              <a:gs pos="53000">
                <a:schemeClr val="bg1"/>
              </a:gs>
              <a:gs pos="5000">
                <a:srgbClr val="002060"/>
              </a:gs>
              <a:gs pos="62000">
                <a:srgbClr val="002060"/>
              </a:gs>
              <a:gs pos="42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3164" y="1675826"/>
            <a:ext cx="88692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ircle: Hollow 3">
            <a:extLst>
              <a:ext uri="{FF2B5EF4-FFF2-40B4-BE49-F238E27FC236}">
                <a16:creationId xmlns="" xmlns:a16="http://schemas.microsoft.com/office/drawing/2014/main" id="{9AA20911-1AB6-401E-90B0-0B6C93008254}"/>
              </a:ext>
            </a:extLst>
          </p:cNvPr>
          <p:cNvSpPr/>
          <p:nvPr/>
        </p:nvSpPr>
        <p:spPr>
          <a:xfrm>
            <a:off x="4146115" y="1483763"/>
            <a:ext cx="1878904" cy="2177878"/>
          </a:xfrm>
          <a:prstGeom prst="donut">
            <a:avLst>
              <a:gd name="adj" fmla="val 20809"/>
            </a:avLst>
          </a:prstGeom>
          <a:gradFill flip="none" rotWithShape="1">
            <a:gsLst>
              <a:gs pos="53000">
                <a:schemeClr val="bg1"/>
              </a:gs>
              <a:gs pos="5000">
                <a:srgbClr val="002060"/>
              </a:gs>
              <a:gs pos="62000">
                <a:srgbClr val="002060"/>
              </a:gs>
              <a:gs pos="42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0459" y="1641678"/>
            <a:ext cx="78289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Circle: Hollow 3">
            <a:extLst>
              <a:ext uri="{FF2B5EF4-FFF2-40B4-BE49-F238E27FC236}">
                <a16:creationId xmlns="" xmlns:a16="http://schemas.microsoft.com/office/drawing/2014/main" id="{9AA20911-1AB6-401E-90B0-0B6C93008254}"/>
              </a:ext>
            </a:extLst>
          </p:cNvPr>
          <p:cNvSpPr/>
          <p:nvPr/>
        </p:nvSpPr>
        <p:spPr>
          <a:xfrm>
            <a:off x="6438378" y="1498377"/>
            <a:ext cx="2116544" cy="2177878"/>
          </a:xfrm>
          <a:prstGeom prst="donut">
            <a:avLst>
              <a:gd name="adj" fmla="val 20809"/>
            </a:avLst>
          </a:prstGeom>
          <a:gradFill flip="none" rotWithShape="1">
            <a:gsLst>
              <a:gs pos="53000">
                <a:schemeClr val="bg1"/>
              </a:gs>
              <a:gs pos="5000">
                <a:srgbClr val="002060"/>
              </a:gs>
              <a:gs pos="62000">
                <a:srgbClr val="002060"/>
              </a:gs>
              <a:gs pos="42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2658" y="1546393"/>
            <a:ext cx="127071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Circle: Hollow 3">
            <a:extLst>
              <a:ext uri="{FF2B5EF4-FFF2-40B4-BE49-F238E27FC236}">
                <a16:creationId xmlns="" xmlns:a16="http://schemas.microsoft.com/office/drawing/2014/main" id="{9AA20911-1AB6-401E-90B0-0B6C93008254}"/>
              </a:ext>
            </a:extLst>
          </p:cNvPr>
          <p:cNvSpPr/>
          <p:nvPr/>
        </p:nvSpPr>
        <p:spPr>
          <a:xfrm>
            <a:off x="8755693" y="1546393"/>
            <a:ext cx="1977720" cy="2177878"/>
          </a:xfrm>
          <a:prstGeom prst="donut">
            <a:avLst>
              <a:gd name="adj" fmla="val 20809"/>
            </a:avLst>
          </a:prstGeom>
          <a:gradFill flip="none" rotWithShape="1">
            <a:gsLst>
              <a:gs pos="53000">
                <a:schemeClr val="bg1"/>
              </a:gs>
              <a:gs pos="5000">
                <a:srgbClr val="002060"/>
              </a:gs>
              <a:gs pos="62000">
                <a:srgbClr val="002060"/>
              </a:gs>
              <a:gs pos="42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79135" y="1690440"/>
            <a:ext cx="60238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Pentagon 11"/>
          <p:cNvSpPr/>
          <p:nvPr/>
        </p:nvSpPr>
        <p:spPr>
          <a:xfrm rot="16200000">
            <a:off x="324140" y="4006746"/>
            <a:ext cx="1273975" cy="95882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b="1" dirty="0" smtClean="0"/>
              <a:t>Relational</a:t>
            </a:r>
            <a:endParaRPr lang="en-US" sz="1400" b="1" dirty="0"/>
          </a:p>
        </p:txBody>
      </p:sp>
      <p:sp>
        <p:nvSpPr>
          <p:cNvPr id="13" name="Pentagon 12"/>
          <p:cNvSpPr/>
          <p:nvPr/>
        </p:nvSpPr>
        <p:spPr>
          <a:xfrm rot="16200000">
            <a:off x="4468608" y="3921152"/>
            <a:ext cx="1273975" cy="958823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Base</a:t>
            </a:r>
            <a:endParaRPr lang="en-US" sz="2400" b="1" dirty="0"/>
          </a:p>
        </p:txBody>
      </p:sp>
      <p:sp>
        <p:nvSpPr>
          <p:cNvPr id="14" name="Pentagon 13"/>
          <p:cNvSpPr/>
          <p:nvPr/>
        </p:nvSpPr>
        <p:spPr>
          <a:xfrm rot="16200000">
            <a:off x="6838110" y="3860610"/>
            <a:ext cx="1273975" cy="95882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Management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 rot="16200000">
            <a:off x="9207612" y="4000484"/>
            <a:ext cx="1273975" cy="958823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Circle: Hollow 3">
            <a:extLst>
              <a:ext uri="{FF2B5EF4-FFF2-40B4-BE49-F238E27FC236}">
                <a16:creationId xmlns="" xmlns:a16="http://schemas.microsoft.com/office/drawing/2014/main" id="{9AA20911-1AB6-401E-90B0-0B6C93008254}"/>
              </a:ext>
            </a:extLst>
          </p:cNvPr>
          <p:cNvSpPr/>
          <p:nvPr/>
        </p:nvSpPr>
        <p:spPr>
          <a:xfrm>
            <a:off x="98407" y="1643020"/>
            <a:ext cx="1820163" cy="2177878"/>
          </a:xfrm>
          <a:prstGeom prst="donut">
            <a:avLst>
              <a:gd name="adj" fmla="val 20809"/>
            </a:avLst>
          </a:prstGeom>
          <a:gradFill flip="none" rotWithShape="1">
            <a:gsLst>
              <a:gs pos="53000">
                <a:schemeClr val="bg1"/>
              </a:gs>
              <a:gs pos="5000">
                <a:srgbClr val="002060"/>
              </a:gs>
              <a:gs pos="62000">
                <a:srgbClr val="002060"/>
              </a:gs>
              <a:gs pos="42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3614" y="1799593"/>
            <a:ext cx="88692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Pentagon 17"/>
          <p:cNvSpPr/>
          <p:nvPr/>
        </p:nvSpPr>
        <p:spPr>
          <a:xfrm rot="16200000">
            <a:off x="2514552" y="4159146"/>
            <a:ext cx="1273975" cy="95882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Data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7954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25" y="520900"/>
            <a:ext cx="6982799" cy="5277587"/>
          </a:xfrm>
          <a:prstGeom prst="rect">
            <a:avLst/>
          </a:prstGeom>
        </p:spPr>
      </p:pic>
      <p:sp>
        <p:nvSpPr>
          <p:cNvPr id="4" name="Flowchart: Sequential Access Storage 3"/>
          <p:cNvSpPr/>
          <p:nvPr/>
        </p:nvSpPr>
        <p:spPr>
          <a:xfrm>
            <a:off x="939453" y="2079320"/>
            <a:ext cx="2116899" cy="1903956"/>
          </a:xfrm>
          <a:prstGeom prst="flowChartMagneticTap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DBMS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04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9489" y="465767"/>
            <a:ext cx="7055300" cy="1685077"/>
          </a:xfrm>
          <a:prstGeom prst="rect">
            <a:avLst/>
          </a:prstGeom>
          <a:solidFill>
            <a:schemeClr val="accent5"/>
          </a:solidFill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35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035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30">
            <a:extLst>
              <a:ext uri="{FF2B5EF4-FFF2-40B4-BE49-F238E27FC236}">
                <a16:creationId xmlns="" xmlns:a16="http://schemas.microsoft.com/office/drawing/2014/main" id="{02C1A738-B898-5648-9BD9-F18B30E78156}"/>
              </a:ext>
            </a:extLst>
          </p:cNvPr>
          <p:cNvGrpSpPr/>
          <p:nvPr/>
        </p:nvGrpSpPr>
        <p:grpSpPr>
          <a:xfrm>
            <a:off x="2639987" y="2206865"/>
            <a:ext cx="6211120" cy="3600751"/>
            <a:chOff x="-158285" y="5292604"/>
            <a:chExt cx="1300367" cy="1723220"/>
          </a:xfrm>
        </p:grpSpPr>
        <p:grpSp>
          <p:nvGrpSpPr>
            <p:cNvPr id="5" name="Group 23">
              <a:extLst>
                <a:ext uri="{FF2B5EF4-FFF2-40B4-BE49-F238E27FC236}">
                  <a16:creationId xmlns="" xmlns:a16="http://schemas.microsoft.com/office/drawing/2014/main" id="{F65329D3-859A-AA4A-9536-76417AEDFC4A}"/>
                </a:ext>
              </a:extLst>
            </p:cNvPr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9" name="Picture 8" descr="38.gif">
                <a:extLst>
                  <a:ext uri="{FF2B5EF4-FFF2-40B4-BE49-F238E27FC236}">
                    <a16:creationId xmlns="" xmlns:a16="http://schemas.microsoft.com/office/drawing/2014/main" id="{88EEA579-8682-7042-91A8-CE2CDBE7B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0" name="Picture 9" descr="4.gif">
                <a:extLst>
                  <a:ext uri="{FF2B5EF4-FFF2-40B4-BE49-F238E27FC236}">
                    <a16:creationId xmlns="" xmlns:a16="http://schemas.microsoft.com/office/drawing/2014/main" id="{3733EE9E-6CDD-7E46-93D3-747374F8A6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6" name="Group 24">
              <a:extLst>
                <a:ext uri="{FF2B5EF4-FFF2-40B4-BE49-F238E27FC236}">
                  <a16:creationId xmlns="" xmlns:a16="http://schemas.microsoft.com/office/drawing/2014/main" id="{AF0DA728-085F-8547-9DD6-D094D24F32F4}"/>
                </a:ext>
              </a:extLst>
            </p:cNvPr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7" name="Picture 6" descr="38.gif">
                <a:extLst>
                  <a:ext uri="{FF2B5EF4-FFF2-40B4-BE49-F238E27FC236}">
                    <a16:creationId xmlns="" xmlns:a16="http://schemas.microsoft.com/office/drawing/2014/main" id="{B31769CE-D3E9-C147-887E-DEEC35405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8" name="Picture 7" descr="4.gif">
                <a:extLst>
                  <a:ext uri="{FF2B5EF4-FFF2-40B4-BE49-F238E27FC236}">
                    <a16:creationId xmlns="" xmlns:a16="http://schemas.microsoft.com/office/drawing/2014/main" id="{3F590542-2A4D-7840-8D19-747B6A350E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99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98926" y="2570338"/>
            <a:ext cx="4947781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০১৮১৯ ৯৬৮৪১১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Email: tipufeni@gmail.com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8409" y="1042166"/>
            <a:ext cx="3951337" cy="4904536"/>
            <a:chOff x="738409" y="1042166"/>
            <a:chExt cx="3951337" cy="49045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979" y="2013767"/>
              <a:ext cx="3154680" cy="303784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4374090" y="1042166"/>
              <a:ext cx="315656" cy="489364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sz="2400" dirty="0"/>
            </a:p>
            <a:p>
              <a:endParaRPr lang="en-US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8409" y="1053022"/>
              <a:ext cx="315656" cy="489364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sz="24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2792" y="1063877"/>
              <a:ext cx="3320024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4065" y="5577370"/>
              <a:ext cx="3320024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222" y="1164917"/>
            <a:ext cx="1447799" cy="9543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26" y="1164917"/>
            <a:ext cx="1397984" cy="9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277655" y="1269022"/>
            <a:ext cx="4446741" cy="161196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তথ্যপ্রযুক্তি-2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46" y="715734"/>
            <a:ext cx="3886742" cy="4906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40" y="3471468"/>
            <a:ext cx="4196221" cy="19272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9186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1829325"/>
            <a:ext cx="2550971" cy="25509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55" y="1829325"/>
            <a:ext cx="2570881" cy="25708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89" y="3428348"/>
            <a:ext cx="2921892" cy="21441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89" y="1377863"/>
            <a:ext cx="2921892" cy="1781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6400800" y="304800"/>
            <a:ext cx="354422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94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36ADCB-5E5E-4726-937F-0A2D5030C73B}"/>
              </a:ext>
            </a:extLst>
          </p:cNvPr>
          <p:cNvSpPr txBox="1"/>
          <p:nvPr/>
        </p:nvSpPr>
        <p:spPr>
          <a:xfrm>
            <a:off x="2486240" y="924020"/>
            <a:ext cx="834877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104" y="2654835"/>
            <a:ext cx="8763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ফিল্ড</a:t>
            </a:r>
            <a:r>
              <a:rPr lang="en-US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DBMS ও RDBMS.</a:t>
            </a:r>
            <a:endParaRPr lang="en-US" sz="36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50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419706-6E23-4D76-B21B-83D994059898}"/>
              </a:ext>
            </a:extLst>
          </p:cNvPr>
          <p:cNvSpPr txBox="1"/>
          <p:nvPr/>
        </p:nvSpPr>
        <p:spPr>
          <a:xfrm>
            <a:off x="3451952" y="396833"/>
            <a:ext cx="429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as-IN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8A1AB20B-329A-4663-A169-43E61B200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86539"/>
              </p:ext>
            </p:extLst>
          </p:nvPr>
        </p:nvGraphicFramePr>
        <p:xfrm>
          <a:off x="489919" y="1291651"/>
          <a:ext cx="9882806" cy="425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6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3958" y="169195"/>
            <a:ext cx="215131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b="1" dirty="0" err="1" smtClean="0">
                <a:solidFill>
                  <a:srgbClr val="1799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b="1" dirty="0" smtClean="0">
                <a:solidFill>
                  <a:srgbClr val="1799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1799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 smtClean="0">
                <a:solidFill>
                  <a:srgbClr val="1799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4000" b="1" dirty="0"/>
          </a:p>
        </p:txBody>
      </p:sp>
      <p:sp>
        <p:nvSpPr>
          <p:cNvPr id="5" name="Right Arrow 4"/>
          <p:cNvSpPr/>
          <p:nvPr/>
        </p:nvSpPr>
        <p:spPr>
          <a:xfrm>
            <a:off x="273759" y="1308907"/>
            <a:ext cx="1317047" cy="115239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3528" y="3810000"/>
            <a:ext cx="1317047" cy="115239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46" y="1340157"/>
            <a:ext cx="8751441" cy="1095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8624" y="4033381"/>
            <a:ext cx="667212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প্রক্রিয়াকৃত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ডেটাকে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Information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১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যুহাইন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৮২	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২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যুহাইরুল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৯৫	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7080" y="2548248"/>
            <a:ext cx="491020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জারির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৯৫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যুহাইন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৮২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১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	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2948" y="934193"/>
            <a:ext cx="197522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রেকর্ড</a:t>
            </a:r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 rot="5400000">
            <a:off x="560222" y="1222860"/>
            <a:ext cx="1317047" cy="1324489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ফিল্ড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9246326" y="1275693"/>
            <a:ext cx="1317047" cy="1571785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রেকর্ড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01" y="2818356"/>
            <a:ext cx="1485242" cy="25545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ফিল্ড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8957" y="2995807"/>
            <a:ext cx="1665956" cy="25545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639" y="1885104"/>
            <a:ext cx="6645841" cy="28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2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9077" y="319510"/>
            <a:ext cx="343715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DBMS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3" name="Circle: Hollow 3">
            <a:extLst>
              <a:ext uri="{FF2B5EF4-FFF2-40B4-BE49-F238E27FC236}">
                <a16:creationId xmlns="" xmlns:a16="http://schemas.microsoft.com/office/drawing/2014/main" id="{9AA20911-1AB6-401E-90B0-0B6C93008254}"/>
              </a:ext>
            </a:extLst>
          </p:cNvPr>
          <p:cNvSpPr/>
          <p:nvPr/>
        </p:nvSpPr>
        <p:spPr>
          <a:xfrm>
            <a:off x="132919" y="1519253"/>
            <a:ext cx="2497548" cy="2539180"/>
          </a:xfrm>
          <a:prstGeom prst="donut">
            <a:avLst>
              <a:gd name="adj" fmla="val 20809"/>
            </a:avLst>
          </a:prstGeom>
          <a:gradFill flip="none" rotWithShape="1">
            <a:gsLst>
              <a:gs pos="53000">
                <a:schemeClr val="bg1"/>
              </a:gs>
              <a:gs pos="5000">
                <a:srgbClr val="002060"/>
              </a:gs>
              <a:gs pos="62000">
                <a:srgbClr val="002060"/>
              </a:gs>
              <a:gs pos="42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046" y="1826138"/>
            <a:ext cx="121700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ircle: Hollow 3">
            <a:extLst>
              <a:ext uri="{FF2B5EF4-FFF2-40B4-BE49-F238E27FC236}">
                <a16:creationId xmlns="" xmlns:a16="http://schemas.microsoft.com/office/drawing/2014/main" id="{9AA20911-1AB6-401E-90B0-0B6C93008254}"/>
              </a:ext>
            </a:extLst>
          </p:cNvPr>
          <p:cNvSpPr/>
          <p:nvPr/>
        </p:nvSpPr>
        <p:spPr>
          <a:xfrm>
            <a:off x="2915785" y="1483763"/>
            <a:ext cx="2497548" cy="2539180"/>
          </a:xfrm>
          <a:prstGeom prst="donut">
            <a:avLst>
              <a:gd name="adj" fmla="val 20809"/>
            </a:avLst>
          </a:prstGeom>
          <a:gradFill flip="none" rotWithShape="1">
            <a:gsLst>
              <a:gs pos="53000">
                <a:schemeClr val="bg1"/>
              </a:gs>
              <a:gs pos="5000">
                <a:srgbClr val="002060"/>
              </a:gs>
              <a:gs pos="62000">
                <a:srgbClr val="002060"/>
              </a:gs>
              <a:gs pos="42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5447" y="1828226"/>
            <a:ext cx="10406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ircle: Hollow 3">
            <a:extLst>
              <a:ext uri="{FF2B5EF4-FFF2-40B4-BE49-F238E27FC236}">
                <a16:creationId xmlns="" xmlns:a16="http://schemas.microsoft.com/office/drawing/2014/main" id="{9AA20911-1AB6-401E-90B0-0B6C93008254}"/>
              </a:ext>
            </a:extLst>
          </p:cNvPr>
          <p:cNvSpPr/>
          <p:nvPr/>
        </p:nvSpPr>
        <p:spPr>
          <a:xfrm>
            <a:off x="5610969" y="1498377"/>
            <a:ext cx="2497548" cy="2539180"/>
          </a:xfrm>
          <a:prstGeom prst="donut">
            <a:avLst>
              <a:gd name="adj" fmla="val 20809"/>
            </a:avLst>
          </a:prstGeom>
          <a:gradFill flip="none" rotWithShape="1">
            <a:gsLst>
              <a:gs pos="53000">
                <a:schemeClr val="bg1"/>
              </a:gs>
              <a:gs pos="5000">
                <a:srgbClr val="002060"/>
              </a:gs>
              <a:gs pos="62000">
                <a:srgbClr val="002060"/>
              </a:gs>
              <a:gs pos="42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4989" y="1842840"/>
            <a:ext cx="15119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Circle: Hollow 3">
            <a:extLst>
              <a:ext uri="{FF2B5EF4-FFF2-40B4-BE49-F238E27FC236}">
                <a16:creationId xmlns="" xmlns:a16="http://schemas.microsoft.com/office/drawing/2014/main" id="{9AA20911-1AB6-401E-90B0-0B6C93008254}"/>
              </a:ext>
            </a:extLst>
          </p:cNvPr>
          <p:cNvSpPr/>
          <p:nvPr/>
        </p:nvSpPr>
        <p:spPr>
          <a:xfrm>
            <a:off x="8336073" y="1546393"/>
            <a:ext cx="2497548" cy="2539180"/>
          </a:xfrm>
          <a:prstGeom prst="donut">
            <a:avLst>
              <a:gd name="adj" fmla="val 20809"/>
            </a:avLst>
          </a:prstGeom>
          <a:gradFill flip="none" rotWithShape="1">
            <a:gsLst>
              <a:gs pos="53000">
                <a:schemeClr val="bg1"/>
              </a:gs>
              <a:gs pos="5000">
                <a:srgbClr val="002060"/>
              </a:gs>
              <a:gs pos="62000">
                <a:srgbClr val="002060"/>
              </a:gs>
              <a:gs pos="42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30619" y="1890856"/>
            <a:ext cx="9509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Pentagon 12"/>
          <p:cNvSpPr/>
          <p:nvPr/>
        </p:nvSpPr>
        <p:spPr>
          <a:xfrm rot="16200000">
            <a:off x="563671" y="4060521"/>
            <a:ext cx="1485323" cy="1513561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3200" b="1" dirty="0" smtClean="0"/>
              <a:t>Data</a:t>
            </a:r>
            <a:endParaRPr lang="en-US" sz="3200" b="1" dirty="0"/>
          </a:p>
        </p:txBody>
      </p:sp>
      <p:sp>
        <p:nvSpPr>
          <p:cNvPr id="14" name="Pentagon 13"/>
          <p:cNvSpPr/>
          <p:nvPr/>
        </p:nvSpPr>
        <p:spPr>
          <a:xfrm rot="16200000">
            <a:off x="3371583" y="4050083"/>
            <a:ext cx="1485323" cy="1513561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3200" b="1" dirty="0" smtClean="0"/>
              <a:t>Base</a:t>
            </a:r>
            <a:endParaRPr lang="en-US" sz="3200" b="1" dirty="0"/>
          </a:p>
        </p:txBody>
      </p:sp>
      <p:sp>
        <p:nvSpPr>
          <p:cNvPr id="15" name="Pentagon 14"/>
          <p:cNvSpPr/>
          <p:nvPr/>
        </p:nvSpPr>
        <p:spPr>
          <a:xfrm rot="16200000">
            <a:off x="6066761" y="4039645"/>
            <a:ext cx="1485323" cy="151356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 smtClean="0"/>
              <a:t>Management</a:t>
            </a:r>
            <a:endParaRPr lang="en-US" sz="1600" b="1" dirty="0"/>
          </a:p>
        </p:txBody>
      </p:sp>
      <p:sp>
        <p:nvSpPr>
          <p:cNvPr id="16" name="Pentagon 15"/>
          <p:cNvSpPr/>
          <p:nvPr/>
        </p:nvSpPr>
        <p:spPr>
          <a:xfrm rot="16200000">
            <a:off x="8799517" y="4054259"/>
            <a:ext cx="1485323" cy="1513561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 smtClean="0"/>
              <a:t>System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542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3368</TotalTime>
  <Words>170</Words>
  <Application>Microsoft Office PowerPoint</Application>
  <PresentationFormat>Custom</PresentationFormat>
  <Paragraphs>90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Engr Nazrul</cp:lastModifiedBy>
  <cp:revision>248</cp:revision>
  <dcterms:created xsi:type="dcterms:W3CDTF">2020-01-20T11:53:58Z</dcterms:created>
  <dcterms:modified xsi:type="dcterms:W3CDTF">2020-09-03T04:44:03Z</dcterms:modified>
</cp:coreProperties>
</file>