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1" r:id="rId2"/>
    <p:sldId id="262" r:id="rId3"/>
    <p:sldId id="290" r:id="rId4"/>
    <p:sldId id="263" r:id="rId5"/>
    <p:sldId id="286" r:id="rId6"/>
    <p:sldId id="274" r:id="rId7"/>
    <p:sldId id="269" r:id="rId8"/>
    <p:sldId id="267" r:id="rId9"/>
    <p:sldId id="270" r:id="rId10"/>
    <p:sldId id="285" r:id="rId11"/>
    <p:sldId id="265" r:id="rId12"/>
    <p:sldId id="283" r:id="rId13"/>
    <p:sldId id="268" r:id="rId14"/>
    <p:sldId id="284" r:id="rId15"/>
    <p:sldId id="275" r:id="rId16"/>
    <p:sldId id="276" r:id="rId17"/>
    <p:sldId id="257" r:id="rId18"/>
    <p:sldId id="278" r:id="rId19"/>
    <p:sldId id="289" r:id="rId20"/>
    <p:sldId id="288" r:id="rId21"/>
    <p:sldId id="287" r:id="rId22"/>
    <p:sldId id="272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8CC6-8BC5-428A-ACDA-D7C5118C04C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71738-6059-4F08-B0F4-9C9A3780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71738-6059-4F08-B0F4-9C9A37802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14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4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99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9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4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BD06-D1E8-4F6C-9C7A-D05FCAA0411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857999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/>
        </p:spPr>
      </p:pic>
      <p:sp>
        <p:nvSpPr>
          <p:cNvPr id="5" name="TextBox 4"/>
          <p:cNvSpPr txBox="1"/>
          <p:nvPr/>
        </p:nvSpPr>
        <p:spPr>
          <a:xfrm>
            <a:off x="533400" y="28595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599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/>
        </p:spPr>
      </p:pic>
      <p:sp>
        <p:nvSpPr>
          <p:cNvPr id="3" name="TextBox 2"/>
          <p:cNvSpPr txBox="1"/>
          <p:nvPr/>
        </p:nvSpPr>
        <p:spPr>
          <a:xfrm>
            <a:off x="609600" y="5334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5257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flat" dir="t"/>
          </a:scene3d>
          <a:sp3d contourW="6350" prstMaterial="dkEdge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47800" y="5486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কলহ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4" y="0"/>
            <a:ext cx="4410076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3" r="30666"/>
          <a:stretch/>
        </p:blipFill>
        <p:spPr>
          <a:xfrm>
            <a:off x="13648" y="-28433"/>
            <a:ext cx="3043875" cy="2620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1710"/>
            <a:ext cx="3057523" cy="1827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410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জোড়ায়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চাপমূলক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পরিস্থিতি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4681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4961" y="-228600"/>
            <a:ext cx="1398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flat" dir="t"/>
          </a:scene3d>
          <a:sp3d contourW="6350" prstMaterial="dkEdge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748" y="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দাঙ্গা-হাঙ্গামা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648200"/>
          </a:xfrm>
          <a:prstGeom prst="rect">
            <a:avLst/>
          </a:prstGeom>
          <a:scene3d>
            <a:camera prst="orthographicFront"/>
            <a:lightRig rig="chilly" dir="t"/>
          </a:scene3d>
          <a:sp3d prstMaterial="softEdge"/>
        </p:spPr>
      </p:pic>
      <p:sp>
        <p:nvSpPr>
          <p:cNvPr id="3" name="TextBox 2"/>
          <p:cNvSpPr txBox="1"/>
          <p:nvPr/>
        </p:nvSpPr>
        <p:spPr>
          <a:xfrm>
            <a:off x="1524000" y="48768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জাতিগত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14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" y="-13648"/>
            <a:ext cx="9144000" cy="6858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88900" prstMaterial="dkEdge">
            <a:bevelT w="114300"/>
          </a:sp3d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ছবিতে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উঠেছে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3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5" b="7895"/>
          <a:stretch/>
        </p:blipFill>
        <p:spPr>
          <a:xfrm>
            <a:off x="1" y="-25316"/>
            <a:ext cx="9143999" cy="6858000"/>
          </a:xfrm>
          <a:prstGeom prst="rect">
            <a:avLst/>
          </a:prstGeom>
          <a:scene3d>
            <a:camera prst="orthographicFront"/>
            <a:lightRig rig="twoPt" dir="t"/>
          </a:scene3d>
          <a:sp3d prstMaterial="metal"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78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7924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লক্ষণঃ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মাথাব্যাথা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আলসার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শ্বাস-প্রশ্বাসের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হজমের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5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994" y="40386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মাকছুদা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সাঘাটা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সাঘাটা,গাইবান্ধা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18762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4" y="1228130"/>
            <a:ext cx="2912806" cy="2658070"/>
          </a:xfrm>
          <a:prstGeom prst="rect">
            <a:avLst/>
          </a:prstGeom>
          <a:scene3d>
            <a:camera prst="orthographicFront"/>
            <a:lightRig rig="flat" dir="t"/>
          </a:scene3d>
          <a:sp3d prstMaterial="flat"/>
        </p:spPr>
      </p:pic>
      <p:sp>
        <p:nvSpPr>
          <p:cNvPr id="7" name="TextBox 3"/>
          <p:cNvSpPr txBox="1"/>
          <p:nvPr/>
        </p:nvSpPr>
        <p:spPr>
          <a:xfrm>
            <a:off x="6172200" y="4068097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বিষয়ঃমনোবিজ্ঞান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অধ্যায়ঃ৫ম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 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তারিখঃ০৯/০৩/২০২০ইং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62075"/>
            <a:ext cx="2219325" cy="2524125"/>
          </a:xfrm>
          <a:prstGeom prst="rect">
            <a:avLst/>
          </a:prstGeom>
          <a:scene3d>
            <a:camera prst="orthographicFront"/>
            <a:lightRig rig="chilly" dir="t"/>
          </a:scene3d>
          <a:sp3d prstMaterial="dkEdge"/>
        </p:spPr>
      </p:pic>
    </p:spTree>
    <p:extLst>
      <p:ext uri="{BB962C8B-B14F-4D97-AF65-F5344CB8AC3E}">
        <p14:creationId xmlns:p14="http://schemas.microsoft.com/office/powerpoint/2010/main" val="5808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মধ্যবয়সে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14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0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0793" y="533400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বাড়ির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896"/>
            <a:ext cx="9144000" cy="7066935"/>
          </a:xfrm>
          <a:prstGeom prst="rect">
            <a:avLst/>
          </a:prstGeom>
          <a:scene3d>
            <a:camera prst="orthographicFront"/>
            <a:lightRig rig="chilly" dir="t"/>
          </a:scene3d>
          <a:sp3d prstMaterial="dkEdge"/>
        </p:spPr>
      </p:pic>
      <p:sp>
        <p:nvSpPr>
          <p:cNvPr id="4" name="Rectangle 3"/>
          <p:cNvSpPr/>
          <p:nvPr/>
        </p:nvSpPr>
        <p:spPr>
          <a:xfrm>
            <a:off x="5257800" y="-201561"/>
            <a:ext cx="40453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সবাইকে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0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ess at work 3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295400"/>
            <a:ext cx="715264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270" y="53340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286000"/>
            <a:ext cx="4772854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</a:t>
            </a:r>
            <a:r>
              <a:rPr lang="en-US" sz="2800" dirty="0" smtClean="0"/>
              <a:t> 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মোকাবেলা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78270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পত্র,৫ম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685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5800" y="1676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----</a:t>
            </a:r>
            <a:endParaRPr lang="en-US" sz="2800" dirty="0"/>
          </a:p>
        </p:txBody>
      </p:sp>
      <p:sp>
        <p:nvSpPr>
          <p:cNvPr id="4" name="TextBox 4"/>
          <p:cNvSpPr txBox="1"/>
          <p:nvPr/>
        </p:nvSpPr>
        <p:spPr>
          <a:xfrm>
            <a:off x="914400" y="1934598"/>
            <a:ext cx="647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6745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8144" y="1828800"/>
            <a:ext cx="483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চাপমূলক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পরিস্থিতি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" y="7374"/>
            <a:ext cx="9104672" cy="6850626"/>
          </a:xfrm>
          <a:prstGeom prst="rect">
            <a:avLst/>
          </a:prstGeom>
          <a:scene3d>
            <a:camera prst="orthographicFront"/>
            <a:lightRig rig="chilly" dir="t"/>
          </a:scene3d>
          <a:sp3d prstMaterial="powder"/>
        </p:spPr>
      </p:pic>
      <p:sp>
        <p:nvSpPr>
          <p:cNvPr id="5" name="Rectangle 4"/>
          <p:cNvSpPr/>
          <p:nvPr/>
        </p:nvSpPr>
        <p:spPr>
          <a:xfrm>
            <a:off x="838200" y="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চাপমূলক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পরিস্থিতি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0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724399"/>
            <a:ext cx="76962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শৈশবকালে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বঞ্চনা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8"/>
          <a:stretch/>
        </p:blipFill>
        <p:spPr>
          <a:xfrm>
            <a:off x="4343400" y="0"/>
            <a:ext cx="4800600" cy="4724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378" y="609600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/>
              <a:t>১</a:t>
            </a:r>
            <a:r>
              <a:rPr lang="en-US" sz="2800" dirty="0" smtClean="0"/>
              <a:t>)</a:t>
            </a:r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চাপমূলক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পরিস্থিতির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উদাহরণ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32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985145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ত্রূটিপূর্ণ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246" y="324433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5" r="10000" b="12029"/>
          <a:stretch/>
        </p:blipFill>
        <p:spPr>
          <a:xfrm>
            <a:off x="-34414" y="-1"/>
            <a:ext cx="9102213" cy="5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</TotalTime>
  <Words>191</Words>
  <Application>Microsoft Office PowerPoint</Application>
  <PresentationFormat>On-screen Show (4:3)</PresentationFormat>
  <Paragraphs>50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62</cp:revision>
  <dcterms:created xsi:type="dcterms:W3CDTF">2020-03-16T03:42:45Z</dcterms:created>
  <dcterms:modified xsi:type="dcterms:W3CDTF">2020-09-03T07:25:44Z</dcterms:modified>
</cp:coreProperties>
</file>