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3" r:id="rId17"/>
    <p:sldId id="268" r:id="rId18"/>
    <p:sldId id="275" r:id="rId19"/>
    <p:sldId id="257" r:id="rId20"/>
    <p:sldId id="256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B8E"/>
    <a:srgbClr val="3C7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2904F-3A96-4472-BC30-6B74B426A45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989BA-773D-476A-AFCD-D582AA6F8049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Group Work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B94957-A1C4-4D25-913E-F54C050960AB}" type="parTrans" cxnId="{C6047643-D077-49C1-B7B1-D076A43E7589}">
      <dgm:prSet/>
      <dgm:spPr/>
      <dgm:t>
        <a:bodyPr/>
        <a:lstStyle/>
        <a:p>
          <a:endParaRPr lang="en-US"/>
        </a:p>
      </dgm:t>
    </dgm:pt>
    <dgm:pt modelId="{3C13EBD2-0FB8-43C8-978E-C7839084ED2C}" type="sibTrans" cxnId="{C6047643-D077-49C1-B7B1-D076A43E7589}">
      <dgm:prSet/>
      <dgm:spPr/>
      <dgm:t>
        <a:bodyPr/>
        <a:lstStyle/>
        <a:p>
          <a:endParaRPr lang="en-US"/>
        </a:p>
      </dgm:t>
    </dgm:pt>
    <dgm:pt modelId="{293AAEA3-2408-4A6B-AAB0-E231E90B489D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“B” Write two sentences answering time.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C5883D-3CFE-4B54-B22C-EF43042380E5}" type="parTrans" cxnId="{98D3EDFF-EDFA-4D92-A8E9-3137C19031AE}">
      <dgm:prSet/>
      <dgm:spPr/>
      <dgm:t>
        <a:bodyPr/>
        <a:lstStyle/>
        <a:p>
          <a:endParaRPr lang="en-US"/>
        </a:p>
      </dgm:t>
    </dgm:pt>
    <dgm:pt modelId="{3C444214-3C90-4393-A20A-BC14930D0F43}" type="sibTrans" cxnId="{98D3EDFF-EDFA-4D92-A8E9-3137C19031AE}">
      <dgm:prSet/>
      <dgm:spPr/>
      <dgm:t>
        <a:bodyPr/>
        <a:lstStyle/>
        <a:p>
          <a:endParaRPr lang="en-US"/>
        </a:p>
      </dgm:t>
    </dgm:pt>
    <dgm:pt modelId="{E559C6DB-B4E6-4182-92C4-14DAF6DE43C1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“C” Write two sentences mention am.</a:t>
          </a:r>
          <a:endParaRPr lang="en-US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2F2AEE-BFCE-4564-B378-9910F412C7E3}" type="parTrans" cxnId="{53DC6792-912B-435E-8E5A-A81A739B3DF8}">
      <dgm:prSet/>
      <dgm:spPr/>
      <dgm:t>
        <a:bodyPr/>
        <a:lstStyle/>
        <a:p>
          <a:endParaRPr lang="en-US"/>
        </a:p>
      </dgm:t>
    </dgm:pt>
    <dgm:pt modelId="{23E18C85-7E54-4369-88A3-3BCFD72D6B55}" type="sibTrans" cxnId="{53DC6792-912B-435E-8E5A-A81A739B3DF8}">
      <dgm:prSet/>
      <dgm:spPr/>
      <dgm:t>
        <a:bodyPr/>
        <a:lstStyle/>
        <a:p>
          <a:endParaRPr lang="en-US"/>
        </a:p>
      </dgm:t>
    </dgm:pt>
    <dgm:pt modelId="{6F52185D-3D7D-4CBB-81EB-B87B7A3AEACA}">
      <dgm:prSet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“D”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 Write two sentences mention pm.</a:t>
          </a:r>
          <a:endParaRPr lang="en-US" dirty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876C35-5244-4FDB-A974-2EE51E8AD5B5}" type="parTrans" cxnId="{38481C86-8B48-405F-ADDD-3A72FD545EE4}">
      <dgm:prSet/>
      <dgm:spPr/>
      <dgm:t>
        <a:bodyPr/>
        <a:lstStyle/>
        <a:p>
          <a:endParaRPr lang="en-US"/>
        </a:p>
      </dgm:t>
    </dgm:pt>
    <dgm:pt modelId="{0BEFBC76-67D0-4554-9C34-BD52276D3886}" type="sibTrans" cxnId="{38481C86-8B48-405F-ADDD-3A72FD545EE4}">
      <dgm:prSet/>
      <dgm:spPr/>
      <dgm:t>
        <a:bodyPr/>
        <a:lstStyle/>
        <a:p>
          <a:endParaRPr lang="en-US"/>
        </a:p>
      </dgm:t>
    </dgm:pt>
    <dgm:pt modelId="{A0C2523A-1F26-401B-829C-A6284CDE15C8}">
      <dgm:prSet/>
      <dgm:spPr/>
      <dgm:t>
        <a:bodyPr/>
        <a:lstStyle/>
        <a:p>
          <a:r>
            <a: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“A” Write two sentences asking time.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58113F-58EA-4E63-884C-BD2840401A04}" type="parTrans" cxnId="{ED710404-51BA-42FB-849E-CE6822F41C4A}">
      <dgm:prSet/>
      <dgm:spPr/>
      <dgm:t>
        <a:bodyPr/>
        <a:lstStyle/>
        <a:p>
          <a:endParaRPr lang="en-US"/>
        </a:p>
      </dgm:t>
    </dgm:pt>
    <dgm:pt modelId="{17BB5D1B-5C40-42EC-9C2E-434FE157990D}" type="sibTrans" cxnId="{ED710404-51BA-42FB-849E-CE6822F41C4A}">
      <dgm:prSet/>
      <dgm:spPr/>
      <dgm:t>
        <a:bodyPr/>
        <a:lstStyle/>
        <a:p>
          <a:endParaRPr lang="en-US"/>
        </a:p>
      </dgm:t>
    </dgm:pt>
    <dgm:pt modelId="{267A7A25-A562-426A-BC50-8939AF1C973B}" type="pres">
      <dgm:prSet presAssocID="{A142904F-3A96-4472-BC30-6B74B426A4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75869-25D6-4083-A4DE-0D3B2A38E122}" type="pres">
      <dgm:prSet presAssocID="{E78989BA-773D-476A-AFCD-D582AA6F8049}" presName="centerShape" presStyleLbl="node0" presStyleIdx="0" presStyleCnt="1" custLinFactNeighborX="-1045" custLinFactNeighborY="-4790"/>
      <dgm:spPr/>
      <dgm:t>
        <a:bodyPr/>
        <a:lstStyle/>
        <a:p>
          <a:endParaRPr lang="en-US"/>
        </a:p>
      </dgm:t>
    </dgm:pt>
    <dgm:pt modelId="{BAA99CA3-0370-431A-A2B2-06AB78E14415}" type="pres">
      <dgm:prSet presAssocID="{0358113F-58EA-4E63-884C-BD2840401A04}" presName="Name9" presStyleLbl="parChTrans1D2" presStyleIdx="0" presStyleCnt="4"/>
      <dgm:spPr/>
      <dgm:t>
        <a:bodyPr/>
        <a:lstStyle/>
        <a:p>
          <a:endParaRPr lang="en-US"/>
        </a:p>
      </dgm:t>
    </dgm:pt>
    <dgm:pt modelId="{1180EACC-B073-4663-88A9-A79DCC60F6BF}" type="pres">
      <dgm:prSet presAssocID="{0358113F-58EA-4E63-884C-BD2840401A0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0A0B303-D424-468F-B86B-3AB534E9977A}" type="pres">
      <dgm:prSet presAssocID="{A0C2523A-1F26-401B-829C-A6284CDE15C8}" presName="node" presStyleLbl="node1" presStyleIdx="0" presStyleCnt="4" custRadScaleRad="101255" custRadScaleInc="-4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BCEEB-6CC2-4F35-9A0A-23B11BF3074A}" type="pres">
      <dgm:prSet presAssocID="{B9C5883D-3CFE-4B54-B22C-EF43042380E5}" presName="Name9" presStyleLbl="parChTrans1D2" presStyleIdx="1" presStyleCnt="4"/>
      <dgm:spPr/>
      <dgm:t>
        <a:bodyPr/>
        <a:lstStyle/>
        <a:p>
          <a:endParaRPr lang="en-US"/>
        </a:p>
      </dgm:t>
    </dgm:pt>
    <dgm:pt modelId="{E021DEFA-F8B0-4AB6-B80B-53D2A0E5FEE6}" type="pres">
      <dgm:prSet presAssocID="{B9C5883D-3CFE-4B54-B22C-EF43042380E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23AC9A7-2F88-4257-ACF8-F8A03095019A}" type="pres">
      <dgm:prSet presAssocID="{293AAEA3-2408-4A6B-AAB0-E231E90B489D}" presName="node" presStyleLbl="node1" presStyleIdx="1" presStyleCnt="4" custRadScaleRad="153199" custRadScaleInc="-12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26F73-D05C-49CC-9B3A-391A036D208F}" type="pres">
      <dgm:prSet presAssocID="{692F2AEE-BFCE-4564-B378-9910F412C7E3}" presName="Name9" presStyleLbl="parChTrans1D2" presStyleIdx="2" presStyleCnt="4"/>
      <dgm:spPr/>
      <dgm:t>
        <a:bodyPr/>
        <a:lstStyle/>
        <a:p>
          <a:endParaRPr lang="en-US"/>
        </a:p>
      </dgm:t>
    </dgm:pt>
    <dgm:pt modelId="{3E87D380-85C4-44B9-A811-D331871E8293}" type="pres">
      <dgm:prSet presAssocID="{692F2AEE-BFCE-4564-B378-9910F412C7E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CDE97EF-9E04-4008-B69E-5572800E9AEB}" type="pres">
      <dgm:prSet presAssocID="{E559C6DB-B4E6-4182-92C4-14DAF6DE43C1}" presName="node" presStyleLbl="node1" presStyleIdx="2" presStyleCnt="4" custRadScaleRad="85592" custRadScaleInc="6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5BE9F-5435-4BB7-9965-A5461455BBF3}" type="pres">
      <dgm:prSet presAssocID="{26876C35-5244-4FDB-A974-2EE51E8AD5B5}" presName="Name9" presStyleLbl="parChTrans1D2" presStyleIdx="3" presStyleCnt="4"/>
      <dgm:spPr/>
      <dgm:t>
        <a:bodyPr/>
        <a:lstStyle/>
        <a:p>
          <a:endParaRPr lang="en-US"/>
        </a:p>
      </dgm:t>
    </dgm:pt>
    <dgm:pt modelId="{27A94165-79D8-434D-B951-2E300ECE6BD4}" type="pres">
      <dgm:prSet presAssocID="{26876C35-5244-4FDB-A974-2EE51E8AD5B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99DCB51-FB1F-405D-B012-4A00CC5E6971}" type="pres">
      <dgm:prSet presAssocID="{6F52185D-3D7D-4CBB-81EB-B87B7A3AEACA}" presName="node" presStyleLbl="node1" presStyleIdx="3" presStyleCnt="4" custRadScaleRad="162063" custRadScaleInc="3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F988ED-40BC-4597-BA76-66F934E3C4F9}" type="presOf" srcId="{E78989BA-773D-476A-AFCD-D582AA6F8049}" destId="{5FE75869-25D6-4083-A4DE-0D3B2A38E122}" srcOrd="0" destOrd="0" presId="urn:microsoft.com/office/officeart/2005/8/layout/radial1"/>
    <dgm:cxn modelId="{38481C86-8B48-405F-ADDD-3A72FD545EE4}" srcId="{E78989BA-773D-476A-AFCD-D582AA6F8049}" destId="{6F52185D-3D7D-4CBB-81EB-B87B7A3AEACA}" srcOrd="3" destOrd="0" parTransId="{26876C35-5244-4FDB-A974-2EE51E8AD5B5}" sibTransId="{0BEFBC76-67D0-4554-9C34-BD52276D3886}"/>
    <dgm:cxn modelId="{9A21144A-06C9-470F-95C0-CFF545B5E8B8}" type="presOf" srcId="{692F2AEE-BFCE-4564-B378-9910F412C7E3}" destId="{71D26F73-D05C-49CC-9B3A-391A036D208F}" srcOrd="0" destOrd="0" presId="urn:microsoft.com/office/officeart/2005/8/layout/radial1"/>
    <dgm:cxn modelId="{41983776-26CE-4A25-9A10-E87686DD67E1}" type="presOf" srcId="{0358113F-58EA-4E63-884C-BD2840401A04}" destId="{1180EACC-B073-4663-88A9-A79DCC60F6BF}" srcOrd="1" destOrd="0" presId="urn:microsoft.com/office/officeart/2005/8/layout/radial1"/>
    <dgm:cxn modelId="{6479BEE9-7B2A-45C7-BA3F-59BF94223F92}" type="presOf" srcId="{293AAEA3-2408-4A6B-AAB0-E231E90B489D}" destId="{323AC9A7-2F88-4257-ACF8-F8A03095019A}" srcOrd="0" destOrd="0" presId="urn:microsoft.com/office/officeart/2005/8/layout/radial1"/>
    <dgm:cxn modelId="{98D3EDFF-EDFA-4D92-A8E9-3137C19031AE}" srcId="{E78989BA-773D-476A-AFCD-D582AA6F8049}" destId="{293AAEA3-2408-4A6B-AAB0-E231E90B489D}" srcOrd="1" destOrd="0" parTransId="{B9C5883D-3CFE-4B54-B22C-EF43042380E5}" sibTransId="{3C444214-3C90-4393-A20A-BC14930D0F43}"/>
    <dgm:cxn modelId="{B7A84323-D6EC-4BD7-83D3-699D2E5A30E3}" type="presOf" srcId="{26876C35-5244-4FDB-A974-2EE51E8AD5B5}" destId="{B5C5BE9F-5435-4BB7-9965-A5461455BBF3}" srcOrd="0" destOrd="0" presId="urn:microsoft.com/office/officeart/2005/8/layout/radial1"/>
    <dgm:cxn modelId="{ED710404-51BA-42FB-849E-CE6822F41C4A}" srcId="{E78989BA-773D-476A-AFCD-D582AA6F8049}" destId="{A0C2523A-1F26-401B-829C-A6284CDE15C8}" srcOrd="0" destOrd="0" parTransId="{0358113F-58EA-4E63-884C-BD2840401A04}" sibTransId="{17BB5D1B-5C40-42EC-9C2E-434FE157990D}"/>
    <dgm:cxn modelId="{4EC02116-DE08-49E0-842C-0C29F2040D97}" type="presOf" srcId="{692F2AEE-BFCE-4564-B378-9910F412C7E3}" destId="{3E87D380-85C4-44B9-A811-D331871E8293}" srcOrd="1" destOrd="0" presId="urn:microsoft.com/office/officeart/2005/8/layout/radial1"/>
    <dgm:cxn modelId="{21E6CB98-580D-43E6-9EF3-8D5E5C507C2B}" type="presOf" srcId="{E559C6DB-B4E6-4182-92C4-14DAF6DE43C1}" destId="{8CDE97EF-9E04-4008-B69E-5572800E9AEB}" srcOrd="0" destOrd="0" presId="urn:microsoft.com/office/officeart/2005/8/layout/radial1"/>
    <dgm:cxn modelId="{8F3820B8-577F-410B-81C0-B6800EFF2ED3}" type="presOf" srcId="{A0C2523A-1F26-401B-829C-A6284CDE15C8}" destId="{00A0B303-D424-468F-B86B-3AB534E9977A}" srcOrd="0" destOrd="0" presId="urn:microsoft.com/office/officeart/2005/8/layout/radial1"/>
    <dgm:cxn modelId="{FD06EC59-074A-426A-80B4-2C7B1748E927}" type="presOf" srcId="{B9C5883D-3CFE-4B54-B22C-EF43042380E5}" destId="{E021DEFA-F8B0-4AB6-B80B-53D2A0E5FEE6}" srcOrd="1" destOrd="0" presId="urn:microsoft.com/office/officeart/2005/8/layout/radial1"/>
    <dgm:cxn modelId="{AD846E1B-11E0-4298-9798-CC0A1807894D}" type="presOf" srcId="{0358113F-58EA-4E63-884C-BD2840401A04}" destId="{BAA99CA3-0370-431A-A2B2-06AB78E14415}" srcOrd="0" destOrd="0" presId="urn:microsoft.com/office/officeart/2005/8/layout/radial1"/>
    <dgm:cxn modelId="{C6047643-D077-49C1-B7B1-D076A43E7589}" srcId="{A142904F-3A96-4472-BC30-6B74B426A451}" destId="{E78989BA-773D-476A-AFCD-D582AA6F8049}" srcOrd="0" destOrd="0" parTransId="{03B94957-A1C4-4D25-913E-F54C050960AB}" sibTransId="{3C13EBD2-0FB8-43C8-978E-C7839084ED2C}"/>
    <dgm:cxn modelId="{53DC6792-912B-435E-8E5A-A81A739B3DF8}" srcId="{E78989BA-773D-476A-AFCD-D582AA6F8049}" destId="{E559C6DB-B4E6-4182-92C4-14DAF6DE43C1}" srcOrd="2" destOrd="0" parTransId="{692F2AEE-BFCE-4564-B378-9910F412C7E3}" sibTransId="{23E18C85-7E54-4369-88A3-3BCFD72D6B55}"/>
    <dgm:cxn modelId="{012364BB-2BFF-4A43-B51A-FEE27237059E}" type="presOf" srcId="{A142904F-3A96-4472-BC30-6B74B426A451}" destId="{267A7A25-A562-426A-BC50-8939AF1C973B}" srcOrd="0" destOrd="0" presId="urn:microsoft.com/office/officeart/2005/8/layout/radial1"/>
    <dgm:cxn modelId="{FF385328-E0FF-4EE3-B7F6-2322779F494D}" type="presOf" srcId="{6F52185D-3D7D-4CBB-81EB-B87B7A3AEACA}" destId="{399DCB51-FB1F-405D-B012-4A00CC5E6971}" srcOrd="0" destOrd="0" presId="urn:microsoft.com/office/officeart/2005/8/layout/radial1"/>
    <dgm:cxn modelId="{8A526B26-66E6-4D6C-9592-26C654617C85}" type="presOf" srcId="{26876C35-5244-4FDB-A974-2EE51E8AD5B5}" destId="{27A94165-79D8-434D-B951-2E300ECE6BD4}" srcOrd="1" destOrd="0" presId="urn:microsoft.com/office/officeart/2005/8/layout/radial1"/>
    <dgm:cxn modelId="{E5830443-FBB9-4B86-B8E4-D1EAF6CA9D8C}" type="presOf" srcId="{B9C5883D-3CFE-4B54-B22C-EF43042380E5}" destId="{D1ABCEEB-6CC2-4F35-9A0A-23B11BF3074A}" srcOrd="0" destOrd="0" presId="urn:microsoft.com/office/officeart/2005/8/layout/radial1"/>
    <dgm:cxn modelId="{18B5A9BE-2B42-41C6-BE3E-87595309AF39}" type="presParOf" srcId="{267A7A25-A562-426A-BC50-8939AF1C973B}" destId="{5FE75869-25D6-4083-A4DE-0D3B2A38E122}" srcOrd="0" destOrd="0" presId="urn:microsoft.com/office/officeart/2005/8/layout/radial1"/>
    <dgm:cxn modelId="{D2A7B4EB-5629-4FA5-8EA3-E88903B89389}" type="presParOf" srcId="{267A7A25-A562-426A-BC50-8939AF1C973B}" destId="{BAA99CA3-0370-431A-A2B2-06AB78E14415}" srcOrd="1" destOrd="0" presId="urn:microsoft.com/office/officeart/2005/8/layout/radial1"/>
    <dgm:cxn modelId="{D8257293-AD0C-4C4C-842F-BBCFA9E45797}" type="presParOf" srcId="{BAA99CA3-0370-431A-A2B2-06AB78E14415}" destId="{1180EACC-B073-4663-88A9-A79DCC60F6BF}" srcOrd="0" destOrd="0" presId="urn:microsoft.com/office/officeart/2005/8/layout/radial1"/>
    <dgm:cxn modelId="{C6675AFB-A121-4310-90EF-8AA970AC920D}" type="presParOf" srcId="{267A7A25-A562-426A-BC50-8939AF1C973B}" destId="{00A0B303-D424-468F-B86B-3AB534E9977A}" srcOrd="2" destOrd="0" presId="urn:microsoft.com/office/officeart/2005/8/layout/radial1"/>
    <dgm:cxn modelId="{63FE8E61-9A78-4F12-9458-79D86990D954}" type="presParOf" srcId="{267A7A25-A562-426A-BC50-8939AF1C973B}" destId="{D1ABCEEB-6CC2-4F35-9A0A-23B11BF3074A}" srcOrd="3" destOrd="0" presId="urn:microsoft.com/office/officeart/2005/8/layout/radial1"/>
    <dgm:cxn modelId="{D212740B-7A95-42D3-AB41-CAD786D92C25}" type="presParOf" srcId="{D1ABCEEB-6CC2-4F35-9A0A-23B11BF3074A}" destId="{E021DEFA-F8B0-4AB6-B80B-53D2A0E5FEE6}" srcOrd="0" destOrd="0" presId="urn:microsoft.com/office/officeart/2005/8/layout/radial1"/>
    <dgm:cxn modelId="{6FE6837A-2D40-49D7-B315-97E382494F5C}" type="presParOf" srcId="{267A7A25-A562-426A-BC50-8939AF1C973B}" destId="{323AC9A7-2F88-4257-ACF8-F8A03095019A}" srcOrd="4" destOrd="0" presId="urn:microsoft.com/office/officeart/2005/8/layout/radial1"/>
    <dgm:cxn modelId="{5852F89D-F90B-4322-A371-B4EB1CAFB5AC}" type="presParOf" srcId="{267A7A25-A562-426A-BC50-8939AF1C973B}" destId="{71D26F73-D05C-49CC-9B3A-391A036D208F}" srcOrd="5" destOrd="0" presId="urn:microsoft.com/office/officeart/2005/8/layout/radial1"/>
    <dgm:cxn modelId="{1CA5DB1F-316D-4A82-B480-60B1B53A845B}" type="presParOf" srcId="{71D26F73-D05C-49CC-9B3A-391A036D208F}" destId="{3E87D380-85C4-44B9-A811-D331871E8293}" srcOrd="0" destOrd="0" presId="urn:microsoft.com/office/officeart/2005/8/layout/radial1"/>
    <dgm:cxn modelId="{347F6EB0-816C-43D0-B7CD-BE43912BC922}" type="presParOf" srcId="{267A7A25-A562-426A-BC50-8939AF1C973B}" destId="{8CDE97EF-9E04-4008-B69E-5572800E9AEB}" srcOrd="6" destOrd="0" presId="urn:microsoft.com/office/officeart/2005/8/layout/radial1"/>
    <dgm:cxn modelId="{E19562A6-B6DF-448E-AD76-CCD589E95982}" type="presParOf" srcId="{267A7A25-A562-426A-BC50-8939AF1C973B}" destId="{B5C5BE9F-5435-4BB7-9965-A5461455BBF3}" srcOrd="7" destOrd="0" presId="urn:microsoft.com/office/officeart/2005/8/layout/radial1"/>
    <dgm:cxn modelId="{23CDB20B-3076-4470-9BA4-06C106129441}" type="presParOf" srcId="{B5C5BE9F-5435-4BB7-9965-A5461455BBF3}" destId="{27A94165-79D8-434D-B951-2E300ECE6BD4}" srcOrd="0" destOrd="0" presId="urn:microsoft.com/office/officeart/2005/8/layout/radial1"/>
    <dgm:cxn modelId="{9952F159-9B5F-4551-ACB3-44330EFE5887}" type="presParOf" srcId="{267A7A25-A562-426A-BC50-8939AF1C973B}" destId="{399DCB51-FB1F-405D-B012-4A00CC5E697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8F17-DD1A-49EB-A351-AE7FBC43276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DA02-E2D3-4863-8DE4-6A318F44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1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8F17-DD1A-49EB-A351-AE7FBC43276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DA02-E2D3-4863-8DE4-6A318F44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7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8F17-DD1A-49EB-A351-AE7FBC43276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DA02-E2D3-4863-8DE4-6A318F44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34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8F17-DD1A-49EB-A351-AE7FBC43276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DA02-E2D3-4863-8DE4-6A318F44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27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8F17-DD1A-49EB-A351-AE7FBC43276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DA02-E2D3-4863-8DE4-6A318F44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8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8F17-DD1A-49EB-A351-AE7FBC43276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DA02-E2D3-4863-8DE4-6A318F44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3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8F17-DD1A-49EB-A351-AE7FBC43276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DA02-E2D3-4863-8DE4-6A318F44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8F17-DD1A-49EB-A351-AE7FBC43276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DA02-E2D3-4863-8DE4-6A318F44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9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8F17-DD1A-49EB-A351-AE7FBC43276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DA02-E2D3-4863-8DE4-6A318F44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40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8F17-DD1A-49EB-A351-AE7FBC43276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DA02-E2D3-4863-8DE4-6A318F44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68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8F17-DD1A-49EB-A351-AE7FBC43276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DA02-E2D3-4863-8DE4-6A318F44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7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38F17-DD1A-49EB-A351-AE7FBC43276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ADA02-E2D3-4863-8DE4-6A318F44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Mahbub%20Adnan%20Fahim\Pictures\tanguar-haor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Mahbub%20Adnan%20Fahim\Downloads\VlRgC5OSN81ASJyRlopUblJUxgF8WO3ecGT7tyvG.jpe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Mahbub%20Adnan%20Fahim\Pictures\tanguar-haor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7733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8914" y="-128789"/>
            <a:ext cx="8029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Welcome to my session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873617" y="872543"/>
            <a:ext cx="10444765" cy="51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3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93183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238" y="94020"/>
            <a:ext cx="9438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Group-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“B”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Match your 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19" y="1165756"/>
            <a:ext cx="3060042" cy="27257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887154" y="4286696"/>
            <a:ext cx="7692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#It is five am.</a:t>
            </a:r>
          </a:p>
          <a:p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#It is ten pm.</a:t>
            </a:r>
          </a:p>
        </p:txBody>
      </p:sp>
    </p:spTree>
    <p:extLst>
      <p:ext uri="{BB962C8B-B14F-4D97-AF65-F5344CB8AC3E}">
        <p14:creationId xmlns:p14="http://schemas.microsoft.com/office/powerpoint/2010/main" val="328511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93183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1159" y="92191"/>
            <a:ext cx="9669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Group-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“C”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Match your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answer</a:t>
            </a:r>
          </a:p>
          <a:p>
            <a:pPr algn="ctr"/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14" y="967333"/>
            <a:ext cx="2844201" cy="3013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24868" y="4115256"/>
            <a:ext cx="7056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#It is 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4868" y="4961985"/>
            <a:ext cx="5469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#It is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am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1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93183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1159" y="92191"/>
            <a:ext cx="9669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Group-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“D”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Match your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answer</a:t>
            </a:r>
          </a:p>
          <a:p>
            <a:pPr algn="ctr"/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56" y="2207799"/>
            <a:ext cx="2304950" cy="2442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282" y="2322102"/>
            <a:ext cx="2304950" cy="2442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69" y="2322102"/>
            <a:ext cx="2304950" cy="2442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08588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0152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8591" y="1913981"/>
            <a:ext cx="10350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Concentration in the text book: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 the passage silently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3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93183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4270" y="-103031"/>
            <a:ext cx="9609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Checking Learning: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5414" y="1377813"/>
            <a:ext cx="896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two sentences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on o’clock.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16" y="2232715"/>
            <a:ext cx="3206332" cy="33975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26937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57187" y="2274654"/>
            <a:ext cx="3287722" cy="2106745"/>
            <a:chOff x="1801862" y="3624489"/>
            <a:chExt cx="3287722" cy="2106745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862" y="3624489"/>
              <a:ext cx="3066612" cy="170663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536165" y="5331124"/>
              <a:ext cx="2553419" cy="40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He is walking up</a:t>
              </a:r>
              <a:endParaRPr lang="en-US" sz="2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05658" y="2274654"/>
            <a:ext cx="3297666" cy="2106745"/>
            <a:chOff x="7580581" y="3624489"/>
            <a:chExt cx="3297666" cy="2106745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581" y="3624489"/>
              <a:ext cx="2598590" cy="157574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955184" y="5331124"/>
              <a:ext cx="2923063" cy="40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She is sleeping</a:t>
              </a:r>
              <a:endParaRPr lang="en-US" sz="20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02097" y="75499"/>
            <a:ext cx="248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Evaluation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288" y="0"/>
            <a:ext cx="7459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Home Work:</a:t>
            </a:r>
            <a:endParaRPr lang="bn-IN" sz="5400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7326" y="1620253"/>
            <a:ext cx="9063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Make a list of your time 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on 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daily activities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7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93183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43" y="1146220"/>
            <a:ext cx="10337442" cy="4751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3350" y="2931913"/>
            <a:ext cx="4695301" cy="156966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Thanks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3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93183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47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1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7999"/>
          </a:xfrm>
          <a:prstGeom prst="frame">
            <a:avLst/>
          </a:prstGeom>
          <a:solidFill>
            <a:srgbClr val="92D05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7134" y="-338528"/>
            <a:ext cx="7884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TEACHER’S INTRODUCTION</a:t>
            </a:r>
            <a:r>
              <a:rPr lang="bn-IN" sz="80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866555" y="898302"/>
            <a:ext cx="10470524" cy="5061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35304" y="2696301"/>
            <a:ext cx="78263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Mst:fatama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begum                                                         Head  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teagher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Chalarchor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Govt.Primary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School.</a:t>
            </a:r>
          </a:p>
          <a:p>
            <a:r>
              <a:rPr lang="en-US" sz="4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Chatak</a:t>
            </a:r>
            <a:r>
              <a:rPr 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Sunamgong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866555" y="898302"/>
            <a:ext cx="2914870" cy="24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06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93183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965915"/>
            <a:ext cx="10264462" cy="49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15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873617" y="872543"/>
            <a:ext cx="10444765" cy="51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5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5758" y="90153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6403" y="1"/>
            <a:ext cx="5691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introduction: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6242" y="2632607"/>
            <a:ext cx="6098035" cy="2185214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 iv , Unit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Lesson: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Title: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Mita’s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day</a:t>
            </a:r>
            <a:endParaRPr lang="bn-IN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Time: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minutes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1" y="949355"/>
            <a:ext cx="3513549" cy="513959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703361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93183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41" y="295536"/>
            <a:ext cx="10367494" cy="571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21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84597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13" y="888642"/>
            <a:ext cx="10260169" cy="5125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3425779" y="74990"/>
            <a:ext cx="401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Show the picture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879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2423" y="101041"/>
            <a:ext cx="10041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Pre-knowledge checking: 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this video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lock Ti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8693" y="971522"/>
            <a:ext cx="10380372" cy="42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93183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6915" y="0"/>
            <a:ext cx="7202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Lesson: </a:t>
            </a:r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Mita’s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5" y="943378"/>
            <a:ext cx="10341736" cy="49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695459" y="-682579"/>
            <a:ext cx="13003369" cy="7064061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72211237"/>
              </p:ext>
            </p:extLst>
          </p:nvPr>
        </p:nvGraphicFramePr>
        <p:xfrm>
          <a:off x="0" y="293532"/>
          <a:ext cx="11050073" cy="5125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57598" y="-494333"/>
            <a:ext cx="4636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Group work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618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75869-25D6-4083-A4DE-0D3B2A38E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FE75869-25D6-4083-A4DE-0D3B2A38E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FE75869-25D6-4083-A4DE-0D3B2A38E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A99CA3-0370-431A-A2B2-06AB78E14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BAA99CA3-0370-431A-A2B2-06AB78E14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BAA99CA3-0370-431A-A2B2-06AB78E14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A0B303-D424-468F-B86B-3AB534E99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00A0B303-D424-468F-B86B-3AB534E99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00A0B303-D424-468F-B86B-3AB534E99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BCEEB-6CC2-4F35-9A0A-23B11BF30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D1ABCEEB-6CC2-4F35-9A0A-23B11BF30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D1ABCEEB-6CC2-4F35-9A0A-23B11BF30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3AC9A7-2F88-4257-ACF8-F8A030950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323AC9A7-2F88-4257-ACF8-F8A030950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323AC9A7-2F88-4257-ACF8-F8A030950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D26F73-D05C-49CC-9B3A-391A036D2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71D26F73-D05C-49CC-9B3A-391A036D2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71D26F73-D05C-49CC-9B3A-391A036D2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E97EF-9E04-4008-B69E-5572800E9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8CDE97EF-9E04-4008-B69E-5572800E9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8CDE97EF-9E04-4008-B69E-5572800E9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C5BE9F-5435-4BB7-9965-A5461455B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B5C5BE9F-5435-4BB7-9965-A5461455B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B5C5BE9F-5435-4BB7-9965-A5461455B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9DCB51-FB1F-405D-B012-4A00CC5E6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399DCB51-FB1F-405D-B012-4A00CC5E6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399DCB51-FB1F-405D-B012-4A00CC5E6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93183" y="1"/>
            <a:ext cx="12192000" cy="6857999"/>
          </a:xfrm>
          <a:prstGeom prst="frame">
            <a:avLst/>
          </a:prstGeom>
          <a:solidFill>
            <a:srgbClr val="FFFF00"/>
          </a:solidFill>
          <a:ln w="76200">
            <a:solidFill>
              <a:srgbClr val="BD0B8E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500" y="81429"/>
            <a:ext cx="10315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Group-“A” Match your answer</a:t>
            </a:r>
          </a:p>
          <a:p>
            <a:pPr algn="ctr"/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5342" y="3935513"/>
            <a:ext cx="10232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#What’s the time?</a:t>
            </a:r>
          </a:p>
          <a:p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What’s the time by your watch now?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92" y="1026369"/>
            <a:ext cx="2819124" cy="26022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8694230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203</Words>
  <Application>Microsoft Office PowerPoint</Application>
  <PresentationFormat>Widescreen</PresentationFormat>
  <Paragraphs>39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 Adnan Fahim</dc:creator>
  <cp:lastModifiedBy>Mahbub Adnan Fahim</cp:lastModifiedBy>
  <cp:revision>26</cp:revision>
  <dcterms:created xsi:type="dcterms:W3CDTF">2020-08-31T02:53:39Z</dcterms:created>
  <dcterms:modified xsi:type="dcterms:W3CDTF">2020-09-02T18:12:53Z</dcterms:modified>
</cp:coreProperties>
</file>