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7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A1C58-A8C8-4F8E-8772-6C372C8C5C9A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6A621-BE8F-4E60-A5E2-AB825E5A89A5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8DDE8395-4F8F-4257-B348-38894147B06E}" type="par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F8CBBC2-D2AE-4D4E-88AC-6198010D0E57}" type="sib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FE2F7E5-87FF-426D-A4F1-F58CBDFD83F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রবীন্দ্রনাথ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92617-EBC6-4EA1-A2C6-449049EEEA29}" type="parTrans" cxnId="{D74EF906-34E9-438E-9330-ADBF83C464DE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015FE42-DAAE-4EE2-80C9-2B24971B1E87}" type="sibTrans" cxnId="{D74EF906-34E9-438E-9330-ADBF83C464D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8429820-2F37-45A8-9A03-9FA009BE1465}">
      <dgm:prSet phldrT="[Text]" custT="1"/>
      <dgm:spPr/>
      <dgm:t>
        <a:bodyPr/>
        <a:lstStyle/>
        <a:p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৭-ই মে ১৮৬১</a:t>
          </a:r>
        </a:p>
        <a:p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</a:t>
          </a:r>
          <a:endParaRPr lang="en-US" sz="1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FB19F-733C-4EDE-988E-697CBADE389A}" type="parTrans" cxnId="{0F0FA988-9202-414B-892A-74067C816E8F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440AEDD-E72A-42BC-AD05-39AC1DA190BA}" type="sibTrans" cxnId="{0F0FA988-9202-414B-892A-74067C816E8F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E2E59768-E5CC-4F23-BE76-A5C933B4C6A7}">
      <dgm:prSet phldrT="[Text]" custT="1"/>
      <dgm:spPr/>
      <dgm:t>
        <a:bodyPr/>
        <a:lstStyle/>
        <a:p>
          <a:r>
            <a:rPr lang="as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পন্যাস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ঘরে বাইরে, গোরা, যোগাযোগ, শেষের কবিতা।</a:t>
          </a:r>
          <a:endParaRPr lang="en-US" sz="1800" b="0" dirty="0">
            <a:solidFill>
              <a:schemeClr val="tx1"/>
            </a:solidFill>
          </a:endParaRPr>
        </a:p>
      </dgm:t>
    </dgm:pt>
    <dgm:pt modelId="{FE5A3076-CE5D-45FA-8401-9B55D81B7B5A}" type="parTrans" cxnId="{F50CB129-7759-443E-9325-9A689F8BE19C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D551A27-170A-49C1-8FCF-3C1D41F47B89}" type="sibTrans" cxnId="{F50CB129-7759-443E-9325-9A689F8BE19C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35BDFC9-815A-4764-B3DF-18B716EDEFEB}">
      <dgm:prSet phldrT="[Text]" custT="1"/>
      <dgm:spPr>
        <a:solidFill>
          <a:srgbClr val="00CC00"/>
        </a:solidFill>
      </dgm:spPr>
      <dgm:t>
        <a:bodyPr/>
        <a:lstStyle/>
        <a:p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৭-ই আগষ্ট ১৯৪১ খ্রিষ্টাব্দে </a:t>
          </a:r>
          <a:endParaRPr lang="en-US" sz="1800" b="0" dirty="0">
            <a:solidFill>
              <a:schemeClr val="tx1"/>
            </a:solidFill>
          </a:endParaRPr>
        </a:p>
      </dgm:t>
    </dgm:pt>
    <dgm:pt modelId="{A76D009B-AD56-465A-94E0-A92559C6B885}" type="parTrans" cxnId="{FB7A8324-14D2-4F3C-82C0-39C381E53180}">
      <dgm:prSet custT="1"/>
      <dgm:spPr>
        <a:solidFill>
          <a:srgbClr val="00CC00"/>
        </a:solidFill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2873F2F-D4DC-400C-BAD7-297CBB62FE5C}" type="sibTrans" cxnId="{FB7A8324-14D2-4F3C-82C0-39C381E5318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E8BE9F32-8F6C-4A36-A346-288404B27EC6}">
      <dgm:prSet custT="1"/>
      <dgm:spPr/>
      <dgm:t>
        <a:bodyPr/>
        <a:lstStyle/>
        <a:p>
          <a:r>
            <a:rPr lang="bn-IN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 </a:t>
          </a:r>
          <a:r>
            <a:rPr lang="bn-BD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 তরী, গীতাঞ্জলি , বলাকা ইত্যাদি।</a:t>
          </a:r>
          <a:endParaRPr lang="en-US" sz="1800" b="0" dirty="0">
            <a:solidFill>
              <a:schemeClr val="tx1"/>
            </a:solidFill>
          </a:endParaRPr>
        </a:p>
      </dgm:t>
    </dgm:pt>
    <dgm:pt modelId="{B61209DD-35F9-4D7A-82A6-C2F39F110C55}" type="parTrans" cxnId="{84C31ECF-6A39-4064-A513-8B99E13AF165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E2076C1-20AD-435A-B080-CDCC9F891F81}" type="sibTrans" cxnId="{84C31ECF-6A39-4064-A513-8B99E13AF16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1F7971E-8333-48BD-89BB-EB583EE4DFBA}">
      <dgm:prSet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নাটকঃ বির্সজন, রাজা, ডাকঘর, রক্তকরবী ইত্যাদি। 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F3056-47BB-48EA-960D-7E860F6BB3CE}" type="parTrans" cxnId="{B6D88C54-848A-43DC-9FF2-0FC74CF521C5}">
      <dgm:prSet/>
      <dgm:spPr/>
      <dgm:t>
        <a:bodyPr/>
        <a:lstStyle/>
        <a:p>
          <a:endParaRPr lang="en-US"/>
        </a:p>
      </dgm:t>
    </dgm:pt>
    <dgm:pt modelId="{1E2C8CEC-3350-4C9A-8A73-8341CA78502F}" type="sibTrans" cxnId="{B6D88C54-848A-43DC-9FF2-0FC74CF521C5}">
      <dgm:prSet/>
      <dgm:spPr/>
      <dgm:t>
        <a:bodyPr/>
        <a:lstStyle/>
        <a:p>
          <a:endParaRPr lang="en-US"/>
        </a:p>
      </dgm:t>
    </dgm:pt>
    <dgm:pt modelId="{72A8DB7D-7561-4317-A47A-B148E9812679}" type="pres">
      <dgm:prSet presAssocID="{2DDA1C58-A8C8-4F8E-8772-6C372C8C5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0519-DC1F-49C7-A0C9-2DAB9D12BD99}" type="pres">
      <dgm:prSet presAssocID="{1926A621-BE8F-4E60-A5E2-AB825E5A89A5}" presName="centerShape" presStyleLbl="node0" presStyleIdx="0" presStyleCnt="1"/>
      <dgm:spPr/>
      <dgm:t>
        <a:bodyPr/>
        <a:lstStyle/>
        <a:p>
          <a:endParaRPr lang="en-US"/>
        </a:p>
      </dgm:t>
    </dgm:pt>
    <dgm:pt modelId="{07B7A8B6-B0B7-4682-A8DF-CC0DEEF64D39}" type="pres">
      <dgm:prSet presAssocID="{35292617-EBC6-4EA1-A2C6-449049EEEA2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F3F3BE3-C326-44A8-BFC1-31740247C2C3}" type="pres">
      <dgm:prSet presAssocID="{35292617-EBC6-4EA1-A2C6-449049EEEA2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2D0BAB0-BDFC-49ED-9BB7-B299125E3911}" type="pres">
      <dgm:prSet presAssocID="{4FE2F7E5-87FF-426D-A4F1-F58CBDFD83FA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C5D046-6ED1-4392-A0E2-367C0DD84AF5}" type="pres">
      <dgm:prSet presAssocID="{295FB19F-733C-4EDE-988E-697CBADE389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A1F5453-F20C-445F-8875-952C3CF9E6D2}" type="pres">
      <dgm:prSet presAssocID="{295FB19F-733C-4EDE-988E-697CBADE389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8F73529-6466-4175-97D0-6D22093985F1}" type="pres">
      <dgm:prSet presAssocID="{58429820-2F37-45A8-9A03-9FA009BE146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F7197-4335-45DA-9742-3EDB56D91342}" type="pres">
      <dgm:prSet presAssocID="{B61209DD-35F9-4D7A-82A6-C2F39F110C5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0A0D503-BA6F-4103-BDE9-780E1E6DB4EE}" type="pres">
      <dgm:prSet presAssocID="{B61209DD-35F9-4D7A-82A6-C2F39F110C5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88826D8-71B4-425D-B011-CFD6FFCEC17B}" type="pres">
      <dgm:prSet presAssocID="{E8BE9F32-8F6C-4A36-A346-288404B27EC6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E6EEEC-79BA-4342-8C55-A9348E902B61}" type="pres">
      <dgm:prSet presAssocID="{FE5A3076-CE5D-45FA-8401-9B55D81B7B5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6BAAC37-B334-470C-9C77-0CAB240F40D1}" type="pres">
      <dgm:prSet presAssocID="{FE5A3076-CE5D-45FA-8401-9B55D81B7B5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3B8DAF8-896E-482F-B367-9624225A28B2}" type="pres">
      <dgm:prSet presAssocID="{E2E59768-E5CC-4F23-BE76-A5C933B4C6A7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6209849-F90E-4F4E-82A8-593B68558695}" type="pres">
      <dgm:prSet presAssocID="{6BBF3056-47BB-48EA-960D-7E860F6BB3C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3AA0ADC-6B8A-4D87-A162-0F782753DEB3}" type="pres">
      <dgm:prSet presAssocID="{6BBF3056-47BB-48EA-960D-7E860F6BB3C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55DC166-2A91-4636-8272-7635FE666145}" type="pres">
      <dgm:prSet presAssocID="{21F7971E-8333-48BD-89BB-EB583EE4DFBA}" presName="node" presStyleLbl="node1" presStyleIdx="4" presStyleCnt="6" custRadScaleRad="100819" custRadScaleInc="-26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14A266-8C81-4C78-A65B-4A6EEEE55FDA}" type="pres">
      <dgm:prSet presAssocID="{A76D009B-AD56-465A-94E0-A92559C6B88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A696F158-8AA7-42C8-8111-7C499F377A15}" type="pres">
      <dgm:prSet presAssocID="{A76D009B-AD56-465A-94E0-A92559C6B88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33F7F9E-17B3-47A9-B636-849AD8A949CB}" type="pres">
      <dgm:prSet presAssocID="{935BDFC9-815A-4764-B3DF-18B716EDEFEB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4C31ECF-6A39-4064-A513-8B99E13AF165}" srcId="{1926A621-BE8F-4E60-A5E2-AB825E5A89A5}" destId="{E8BE9F32-8F6C-4A36-A346-288404B27EC6}" srcOrd="2" destOrd="0" parTransId="{B61209DD-35F9-4D7A-82A6-C2F39F110C55}" sibTransId="{3E2076C1-20AD-435A-B080-CDCC9F891F81}"/>
    <dgm:cxn modelId="{35DC5A9B-5C56-4A77-AECC-94647ED86FF7}" type="presOf" srcId="{FE5A3076-CE5D-45FA-8401-9B55D81B7B5A}" destId="{76BAAC37-B334-470C-9C77-0CAB240F40D1}" srcOrd="1" destOrd="0" presId="urn:microsoft.com/office/officeart/2005/8/layout/radial5"/>
    <dgm:cxn modelId="{E86C040F-8B6E-4E18-8A17-A0DDAC35D31B}" type="presOf" srcId="{E8BE9F32-8F6C-4A36-A346-288404B27EC6}" destId="{488826D8-71B4-425D-B011-CFD6FFCEC17B}" srcOrd="0" destOrd="0" presId="urn:microsoft.com/office/officeart/2005/8/layout/radial5"/>
    <dgm:cxn modelId="{FF159744-0390-4AE2-A949-9920E48AA06A}" type="presOf" srcId="{35292617-EBC6-4EA1-A2C6-449049EEEA29}" destId="{7F3F3BE3-C326-44A8-BFC1-31740247C2C3}" srcOrd="1" destOrd="0" presId="urn:microsoft.com/office/officeart/2005/8/layout/radial5"/>
    <dgm:cxn modelId="{0FF6391C-11D2-4439-A12F-5B2074E134AC}" type="presOf" srcId="{935BDFC9-815A-4764-B3DF-18B716EDEFEB}" destId="{D33F7F9E-17B3-47A9-B636-849AD8A949CB}" srcOrd="0" destOrd="0" presId="urn:microsoft.com/office/officeart/2005/8/layout/radial5"/>
    <dgm:cxn modelId="{B228B3A5-D020-48BC-A427-7A0AE57255BF}" type="presOf" srcId="{2DDA1C58-A8C8-4F8E-8772-6C372C8C5C9A}" destId="{72A8DB7D-7561-4317-A47A-B148E9812679}" srcOrd="0" destOrd="0" presId="urn:microsoft.com/office/officeart/2005/8/layout/radial5"/>
    <dgm:cxn modelId="{5349C82E-CAD7-4BE5-95F6-CA477F3BC7BE}" type="presOf" srcId="{6BBF3056-47BB-48EA-960D-7E860F6BB3CE}" destId="{13AA0ADC-6B8A-4D87-A162-0F782753DEB3}" srcOrd="1" destOrd="0" presId="urn:microsoft.com/office/officeart/2005/8/layout/radial5"/>
    <dgm:cxn modelId="{47CCABE6-ED93-4A31-821B-B62CDAB37D38}" type="presOf" srcId="{FE5A3076-CE5D-45FA-8401-9B55D81B7B5A}" destId="{BDE6EEEC-79BA-4342-8C55-A9348E902B61}" srcOrd="0" destOrd="0" presId="urn:microsoft.com/office/officeart/2005/8/layout/radial5"/>
    <dgm:cxn modelId="{4341C623-ADCE-4C63-9B2F-60E84934445E}" type="presOf" srcId="{35292617-EBC6-4EA1-A2C6-449049EEEA29}" destId="{07B7A8B6-B0B7-4682-A8DF-CC0DEEF64D39}" srcOrd="0" destOrd="0" presId="urn:microsoft.com/office/officeart/2005/8/layout/radial5"/>
    <dgm:cxn modelId="{B61D9CF3-C44D-40FB-89E8-84F15F42DF12}" srcId="{2DDA1C58-A8C8-4F8E-8772-6C372C8C5C9A}" destId="{1926A621-BE8F-4E60-A5E2-AB825E5A89A5}" srcOrd="0" destOrd="0" parTransId="{8DDE8395-4F8F-4257-B348-38894147B06E}" sibTransId="{6F8CBBC2-D2AE-4D4E-88AC-6198010D0E57}"/>
    <dgm:cxn modelId="{F50CB129-7759-443E-9325-9A689F8BE19C}" srcId="{1926A621-BE8F-4E60-A5E2-AB825E5A89A5}" destId="{E2E59768-E5CC-4F23-BE76-A5C933B4C6A7}" srcOrd="3" destOrd="0" parTransId="{FE5A3076-CE5D-45FA-8401-9B55D81B7B5A}" sibTransId="{4D551A27-170A-49C1-8FCF-3C1D41F47B89}"/>
    <dgm:cxn modelId="{E726B357-C8EC-48E0-8659-ACA0C1DE9FE0}" type="presOf" srcId="{6BBF3056-47BB-48EA-960D-7E860F6BB3CE}" destId="{96209849-F90E-4F4E-82A8-593B68558695}" srcOrd="0" destOrd="0" presId="urn:microsoft.com/office/officeart/2005/8/layout/radial5"/>
    <dgm:cxn modelId="{558136C9-C9C9-4355-BC06-C6C9813C9AC3}" type="presOf" srcId="{A76D009B-AD56-465A-94E0-A92559C6B885}" destId="{C514A266-8C81-4C78-A65B-4A6EEEE55FDA}" srcOrd="0" destOrd="0" presId="urn:microsoft.com/office/officeart/2005/8/layout/radial5"/>
    <dgm:cxn modelId="{FB7A8324-14D2-4F3C-82C0-39C381E53180}" srcId="{1926A621-BE8F-4E60-A5E2-AB825E5A89A5}" destId="{935BDFC9-815A-4764-B3DF-18B716EDEFEB}" srcOrd="5" destOrd="0" parTransId="{A76D009B-AD56-465A-94E0-A92559C6B885}" sibTransId="{82873F2F-D4DC-400C-BAD7-297CBB62FE5C}"/>
    <dgm:cxn modelId="{53252A93-C750-4466-89BB-201CB13F71DE}" type="presOf" srcId="{4FE2F7E5-87FF-426D-A4F1-F58CBDFD83FA}" destId="{D2D0BAB0-BDFC-49ED-9BB7-B299125E3911}" srcOrd="0" destOrd="0" presId="urn:microsoft.com/office/officeart/2005/8/layout/radial5"/>
    <dgm:cxn modelId="{F08FE718-ED57-4880-8B46-1B39B5C2E14E}" type="presOf" srcId="{58429820-2F37-45A8-9A03-9FA009BE1465}" destId="{88F73529-6466-4175-97D0-6D22093985F1}" srcOrd="0" destOrd="0" presId="urn:microsoft.com/office/officeart/2005/8/layout/radial5"/>
    <dgm:cxn modelId="{1959CA36-2754-4C47-901B-D2AEB6F68EC5}" type="presOf" srcId="{B61209DD-35F9-4D7A-82A6-C2F39F110C55}" destId="{D7FF7197-4335-45DA-9742-3EDB56D91342}" srcOrd="0" destOrd="0" presId="urn:microsoft.com/office/officeart/2005/8/layout/radial5"/>
    <dgm:cxn modelId="{16FE42DC-E156-456A-B36D-C39635BB415B}" type="presOf" srcId="{E2E59768-E5CC-4F23-BE76-A5C933B4C6A7}" destId="{C3B8DAF8-896E-482F-B367-9624225A28B2}" srcOrd="0" destOrd="0" presId="urn:microsoft.com/office/officeart/2005/8/layout/radial5"/>
    <dgm:cxn modelId="{B6D88C54-848A-43DC-9FF2-0FC74CF521C5}" srcId="{1926A621-BE8F-4E60-A5E2-AB825E5A89A5}" destId="{21F7971E-8333-48BD-89BB-EB583EE4DFBA}" srcOrd="4" destOrd="0" parTransId="{6BBF3056-47BB-48EA-960D-7E860F6BB3CE}" sibTransId="{1E2C8CEC-3350-4C9A-8A73-8341CA78502F}"/>
    <dgm:cxn modelId="{233C9415-0C9E-48A3-8E87-1561D7BE47AB}" type="presOf" srcId="{A76D009B-AD56-465A-94E0-A92559C6B885}" destId="{A696F158-8AA7-42C8-8111-7C499F377A15}" srcOrd="1" destOrd="0" presId="urn:microsoft.com/office/officeart/2005/8/layout/radial5"/>
    <dgm:cxn modelId="{92089A0B-4367-4BD1-B538-586579FDC5E7}" type="presOf" srcId="{295FB19F-733C-4EDE-988E-697CBADE389A}" destId="{54C5D046-6ED1-4392-A0E2-367C0DD84AF5}" srcOrd="0" destOrd="0" presId="urn:microsoft.com/office/officeart/2005/8/layout/radial5"/>
    <dgm:cxn modelId="{7E05C5D3-2CC7-476A-BE85-558930BEA012}" type="presOf" srcId="{1926A621-BE8F-4E60-A5E2-AB825E5A89A5}" destId="{7B180519-DC1F-49C7-A0C9-2DAB9D12BD99}" srcOrd="0" destOrd="0" presId="urn:microsoft.com/office/officeart/2005/8/layout/radial5"/>
    <dgm:cxn modelId="{D72589F7-58D1-4E6D-ABD3-27106BA967C7}" type="presOf" srcId="{21F7971E-8333-48BD-89BB-EB583EE4DFBA}" destId="{555DC166-2A91-4636-8272-7635FE666145}" srcOrd="0" destOrd="0" presId="urn:microsoft.com/office/officeart/2005/8/layout/radial5"/>
    <dgm:cxn modelId="{5DBAC224-B905-4A14-B7E4-673D65874093}" type="presOf" srcId="{B61209DD-35F9-4D7A-82A6-C2F39F110C55}" destId="{20A0D503-BA6F-4103-BDE9-780E1E6DB4EE}" srcOrd="1" destOrd="0" presId="urn:microsoft.com/office/officeart/2005/8/layout/radial5"/>
    <dgm:cxn modelId="{D74EF906-34E9-438E-9330-ADBF83C464DE}" srcId="{1926A621-BE8F-4E60-A5E2-AB825E5A89A5}" destId="{4FE2F7E5-87FF-426D-A4F1-F58CBDFD83FA}" srcOrd="0" destOrd="0" parTransId="{35292617-EBC6-4EA1-A2C6-449049EEEA29}" sibTransId="{3015FE42-DAAE-4EE2-80C9-2B24971B1E87}"/>
    <dgm:cxn modelId="{0F0FA988-9202-414B-892A-74067C816E8F}" srcId="{1926A621-BE8F-4E60-A5E2-AB825E5A89A5}" destId="{58429820-2F37-45A8-9A03-9FA009BE1465}" srcOrd="1" destOrd="0" parTransId="{295FB19F-733C-4EDE-988E-697CBADE389A}" sibTransId="{F440AEDD-E72A-42BC-AD05-39AC1DA190BA}"/>
    <dgm:cxn modelId="{CEB287D7-CEAA-408E-AD16-3216E7752EC4}" type="presOf" srcId="{295FB19F-733C-4EDE-988E-697CBADE389A}" destId="{CA1F5453-F20C-445F-8875-952C3CF9E6D2}" srcOrd="1" destOrd="0" presId="urn:microsoft.com/office/officeart/2005/8/layout/radial5"/>
    <dgm:cxn modelId="{F2467A17-9C02-4A8C-BD83-E6CB6CAED148}" type="presParOf" srcId="{72A8DB7D-7561-4317-A47A-B148E9812679}" destId="{7B180519-DC1F-49C7-A0C9-2DAB9D12BD99}" srcOrd="0" destOrd="0" presId="urn:microsoft.com/office/officeart/2005/8/layout/radial5"/>
    <dgm:cxn modelId="{743E6C62-2DAD-4FAB-9268-4356BD879871}" type="presParOf" srcId="{72A8DB7D-7561-4317-A47A-B148E9812679}" destId="{07B7A8B6-B0B7-4682-A8DF-CC0DEEF64D39}" srcOrd="1" destOrd="0" presId="urn:microsoft.com/office/officeart/2005/8/layout/radial5"/>
    <dgm:cxn modelId="{01CD8421-BC67-4C93-A757-1E7134922E4C}" type="presParOf" srcId="{07B7A8B6-B0B7-4682-A8DF-CC0DEEF64D39}" destId="{7F3F3BE3-C326-44A8-BFC1-31740247C2C3}" srcOrd="0" destOrd="0" presId="urn:microsoft.com/office/officeart/2005/8/layout/radial5"/>
    <dgm:cxn modelId="{757D0FA2-5CFE-46C7-AA05-74425D6515DA}" type="presParOf" srcId="{72A8DB7D-7561-4317-A47A-B148E9812679}" destId="{D2D0BAB0-BDFC-49ED-9BB7-B299125E3911}" srcOrd="2" destOrd="0" presId="urn:microsoft.com/office/officeart/2005/8/layout/radial5"/>
    <dgm:cxn modelId="{898FD2A6-EBC5-4DC9-888C-36565DD2C5A3}" type="presParOf" srcId="{72A8DB7D-7561-4317-A47A-B148E9812679}" destId="{54C5D046-6ED1-4392-A0E2-367C0DD84AF5}" srcOrd="3" destOrd="0" presId="urn:microsoft.com/office/officeart/2005/8/layout/radial5"/>
    <dgm:cxn modelId="{7EBF9A7F-A0CB-4F8A-A0A8-A3FCB2D1E62D}" type="presParOf" srcId="{54C5D046-6ED1-4392-A0E2-367C0DD84AF5}" destId="{CA1F5453-F20C-445F-8875-952C3CF9E6D2}" srcOrd="0" destOrd="0" presId="urn:microsoft.com/office/officeart/2005/8/layout/radial5"/>
    <dgm:cxn modelId="{3CE8DCD5-707C-4885-B385-E175EC6F5408}" type="presParOf" srcId="{72A8DB7D-7561-4317-A47A-B148E9812679}" destId="{88F73529-6466-4175-97D0-6D22093985F1}" srcOrd="4" destOrd="0" presId="urn:microsoft.com/office/officeart/2005/8/layout/radial5"/>
    <dgm:cxn modelId="{F04BEC44-258F-477D-B463-80F912730D22}" type="presParOf" srcId="{72A8DB7D-7561-4317-A47A-B148E9812679}" destId="{D7FF7197-4335-45DA-9742-3EDB56D91342}" srcOrd="5" destOrd="0" presId="urn:microsoft.com/office/officeart/2005/8/layout/radial5"/>
    <dgm:cxn modelId="{D48EE6D2-1902-4DD2-A9F5-B4FAE9817692}" type="presParOf" srcId="{D7FF7197-4335-45DA-9742-3EDB56D91342}" destId="{20A0D503-BA6F-4103-BDE9-780E1E6DB4EE}" srcOrd="0" destOrd="0" presId="urn:microsoft.com/office/officeart/2005/8/layout/radial5"/>
    <dgm:cxn modelId="{6EE6B1BB-B294-4991-A9D3-2BD633131FA2}" type="presParOf" srcId="{72A8DB7D-7561-4317-A47A-B148E9812679}" destId="{488826D8-71B4-425D-B011-CFD6FFCEC17B}" srcOrd="6" destOrd="0" presId="urn:microsoft.com/office/officeart/2005/8/layout/radial5"/>
    <dgm:cxn modelId="{32936E32-EEB0-4D62-A956-AE6006F7F445}" type="presParOf" srcId="{72A8DB7D-7561-4317-A47A-B148E9812679}" destId="{BDE6EEEC-79BA-4342-8C55-A9348E902B61}" srcOrd="7" destOrd="0" presId="urn:microsoft.com/office/officeart/2005/8/layout/radial5"/>
    <dgm:cxn modelId="{CAF1929F-F3D3-461F-B470-CD3A38C51C78}" type="presParOf" srcId="{BDE6EEEC-79BA-4342-8C55-A9348E902B61}" destId="{76BAAC37-B334-470C-9C77-0CAB240F40D1}" srcOrd="0" destOrd="0" presId="urn:microsoft.com/office/officeart/2005/8/layout/radial5"/>
    <dgm:cxn modelId="{9A0B7534-4881-44E4-B52D-941B319162F2}" type="presParOf" srcId="{72A8DB7D-7561-4317-A47A-B148E9812679}" destId="{C3B8DAF8-896E-482F-B367-9624225A28B2}" srcOrd="8" destOrd="0" presId="urn:microsoft.com/office/officeart/2005/8/layout/radial5"/>
    <dgm:cxn modelId="{C51A40D9-71CF-4157-B86A-E97DC875D624}" type="presParOf" srcId="{72A8DB7D-7561-4317-A47A-B148E9812679}" destId="{96209849-F90E-4F4E-82A8-593B68558695}" srcOrd="9" destOrd="0" presId="urn:microsoft.com/office/officeart/2005/8/layout/radial5"/>
    <dgm:cxn modelId="{61012632-FEE1-40CE-A8E6-48B2088018B0}" type="presParOf" srcId="{96209849-F90E-4F4E-82A8-593B68558695}" destId="{13AA0ADC-6B8A-4D87-A162-0F782753DEB3}" srcOrd="0" destOrd="0" presId="urn:microsoft.com/office/officeart/2005/8/layout/radial5"/>
    <dgm:cxn modelId="{DD31B73A-B117-4F44-AB8D-0D59E13BC0A1}" type="presParOf" srcId="{72A8DB7D-7561-4317-A47A-B148E9812679}" destId="{555DC166-2A91-4636-8272-7635FE666145}" srcOrd="10" destOrd="0" presId="urn:microsoft.com/office/officeart/2005/8/layout/radial5"/>
    <dgm:cxn modelId="{D288BE44-8D95-4E9E-A405-EF0EE45E962B}" type="presParOf" srcId="{72A8DB7D-7561-4317-A47A-B148E9812679}" destId="{C514A266-8C81-4C78-A65B-4A6EEEE55FDA}" srcOrd="11" destOrd="0" presId="urn:microsoft.com/office/officeart/2005/8/layout/radial5"/>
    <dgm:cxn modelId="{FD0FB3B5-0ECC-428F-94BD-46B518860E9F}" type="presParOf" srcId="{C514A266-8C81-4C78-A65B-4A6EEEE55FDA}" destId="{A696F158-8AA7-42C8-8111-7C499F377A15}" srcOrd="0" destOrd="0" presId="urn:microsoft.com/office/officeart/2005/8/layout/radial5"/>
    <dgm:cxn modelId="{C37924F0-FFF2-41D0-836A-0C26142E45DB}" type="presParOf" srcId="{72A8DB7D-7561-4317-A47A-B148E9812679}" destId="{D33F7F9E-17B3-47A9-B636-849AD8A949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0B17-D1CD-4A18-BE96-1CAF6D11248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9CF6-4319-4B46-9ACB-22D1BCAE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0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9313-2912-4B67-9B39-40AB46DBE2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5102-2D19-427C-A4AF-171834EE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6257"/>
            <a:ext cx="12192000" cy="5611743"/>
          </a:xfrm>
          <a:prstGeom prst="rect">
            <a:avLst/>
          </a:prstGeom>
          <a:gradFill>
            <a:gsLst>
              <a:gs pos="100000">
                <a:srgbClr val="FFFF00"/>
              </a:gs>
              <a:gs pos="77000">
                <a:schemeClr val="bg1">
                  <a:lumMod val="95000"/>
                </a:schemeClr>
              </a:gs>
              <a:gs pos="0">
                <a:srgbClr val="FFFF00"/>
              </a:gs>
              <a:gs pos="54000">
                <a:srgbClr val="FF0000"/>
              </a:gs>
              <a:gs pos="34000">
                <a:schemeClr val="bg1"/>
              </a:gs>
              <a:gs pos="85000">
                <a:srgbClr val="00CC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gradFill>
                  <a:gsLst>
                    <a:gs pos="80000">
                      <a:schemeClr val="bg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22000">
                      <a:srgbClr val="FF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70000">
                      <a:schemeClr val="bg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endParaRPr lang="en-US" dirty="0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22000">
                    <a:srgbClr val="FF000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7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946" y="3053870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8000">
                      <a:srgbClr val="00CC00"/>
                    </a:gs>
                    <a:gs pos="5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8000">
                    <a:srgbClr val="00CC00"/>
                  </a:gs>
                  <a:gs pos="5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207" y="4468557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0294" y="1102109"/>
            <a:ext cx="26978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শিখি-</a:t>
            </a:r>
            <a:endParaRPr lang="en-US" sz="27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57329" y="1684599"/>
          <a:ext cx="6263474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3561"/>
                <a:gridCol w="398991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বিপুলা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স্বর সাধনা</a:t>
                      </a:r>
                      <a:endPara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ঐকতান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প্রাঙ্গনে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পরসা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02661" y="2700824"/>
            <a:ext cx="393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 বা সংগীত সাধনা বোঝবো হয়েছে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2662" y="2177603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 প্রশস্ত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2662" y="3224043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সমম্বয়ে এক সুরে বাধাঁ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993" y="3746557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307" y="4297063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সংগীতের আসর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5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43" y="520670"/>
            <a:ext cx="2513625" cy="532603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993" y="1189972"/>
            <a:ext cx="7903923" cy="4797469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099" y="3012555"/>
            <a:ext cx="9567823" cy="769441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BD" sz="4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গ্রন্থ ও উপন্যাসগুলোর নাম লিখ।</a:t>
            </a:r>
            <a:endParaRPr lang="en-US" sz="4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7150" y="2129425"/>
            <a:ext cx="1941723" cy="382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96767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655" y="2911229"/>
            <a:ext cx="7952538" cy="132343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590" y="1941535"/>
            <a:ext cx="1818668" cy="466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195072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1418" y="2760486"/>
            <a:ext cx="8336295" cy="132343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6495" y="1565754"/>
            <a:ext cx="1806140" cy="478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95464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779" y="1664664"/>
            <a:ext cx="10659650" cy="3539430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গ্রন্থগুলোর নাম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আয়োজ়ন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-পুং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ক্তিটি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6193" y="809659"/>
            <a:ext cx="1376822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412349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259" y="2788102"/>
            <a:ext cx="9229097" cy="132343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অপূর্ণতা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8016" y="1453019"/>
            <a:ext cx="1843582" cy="5901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5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8961870">
            <a:off x="2336103" y="644513"/>
            <a:ext cx="4146116" cy="6777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756583">
            <a:off x="6583461" y="1249249"/>
            <a:ext cx="4146116" cy="6777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10403" y="80264"/>
            <a:ext cx="4146116" cy="6777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039" y="186934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7926" y="341534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039" y="1869349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925" y="3415344"/>
            <a:ext cx="7768181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9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2652" y="697428"/>
            <a:ext cx="4978368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1213" y="1528694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6064378" y="3286028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73414" y="1970207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75806" y="1970207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51963" y="3379024"/>
              <a:ext cx="24114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বর্ষ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ঐকতান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69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51" y="1274557"/>
            <a:ext cx="5173790" cy="3460280"/>
          </a:xfrm>
          <a:prstGeom prst="round2Diag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5" y="1274557"/>
            <a:ext cx="5202942" cy="3460280"/>
          </a:xfrm>
          <a:prstGeom prst="round2Diag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8712" y="5123145"/>
            <a:ext cx="7396537" cy="6012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তোমরা কি  বুঝতে পারলে?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468" y="5192038"/>
            <a:ext cx="4503024" cy="4634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জেলারা একত্রে মাছ ধরছে।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3423" y="5123144"/>
            <a:ext cx="6442268" cy="5761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 একত্রে মাছ ধরাকে কি বলতে পারি?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4137" y="5123143"/>
            <a:ext cx="4000839" cy="5761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ঐক্য বা  ঐকতান।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4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36124" y="2036190"/>
            <a:ext cx="1848595" cy="45067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0971" y="4429668"/>
            <a:ext cx="2920164" cy="552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5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5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9808" y="2806063"/>
            <a:ext cx="6531245" cy="14943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9808" y="2804160"/>
            <a:ext cx="6531245" cy="14943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8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endParaRPr lang="en-US" sz="5400" b="1" dirty="0">
              <a:ln/>
              <a:gradFill>
                <a:gsLst>
                  <a:gs pos="58000">
                    <a:srgbClr val="00CC0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1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0777" y="751562"/>
            <a:ext cx="1882199" cy="55725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1360" y="1459131"/>
            <a:ext cx="10121031" cy="4005359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ভিক্ষালব্ধ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760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726" y="492372"/>
            <a:ext cx="2425421" cy="465441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71051649"/>
              </p:ext>
            </p:extLst>
          </p:nvPr>
        </p:nvGraphicFramePr>
        <p:xfrm>
          <a:off x="1758275" y="1085547"/>
          <a:ext cx="8500542" cy="469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6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209849-F90E-4F4E-82A8-593B68558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5DC166-2A91-4636-8272-7635FE666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41" y="764087"/>
            <a:ext cx="4798010" cy="2712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51" y="764086"/>
            <a:ext cx="4825044" cy="2712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0343" y="204675"/>
            <a:ext cx="5474505" cy="4856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5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20" y="3613231"/>
            <a:ext cx="4825044" cy="27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/>
          <a:stretch/>
        </p:blipFill>
        <p:spPr>
          <a:xfrm>
            <a:off x="1224062" y="674637"/>
            <a:ext cx="4844433" cy="2875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r="16877"/>
          <a:stretch/>
        </p:blipFill>
        <p:spPr>
          <a:xfrm>
            <a:off x="6157148" y="2854343"/>
            <a:ext cx="4844434" cy="2875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7147" y="1848122"/>
            <a:ext cx="3450315" cy="528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তাঁতীর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তাঁ</a:t>
            </a:r>
            <a:r>
              <a:rPr lang="bn-BD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তে কাপড়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bn-BD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416" y="4030636"/>
            <a:ext cx="39070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3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45" y="1361604"/>
            <a:ext cx="7196524" cy="4126527"/>
          </a:xfrm>
          <a:prstGeom prst="round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2814" y="605878"/>
            <a:ext cx="2042386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388</Words>
  <Application>Microsoft Office PowerPoint</Application>
  <PresentationFormat>Widescreen</PresentationFormat>
  <Paragraphs>87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18</cp:revision>
  <dcterms:created xsi:type="dcterms:W3CDTF">2020-08-17T12:38:48Z</dcterms:created>
  <dcterms:modified xsi:type="dcterms:W3CDTF">2020-08-17T13:41:07Z</dcterms:modified>
</cp:coreProperties>
</file>