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4" r:id="rId8"/>
    <p:sldId id="263" r:id="rId9"/>
    <p:sldId id="391" r:id="rId10"/>
    <p:sldId id="392" r:id="rId11"/>
    <p:sldId id="393" r:id="rId12"/>
    <p:sldId id="396" r:id="rId13"/>
    <p:sldId id="401" r:id="rId14"/>
    <p:sldId id="399" r:id="rId15"/>
    <p:sldId id="398" r:id="rId16"/>
    <p:sldId id="266" r:id="rId17"/>
    <p:sldId id="264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7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2345-184D-4685-A052-4D37AEE2605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8C69E9-1131-45E8-96B9-816EC7201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2345-184D-4685-A052-4D37AEE2605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69E9-1131-45E8-96B9-816EC7201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328C69E9-1131-45E8-96B9-816EC7201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2345-184D-4685-A052-4D37AEE2605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2345-184D-4685-A052-4D37AEE2605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328C69E9-1131-45E8-96B9-816EC7201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2345-184D-4685-A052-4D37AEE2605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8C69E9-1131-45E8-96B9-816EC7201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0F592345-184D-4685-A052-4D37AEE2605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69E9-1131-45E8-96B9-816EC7201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2345-184D-4685-A052-4D37AEE2605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328C69E9-1131-45E8-96B9-816EC7201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2345-184D-4685-A052-4D37AEE2605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328C69E9-1131-45E8-96B9-816EC7201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2345-184D-4685-A052-4D37AEE2605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8C69E9-1131-45E8-96B9-816EC7201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8C69E9-1131-45E8-96B9-816EC7201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2345-184D-4685-A052-4D37AEE2605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328C69E9-1131-45E8-96B9-816EC7201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0F592345-184D-4685-A052-4D37AEE2605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592345-184D-4685-A052-4D37AEE26056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8C69E9-1131-45E8-96B9-816EC7201F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EA9570E-152C-4202-AA3B-FAA86F6342BF}"/>
              </a:ext>
            </a:extLst>
          </p:cNvPr>
          <p:cNvSpPr txBox="1"/>
          <p:nvPr/>
        </p:nvSpPr>
        <p:spPr>
          <a:xfrm>
            <a:off x="562708" y="1"/>
            <a:ext cx="11031416" cy="28018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1" descr="images (3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99" y="3051443"/>
            <a:ext cx="11101753" cy="35861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698730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rc 1">
            <a:extLst>
              <a:ext uri="{FF2B5EF4-FFF2-40B4-BE49-F238E27FC236}">
                <a16:creationId xmlns="" xmlns:a16="http://schemas.microsoft.com/office/drawing/2014/main" id="{43EB1679-719E-451A-864F-59CA2FA1D822}"/>
              </a:ext>
            </a:extLst>
          </p:cNvPr>
          <p:cNvSpPr/>
          <p:nvPr/>
        </p:nvSpPr>
        <p:spPr>
          <a:xfrm>
            <a:off x="5129249" y="2532186"/>
            <a:ext cx="2232844" cy="1160584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0 h 1328658"/>
              <a:gd name="connsiteX1" fmla="*/ 1404925 w 1404926"/>
              <a:gd name="connsiteY1" fmla="*/ 1244254 h 1328658"/>
              <a:gd name="connsiteX2" fmla="*/ 0 w 1404926"/>
              <a:gd name="connsiteY2" fmla="*/ 1244252 h 1328658"/>
              <a:gd name="connsiteX3" fmla="*/ 0 w 1404926"/>
              <a:gd name="connsiteY3" fmla="*/ 0 h 1328658"/>
              <a:gd name="connsiteX0" fmla="*/ 0 w 1404926"/>
              <a:gd name="connsiteY0" fmla="*/ 0 h 1328658"/>
              <a:gd name="connsiteX1" fmla="*/ 1236112 w 1404926"/>
              <a:gd name="connsiteY1" fmla="*/ 1328658 h 1328658"/>
              <a:gd name="connsiteX0" fmla="*/ 0 w 1404924"/>
              <a:gd name="connsiteY0" fmla="*/ 0 h 1328658"/>
              <a:gd name="connsiteX1" fmla="*/ 1404925 w 1404924"/>
              <a:gd name="connsiteY1" fmla="*/ 1244254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2 h 1328660"/>
              <a:gd name="connsiteX1" fmla="*/ 1404925 w 1404926"/>
              <a:gd name="connsiteY1" fmla="*/ 1244256 h 1328660"/>
              <a:gd name="connsiteX2" fmla="*/ 0 w 1404926"/>
              <a:gd name="connsiteY2" fmla="*/ 1244254 h 1328660"/>
              <a:gd name="connsiteX3" fmla="*/ 0 w 1404926"/>
              <a:gd name="connsiteY3" fmla="*/ 2 h 1328660"/>
              <a:gd name="connsiteX0" fmla="*/ 1 w 1404926"/>
              <a:gd name="connsiteY0" fmla="*/ 1 h 1328660"/>
              <a:gd name="connsiteX1" fmla="*/ 1236112 w 1404926"/>
              <a:gd name="connsiteY1" fmla="*/ 1328660 h 1328660"/>
              <a:gd name="connsiteX0" fmla="*/ 0 w 1404924"/>
              <a:gd name="connsiteY0" fmla="*/ 344 h 1329002"/>
              <a:gd name="connsiteX1" fmla="*/ 1404925 w 1404924"/>
              <a:gd name="connsiteY1" fmla="*/ 1244598 h 1329002"/>
              <a:gd name="connsiteX2" fmla="*/ 0 w 1404924"/>
              <a:gd name="connsiteY2" fmla="*/ 1244596 h 1329002"/>
              <a:gd name="connsiteX3" fmla="*/ 0 w 1404924"/>
              <a:gd name="connsiteY3" fmla="*/ 344 h 1329002"/>
              <a:gd name="connsiteX0" fmla="*/ 1 w 1404924"/>
              <a:gd name="connsiteY0" fmla="*/ 343 h 1329002"/>
              <a:gd name="connsiteX1" fmla="*/ 1236112 w 1404924"/>
              <a:gd name="connsiteY1" fmla="*/ 1329002 h 1329002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2 w 1404926"/>
              <a:gd name="connsiteY1" fmla="*/ 1329000 h 1329000"/>
              <a:gd name="connsiteX0" fmla="*/ 0 w 1404924"/>
              <a:gd name="connsiteY0" fmla="*/ 342 h 1329000"/>
              <a:gd name="connsiteX1" fmla="*/ 1404925 w 1404924"/>
              <a:gd name="connsiteY1" fmla="*/ 1244596 h 1329000"/>
              <a:gd name="connsiteX2" fmla="*/ 0 w 1404924"/>
              <a:gd name="connsiteY2" fmla="*/ 1244594 h 1329000"/>
              <a:gd name="connsiteX3" fmla="*/ 0 w 1404924"/>
              <a:gd name="connsiteY3" fmla="*/ 342 h 1329000"/>
              <a:gd name="connsiteX0" fmla="*/ 1 w 1404924"/>
              <a:gd name="connsiteY0" fmla="*/ 342 h 1329000"/>
              <a:gd name="connsiteX1" fmla="*/ 1236112 w 1404924"/>
              <a:gd name="connsiteY1" fmla="*/ 1329000 h 1329000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3 w 1404926"/>
              <a:gd name="connsiteY1" fmla="*/ 1329000 h 1329000"/>
              <a:gd name="connsiteX0" fmla="*/ 0 w 1311894"/>
              <a:gd name="connsiteY0" fmla="*/ 342 h 1329000"/>
              <a:gd name="connsiteX1" fmla="*/ 1311894 w 1311894"/>
              <a:gd name="connsiteY1" fmla="*/ 1212952 h 1329000"/>
              <a:gd name="connsiteX2" fmla="*/ 0 w 1311894"/>
              <a:gd name="connsiteY2" fmla="*/ 1244594 h 1329000"/>
              <a:gd name="connsiteX3" fmla="*/ 0 w 1311894"/>
              <a:gd name="connsiteY3" fmla="*/ 342 h 1329000"/>
              <a:gd name="connsiteX0" fmla="*/ 1 w 1311894"/>
              <a:gd name="connsiteY0" fmla="*/ 342 h 1329000"/>
              <a:gd name="connsiteX1" fmla="*/ 1236113 w 1311894"/>
              <a:gd name="connsiteY1" fmla="*/ 1329000 h 1329000"/>
              <a:gd name="connsiteX0" fmla="*/ 0 w 1311894"/>
              <a:gd name="connsiteY0" fmla="*/ 344 h 1329002"/>
              <a:gd name="connsiteX1" fmla="*/ 1311894 w 1311894"/>
              <a:gd name="connsiteY1" fmla="*/ 1212954 h 1329002"/>
              <a:gd name="connsiteX2" fmla="*/ 0 w 1311894"/>
              <a:gd name="connsiteY2" fmla="*/ 1244596 h 1329002"/>
              <a:gd name="connsiteX3" fmla="*/ 0 w 1311894"/>
              <a:gd name="connsiteY3" fmla="*/ 344 h 1329002"/>
              <a:gd name="connsiteX0" fmla="*/ 2 w 1311894"/>
              <a:gd name="connsiteY0" fmla="*/ 343 h 1329002"/>
              <a:gd name="connsiteX1" fmla="*/ 1236113 w 1311894"/>
              <a:gd name="connsiteY1" fmla="*/ 1329002 h 1329002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160556 h 1489214"/>
              <a:gd name="connsiteX1" fmla="*/ 1361604 w 1361604"/>
              <a:gd name="connsiteY1" fmla="*/ 1373166 h 1489214"/>
              <a:gd name="connsiteX2" fmla="*/ 49710 w 1361604"/>
              <a:gd name="connsiteY2" fmla="*/ 1404808 h 1489214"/>
              <a:gd name="connsiteX3" fmla="*/ 49710 w 1361604"/>
              <a:gd name="connsiteY3" fmla="*/ 160556 h 1489214"/>
              <a:gd name="connsiteX0" fmla="*/ 0 w 1361604"/>
              <a:gd name="connsiteY0" fmla="*/ 209747 h 1489214"/>
              <a:gd name="connsiteX1" fmla="*/ 1285823 w 1361604"/>
              <a:gd name="connsiteY1" fmla="*/ 1489214 h 1489214"/>
              <a:gd name="connsiteX0" fmla="*/ 49710 w 1361604"/>
              <a:gd name="connsiteY0" fmla="*/ 371696 h 1700354"/>
              <a:gd name="connsiteX1" fmla="*/ 1361604 w 1361604"/>
              <a:gd name="connsiteY1" fmla="*/ 1584306 h 1700354"/>
              <a:gd name="connsiteX2" fmla="*/ 49710 w 1361604"/>
              <a:gd name="connsiteY2" fmla="*/ 1615948 h 1700354"/>
              <a:gd name="connsiteX3" fmla="*/ 49710 w 1361604"/>
              <a:gd name="connsiteY3" fmla="*/ 371696 h 1700354"/>
              <a:gd name="connsiteX0" fmla="*/ 0 w 1361604"/>
              <a:gd name="connsiteY0" fmla="*/ 420887 h 1700354"/>
              <a:gd name="connsiteX1" fmla="*/ 1285823 w 1361604"/>
              <a:gd name="connsiteY1" fmla="*/ 1700354 h 1700354"/>
              <a:gd name="connsiteX0" fmla="*/ 49710 w 1361604"/>
              <a:gd name="connsiteY0" fmla="*/ 371699 h 1700356"/>
              <a:gd name="connsiteX1" fmla="*/ 1361604 w 1361604"/>
              <a:gd name="connsiteY1" fmla="*/ 1584308 h 1700356"/>
              <a:gd name="connsiteX2" fmla="*/ 49710 w 1361604"/>
              <a:gd name="connsiteY2" fmla="*/ 1615950 h 1700356"/>
              <a:gd name="connsiteX3" fmla="*/ 49710 w 1361604"/>
              <a:gd name="connsiteY3" fmla="*/ 371699 h 1700356"/>
              <a:gd name="connsiteX0" fmla="*/ 0 w 1361604"/>
              <a:gd name="connsiteY0" fmla="*/ 420889 h 1700356"/>
              <a:gd name="connsiteX1" fmla="*/ 1285823 w 1361604"/>
              <a:gd name="connsiteY1" fmla="*/ 1700356 h 1700356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285823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4 h 1928822"/>
              <a:gd name="connsiteX1" fmla="*/ 1361604 w 1361604"/>
              <a:gd name="connsiteY1" fmla="*/ 1812774 h 1928822"/>
              <a:gd name="connsiteX2" fmla="*/ 49710 w 1361604"/>
              <a:gd name="connsiteY2" fmla="*/ 1844416 h 1928822"/>
              <a:gd name="connsiteX3" fmla="*/ 49710 w 1361604"/>
              <a:gd name="connsiteY3" fmla="*/ 600164 h 1928822"/>
              <a:gd name="connsiteX0" fmla="*/ 0 w 1361604"/>
              <a:gd name="connsiteY0" fmla="*/ 649355 h 1928822"/>
              <a:gd name="connsiteX1" fmla="*/ 1324587 w 1361604"/>
              <a:gd name="connsiteY1" fmla="*/ 1928822 h 1928822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958942 h 2287600"/>
              <a:gd name="connsiteX1" fmla="*/ 1370470 w 1370470"/>
              <a:gd name="connsiteY1" fmla="*/ 2171552 h 2287600"/>
              <a:gd name="connsiteX2" fmla="*/ 58576 w 1370470"/>
              <a:gd name="connsiteY2" fmla="*/ 2203194 h 2287600"/>
              <a:gd name="connsiteX3" fmla="*/ 58576 w 1370470"/>
              <a:gd name="connsiteY3" fmla="*/ 958942 h 2287600"/>
              <a:gd name="connsiteX0" fmla="*/ 8866 w 1370470"/>
              <a:gd name="connsiteY0" fmla="*/ 1008133 h 2287600"/>
              <a:gd name="connsiteX1" fmla="*/ 1333453 w 1370470"/>
              <a:gd name="connsiteY1" fmla="*/ 2287600 h 2287600"/>
              <a:gd name="connsiteX0" fmla="*/ 58576 w 1370470"/>
              <a:gd name="connsiteY0" fmla="*/ 924783 h 2253441"/>
              <a:gd name="connsiteX1" fmla="*/ 1370470 w 1370470"/>
              <a:gd name="connsiteY1" fmla="*/ 2137393 h 2253441"/>
              <a:gd name="connsiteX2" fmla="*/ 58576 w 1370470"/>
              <a:gd name="connsiteY2" fmla="*/ 2169035 h 2253441"/>
              <a:gd name="connsiteX3" fmla="*/ 58576 w 1370470"/>
              <a:gd name="connsiteY3" fmla="*/ 924783 h 2253441"/>
              <a:gd name="connsiteX0" fmla="*/ 163923 w 1370470"/>
              <a:gd name="connsiteY0" fmla="*/ 1026059 h 2253441"/>
              <a:gd name="connsiteX1" fmla="*/ 1333453 w 1370470"/>
              <a:gd name="connsiteY1" fmla="*/ 2253441 h 225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0470" h="2253441" stroke="0" extrusionOk="0">
                <a:moveTo>
                  <a:pt x="58576" y="924783"/>
                </a:moveTo>
                <a:cubicBezTo>
                  <a:pt x="865505" y="-768017"/>
                  <a:pt x="1123900" y="1174652"/>
                  <a:pt x="1370470" y="2137393"/>
                </a:cubicBezTo>
                <a:lnTo>
                  <a:pt x="58576" y="2169035"/>
                </a:lnTo>
                <a:cubicBezTo>
                  <a:pt x="58576" y="1754284"/>
                  <a:pt x="-73222" y="1183275"/>
                  <a:pt x="58576" y="924783"/>
                </a:cubicBezTo>
                <a:close/>
              </a:path>
              <a:path w="1370470" h="2253441" fill="none">
                <a:moveTo>
                  <a:pt x="163923" y="1026059"/>
                </a:moveTo>
                <a:cubicBezTo>
                  <a:pt x="504029" y="-710326"/>
                  <a:pt x="1372217" y="-204671"/>
                  <a:pt x="1333453" y="2253441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106B6A06-ABC0-4396-B1CF-D05F97A762A4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146B80D5-F5F7-4EF4-90FC-4FB642B6F730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702F5CEB-A943-42AA-A091-DECC0436ADB2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1D37DF63-18B7-479B-85BA-F51748A9217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D32A8596-AB40-4773-B6BC-884D39127C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78A09750-053C-479B-9E6B-26B6EA30CE4F}"/>
              </a:ext>
            </a:extLst>
          </p:cNvPr>
          <p:cNvCxnSpPr>
            <a:cxnSpLocks/>
          </p:cNvCxnSpPr>
          <p:nvPr/>
        </p:nvCxnSpPr>
        <p:spPr>
          <a:xfrm flipV="1">
            <a:off x="4254623" y="3716215"/>
            <a:ext cx="3705346" cy="24097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A88F1343-5AF7-4C4F-8557-A9A0267B2110}"/>
              </a:ext>
            </a:extLst>
          </p:cNvPr>
          <p:cNvSpPr/>
          <p:nvPr/>
        </p:nvSpPr>
        <p:spPr>
          <a:xfrm>
            <a:off x="6273397" y="4267038"/>
            <a:ext cx="82434" cy="1188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9F9FF20-9341-4564-829D-BDA14752F936}"/>
              </a:ext>
            </a:extLst>
          </p:cNvPr>
          <p:cNvSpPr txBox="1"/>
          <p:nvPr/>
        </p:nvSpPr>
        <p:spPr>
          <a:xfrm>
            <a:off x="4091355" y="3821724"/>
            <a:ext cx="586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C3FBF67-0C2A-427B-A6CF-1C61B44C45DB}"/>
              </a:ext>
            </a:extLst>
          </p:cNvPr>
          <p:cNvSpPr txBox="1"/>
          <p:nvPr/>
        </p:nvSpPr>
        <p:spPr>
          <a:xfrm>
            <a:off x="7925439" y="3763109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6AE35FA8-900E-41A2-970F-8B07948700AC}"/>
              </a:ext>
            </a:extLst>
          </p:cNvPr>
          <p:cNvSpPr txBox="1"/>
          <p:nvPr/>
        </p:nvSpPr>
        <p:spPr>
          <a:xfrm>
            <a:off x="5720862" y="3704492"/>
            <a:ext cx="363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B9996678-AB2E-4363-B939-2C614BAC46A6}"/>
              </a:ext>
            </a:extLst>
          </p:cNvPr>
          <p:cNvGrpSpPr/>
          <p:nvPr/>
        </p:nvGrpSpPr>
        <p:grpSpPr>
          <a:xfrm rot="10800000">
            <a:off x="4059638" y="1596444"/>
            <a:ext cx="4228596" cy="4148278"/>
            <a:chOff x="3672559" y="935323"/>
            <a:chExt cx="4987353" cy="4987353"/>
          </a:xfrm>
        </p:grpSpPr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2FC2EB7C-FC36-475B-8D2B-CB19AC656299}"/>
                </a:ext>
              </a:extLst>
            </p:cNvPr>
            <p:cNvGrpSpPr/>
            <p:nvPr/>
          </p:nvGrpSpPr>
          <p:grpSpPr>
            <a:xfrm>
              <a:off x="4894643" y="1151081"/>
              <a:ext cx="1134978" cy="2277919"/>
              <a:chOff x="7954645" y="829357"/>
              <a:chExt cx="1048446" cy="2926403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="" xmlns:a16="http://schemas.microsoft.com/office/drawing/2014/main" id="{2A90D357-F338-4C34-9637-706A6698C185}"/>
                  </a:ext>
                </a:extLst>
              </p:cNvPr>
              <p:cNvGrpSpPr/>
              <p:nvPr/>
            </p:nvGrpSpPr>
            <p:grpSpPr>
              <a:xfrm rot="645315">
                <a:off x="7954645" y="2022971"/>
                <a:ext cx="234418" cy="1732789"/>
                <a:chOff x="7929797" y="1877922"/>
                <a:chExt cx="234418" cy="1732789"/>
              </a:xfrm>
            </p:grpSpPr>
            <p:sp>
              <p:nvSpPr>
                <p:cNvPr id="34" name="Arrow: Pentagon 2">
                  <a:extLst>
                    <a:ext uri="{FF2B5EF4-FFF2-40B4-BE49-F238E27FC236}">
                      <a16:creationId xmlns="" xmlns:a16="http://schemas.microsoft.com/office/drawing/2014/main" id="{AF53A0FE-977A-435D-9772-A18EAD7D1980}"/>
                    </a:ext>
                  </a:extLst>
                </p:cNvPr>
                <p:cNvSpPr/>
                <p:nvPr/>
              </p:nvSpPr>
              <p:spPr>
                <a:xfrm rot="5400000">
                  <a:off x="7463979" y="2423390"/>
                  <a:ext cx="1245704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row: Pentagon 1">
                  <a:extLst>
                    <a:ext uri="{FF2B5EF4-FFF2-40B4-BE49-F238E27FC236}">
                      <a16:creationId xmlns="" xmlns:a16="http://schemas.microsoft.com/office/drawing/2014/main" id="{C29E1434-F6EF-43BF-9643-AF2C82ED203D}"/>
                    </a:ext>
                  </a:extLst>
                </p:cNvPr>
                <p:cNvSpPr/>
                <p:nvPr/>
              </p:nvSpPr>
              <p:spPr>
                <a:xfrm rot="5400000">
                  <a:off x="7453503" y="2979652"/>
                  <a:ext cx="1107353" cy="154766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Arrow: Pentagon 3">
                <a:extLst>
                  <a:ext uri="{FF2B5EF4-FFF2-40B4-BE49-F238E27FC236}">
                    <a16:creationId xmlns="" xmlns:a16="http://schemas.microsoft.com/office/drawing/2014/main" id="{28823C3B-F8BF-4028-ABA9-5212EF929F82}"/>
                  </a:ext>
                </a:extLst>
              </p:cNvPr>
              <p:cNvSpPr/>
              <p:nvPr/>
            </p:nvSpPr>
            <p:spPr>
              <a:xfrm rot="4357843">
                <a:off x="7929881" y="2682534"/>
                <a:ext cx="1897818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="" xmlns:a16="http://schemas.microsoft.com/office/drawing/2014/main" id="{FA0EE5ED-BB4C-4A12-8286-599AF3F93337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="" xmlns:a16="http://schemas.microsoft.com/office/drawing/2014/main" id="{F2228AAA-32A2-45FA-A8E5-B04976A47F62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32" name="Oval 31">
                    <a:extLst>
                      <a:ext uri="{FF2B5EF4-FFF2-40B4-BE49-F238E27FC236}">
                        <a16:creationId xmlns="" xmlns:a16="http://schemas.microsoft.com/office/drawing/2014/main" id="{76EC8041-2679-4F7B-AA31-E5C450B1822E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>
                    <a:extLst>
                      <a:ext uri="{FF2B5EF4-FFF2-40B4-BE49-F238E27FC236}">
                        <a16:creationId xmlns="" xmlns:a16="http://schemas.microsoft.com/office/drawing/2014/main" id="{2FECD069-FC32-4E80-8DCB-34E83E07FBA0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Rectangle 30">
                  <a:extLst>
                    <a:ext uri="{FF2B5EF4-FFF2-40B4-BE49-F238E27FC236}">
                      <a16:creationId xmlns="" xmlns:a16="http://schemas.microsoft.com/office/drawing/2014/main" id="{B7304ADD-6467-485E-A8F2-7AB51C1726B0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6" name="Oval 25">
              <a:extLst>
                <a:ext uri="{FF2B5EF4-FFF2-40B4-BE49-F238E27FC236}">
                  <a16:creationId xmlns="" xmlns:a16="http://schemas.microsoft.com/office/drawing/2014/main" id="{7D79D15B-CF76-46FB-996C-64FF0D9FA697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5E10A9E-09EB-46F6-BE22-9ACBBE68D035}"/>
              </a:ext>
            </a:extLst>
          </p:cNvPr>
          <p:cNvSpPr txBox="1"/>
          <p:nvPr/>
        </p:nvSpPr>
        <p:spPr>
          <a:xfrm>
            <a:off x="7349360" y="3774831"/>
            <a:ext cx="36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43737C6D-CBFA-46C7-AA8A-A685E2CF0C9C}"/>
              </a:ext>
            </a:extLst>
          </p:cNvPr>
          <p:cNvSpPr/>
          <p:nvPr/>
        </p:nvSpPr>
        <p:spPr>
          <a:xfrm>
            <a:off x="269631" y="5670138"/>
            <a:ext cx="11687907" cy="953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 </a:t>
            </a:r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কেন্দ্র করে সুবিধা মত ব্যাসার্ধ নিয়ে একটি বৃত্তচাপ আঁকি যা 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 </a:t>
            </a:r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688386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rc 1">
            <a:extLst>
              <a:ext uri="{FF2B5EF4-FFF2-40B4-BE49-F238E27FC236}">
                <a16:creationId xmlns="" xmlns:a16="http://schemas.microsoft.com/office/drawing/2014/main" id="{43EB1679-719E-451A-864F-59CA2FA1D822}"/>
              </a:ext>
            </a:extLst>
          </p:cNvPr>
          <p:cNvSpPr/>
          <p:nvPr/>
        </p:nvSpPr>
        <p:spPr>
          <a:xfrm>
            <a:off x="5117525" y="2168769"/>
            <a:ext cx="2342595" cy="2064189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0 h 1328658"/>
              <a:gd name="connsiteX1" fmla="*/ 1404925 w 1404926"/>
              <a:gd name="connsiteY1" fmla="*/ 1244254 h 1328658"/>
              <a:gd name="connsiteX2" fmla="*/ 0 w 1404926"/>
              <a:gd name="connsiteY2" fmla="*/ 1244252 h 1328658"/>
              <a:gd name="connsiteX3" fmla="*/ 0 w 1404926"/>
              <a:gd name="connsiteY3" fmla="*/ 0 h 1328658"/>
              <a:gd name="connsiteX0" fmla="*/ 0 w 1404926"/>
              <a:gd name="connsiteY0" fmla="*/ 0 h 1328658"/>
              <a:gd name="connsiteX1" fmla="*/ 1236112 w 1404926"/>
              <a:gd name="connsiteY1" fmla="*/ 1328658 h 1328658"/>
              <a:gd name="connsiteX0" fmla="*/ 0 w 1404924"/>
              <a:gd name="connsiteY0" fmla="*/ 0 h 1328658"/>
              <a:gd name="connsiteX1" fmla="*/ 1404925 w 1404924"/>
              <a:gd name="connsiteY1" fmla="*/ 1244254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2 h 1328660"/>
              <a:gd name="connsiteX1" fmla="*/ 1404925 w 1404926"/>
              <a:gd name="connsiteY1" fmla="*/ 1244256 h 1328660"/>
              <a:gd name="connsiteX2" fmla="*/ 0 w 1404926"/>
              <a:gd name="connsiteY2" fmla="*/ 1244254 h 1328660"/>
              <a:gd name="connsiteX3" fmla="*/ 0 w 1404926"/>
              <a:gd name="connsiteY3" fmla="*/ 2 h 1328660"/>
              <a:gd name="connsiteX0" fmla="*/ 1 w 1404926"/>
              <a:gd name="connsiteY0" fmla="*/ 1 h 1328660"/>
              <a:gd name="connsiteX1" fmla="*/ 1236112 w 1404926"/>
              <a:gd name="connsiteY1" fmla="*/ 1328660 h 1328660"/>
              <a:gd name="connsiteX0" fmla="*/ 0 w 1404924"/>
              <a:gd name="connsiteY0" fmla="*/ 344 h 1329002"/>
              <a:gd name="connsiteX1" fmla="*/ 1404925 w 1404924"/>
              <a:gd name="connsiteY1" fmla="*/ 1244598 h 1329002"/>
              <a:gd name="connsiteX2" fmla="*/ 0 w 1404924"/>
              <a:gd name="connsiteY2" fmla="*/ 1244596 h 1329002"/>
              <a:gd name="connsiteX3" fmla="*/ 0 w 1404924"/>
              <a:gd name="connsiteY3" fmla="*/ 344 h 1329002"/>
              <a:gd name="connsiteX0" fmla="*/ 1 w 1404924"/>
              <a:gd name="connsiteY0" fmla="*/ 343 h 1329002"/>
              <a:gd name="connsiteX1" fmla="*/ 1236112 w 1404924"/>
              <a:gd name="connsiteY1" fmla="*/ 1329002 h 1329002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2 w 1404926"/>
              <a:gd name="connsiteY1" fmla="*/ 1329000 h 1329000"/>
              <a:gd name="connsiteX0" fmla="*/ 0 w 1404924"/>
              <a:gd name="connsiteY0" fmla="*/ 342 h 1329000"/>
              <a:gd name="connsiteX1" fmla="*/ 1404925 w 1404924"/>
              <a:gd name="connsiteY1" fmla="*/ 1244596 h 1329000"/>
              <a:gd name="connsiteX2" fmla="*/ 0 w 1404924"/>
              <a:gd name="connsiteY2" fmla="*/ 1244594 h 1329000"/>
              <a:gd name="connsiteX3" fmla="*/ 0 w 1404924"/>
              <a:gd name="connsiteY3" fmla="*/ 342 h 1329000"/>
              <a:gd name="connsiteX0" fmla="*/ 1 w 1404924"/>
              <a:gd name="connsiteY0" fmla="*/ 342 h 1329000"/>
              <a:gd name="connsiteX1" fmla="*/ 1236112 w 1404924"/>
              <a:gd name="connsiteY1" fmla="*/ 1329000 h 1329000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3 w 1404926"/>
              <a:gd name="connsiteY1" fmla="*/ 1329000 h 1329000"/>
              <a:gd name="connsiteX0" fmla="*/ 0 w 1311894"/>
              <a:gd name="connsiteY0" fmla="*/ 342 h 1329000"/>
              <a:gd name="connsiteX1" fmla="*/ 1311894 w 1311894"/>
              <a:gd name="connsiteY1" fmla="*/ 1212952 h 1329000"/>
              <a:gd name="connsiteX2" fmla="*/ 0 w 1311894"/>
              <a:gd name="connsiteY2" fmla="*/ 1244594 h 1329000"/>
              <a:gd name="connsiteX3" fmla="*/ 0 w 1311894"/>
              <a:gd name="connsiteY3" fmla="*/ 342 h 1329000"/>
              <a:gd name="connsiteX0" fmla="*/ 1 w 1311894"/>
              <a:gd name="connsiteY0" fmla="*/ 342 h 1329000"/>
              <a:gd name="connsiteX1" fmla="*/ 1236113 w 1311894"/>
              <a:gd name="connsiteY1" fmla="*/ 1329000 h 1329000"/>
              <a:gd name="connsiteX0" fmla="*/ 0 w 1311894"/>
              <a:gd name="connsiteY0" fmla="*/ 344 h 1329002"/>
              <a:gd name="connsiteX1" fmla="*/ 1311894 w 1311894"/>
              <a:gd name="connsiteY1" fmla="*/ 1212954 h 1329002"/>
              <a:gd name="connsiteX2" fmla="*/ 0 w 1311894"/>
              <a:gd name="connsiteY2" fmla="*/ 1244596 h 1329002"/>
              <a:gd name="connsiteX3" fmla="*/ 0 w 1311894"/>
              <a:gd name="connsiteY3" fmla="*/ 344 h 1329002"/>
              <a:gd name="connsiteX0" fmla="*/ 2 w 1311894"/>
              <a:gd name="connsiteY0" fmla="*/ 343 h 1329002"/>
              <a:gd name="connsiteX1" fmla="*/ 1236113 w 1311894"/>
              <a:gd name="connsiteY1" fmla="*/ 1329002 h 1329002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160556 h 1489214"/>
              <a:gd name="connsiteX1" fmla="*/ 1361604 w 1361604"/>
              <a:gd name="connsiteY1" fmla="*/ 1373166 h 1489214"/>
              <a:gd name="connsiteX2" fmla="*/ 49710 w 1361604"/>
              <a:gd name="connsiteY2" fmla="*/ 1404808 h 1489214"/>
              <a:gd name="connsiteX3" fmla="*/ 49710 w 1361604"/>
              <a:gd name="connsiteY3" fmla="*/ 160556 h 1489214"/>
              <a:gd name="connsiteX0" fmla="*/ 0 w 1361604"/>
              <a:gd name="connsiteY0" fmla="*/ 209747 h 1489214"/>
              <a:gd name="connsiteX1" fmla="*/ 1285823 w 1361604"/>
              <a:gd name="connsiteY1" fmla="*/ 1489214 h 1489214"/>
              <a:gd name="connsiteX0" fmla="*/ 49710 w 1361604"/>
              <a:gd name="connsiteY0" fmla="*/ 371696 h 1700354"/>
              <a:gd name="connsiteX1" fmla="*/ 1361604 w 1361604"/>
              <a:gd name="connsiteY1" fmla="*/ 1584306 h 1700354"/>
              <a:gd name="connsiteX2" fmla="*/ 49710 w 1361604"/>
              <a:gd name="connsiteY2" fmla="*/ 1615948 h 1700354"/>
              <a:gd name="connsiteX3" fmla="*/ 49710 w 1361604"/>
              <a:gd name="connsiteY3" fmla="*/ 371696 h 1700354"/>
              <a:gd name="connsiteX0" fmla="*/ 0 w 1361604"/>
              <a:gd name="connsiteY0" fmla="*/ 420887 h 1700354"/>
              <a:gd name="connsiteX1" fmla="*/ 1285823 w 1361604"/>
              <a:gd name="connsiteY1" fmla="*/ 1700354 h 1700354"/>
              <a:gd name="connsiteX0" fmla="*/ 49710 w 1361604"/>
              <a:gd name="connsiteY0" fmla="*/ 371699 h 1700356"/>
              <a:gd name="connsiteX1" fmla="*/ 1361604 w 1361604"/>
              <a:gd name="connsiteY1" fmla="*/ 1584308 h 1700356"/>
              <a:gd name="connsiteX2" fmla="*/ 49710 w 1361604"/>
              <a:gd name="connsiteY2" fmla="*/ 1615950 h 1700356"/>
              <a:gd name="connsiteX3" fmla="*/ 49710 w 1361604"/>
              <a:gd name="connsiteY3" fmla="*/ 371699 h 1700356"/>
              <a:gd name="connsiteX0" fmla="*/ 0 w 1361604"/>
              <a:gd name="connsiteY0" fmla="*/ 420889 h 1700356"/>
              <a:gd name="connsiteX1" fmla="*/ 1285823 w 1361604"/>
              <a:gd name="connsiteY1" fmla="*/ 1700356 h 1700356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285823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4 h 1928822"/>
              <a:gd name="connsiteX1" fmla="*/ 1361604 w 1361604"/>
              <a:gd name="connsiteY1" fmla="*/ 1812774 h 1928822"/>
              <a:gd name="connsiteX2" fmla="*/ 49710 w 1361604"/>
              <a:gd name="connsiteY2" fmla="*/ 1844416 h 1928822"/>
              <a:gd name="connsiteX3" fmla="*/ 49710 w 1361604"/>
              <a:gd name="connsiteY3" fmla="*/ 600164 h 1928822"/>
              <a:gd name="connsiteX0" fmla="*/ 0 w 1361604"/>
              <a:gd name="connsiteY0" fmla="*/ 649355 h 1928822"/>
              <a:gd name="connsiteX1" fmla="*/ 1324587 w 1361604"/>
              <a:gd name="connsiteY1" fmla="*/ 1928822 h 1928822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958942 h 2287600"/>
              <a:gd name="connsiteX1" fmla="*/ 1370470 w 1370470"/>
              <a:gd name="connsiteY1" fmla="*/ 2171552 h 2287600"/>
              <a:gd name="connsiteX2" fmla="*/ 58576 w 1370470"/>
              <a:gd name="connsiteY2" fmla="*/ 2203194 h 2287600"/>
              <a:gd name="connsiteX3" fmla="*/ 58576 w 1370470"/>
              <a:gd name="connsiteY3" fmla="*/ 958942 h 2287600"/>
              <a:gd name="connsiteX0" fmla="*/ 8866 w 1370470"/>
              <a:gd name="connsiteY0" fmla="*/ 1008133 h 2287600"/>
              <a:gd name="connsiteX1" fmla="*/ 1333453 w 1370470"/>
              <a:gd name="connsiteY1" fmla="*/ 2287600 h 2287600"/>
              <a:gd name="connsiteX0" fmla="*/ 58576 w 1370470"/>
              <a:gd name="connsiteY0" fmla="*/ 924783 h 2253441"/>
              <a:gd name="connsiteX1" fmla="*/ 1370470 w 1370470"/>
              <a:gd name="connsiteY1" fmla="*/ 2137393 h 2253441"/>
              <a:gd name="connsiteX2" fmla="*/ 58576 w 1370470"/>
              <a:gd name="connsiteY2" fmla="*/ 2169035 h 2253441"/>
              <a:gd name="connsiteX3" fmla="*/ 58576 w 1370470"/>
              <a:gd name="connsiteY3" fmla="*/ 924783 h 2253441"/>
              <a:gd name="connsiteX0" fmla="*/ 163923 w 1370470"/>
              <a:gd name="connsiteY0" fmla="*/ 1026059 h 2253441"/>
              <a:gd name="connsiteX1" fmla="*/ 1333453 w 1370470"/>
              <a:gd name="connsiteY1" fmla="*/ 2253441 h 225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0470" h="2253441" stroke="0" extrusionOk="0">
                <a:moveTo>
                  <a:pt x="58576" y="924783"/>
                </a:moveTo>
                <a:cubicBezTo>
                  <a:pt x="865505" y="-768017"/>
                  <a:pt x="1123900" y="1174652"/>
                  <a:pt x="1370470" y="2137393"/>
                </a:cubicBezTo>
                <a:lnTo>
                  <a:pt x="58576" y="2169035"/>
                </a:lnTo>
                <a:cubicBezTo>
                  <a:pt x="58576" y="1754284"/>
                  <a:pt x="-73222" y="1183275"/>
                  <a:pt x="58576" y="924783"/>
                </a:cubicBezTo>
                <a:close/>
              </a:path>
              <a:path w="1370470" h="2253441" fill="none">
                <a:moveTo>
                  <a:pt x="163923" y="1026059"/>
                </a:moveTo>
                <a:cubicBezTo>
                  <a:pt x="504029" y="-710326"/>
                  <a:pt x="1372217" y="-204671"/>
                  <a:pt x="1333453" y="2253441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106B6A06-ABC0-4396-B1CF-D05F97A762A4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146B80D5-F5F7-4EF4-90FC-4FB642B6F730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702F5CEB-A943-42AA-A091-DECC0436ADB2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1D37DF63-18B7-479B-85BA-F51748A9217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D32A8596-AB40-4773-B6BC-884D39127C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78A09750-053C-479B-9E6B-26B6EA30CE4F}"/>
              </a:ext>
            </a:extLst>
          </p:cNvPr>
          <p:cNvCxnSpPr>
            <a:cxnSpLocks/>
          </p:cNvCxnSpPr>
          <p:nvPr/>
        </p:nvCxnSpPr>
        <p:spPr>
          <a:xfrm>
            <a:off x="4396154" y="4161692"/>
            <a:ext cx="3763108" cy="3517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A88F1343-5AF7-4C4F-8557-A9A0267B2110}"/>
              </a:ext>
            </a:extLst>
          </p:cNvPr>
          <p:cNvSpPr/>
          <p:nvPr/>
        </p:nvSpPr>
        <p:spPr>
          <a:xfrm>
            <a:off x="6273397" y="4267038"/>
            <a:ext cx="82434" cy="1188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9F9FF20-9341-4564-829D-BDA14752F936}"/>
              </a:ext>
            </a:extLst>
          </p:cNvPr>
          <p:cNvSpPr txBox="1"/>
          <p:nvPr/>
        </p:nvSpPr>
        <p:spPr>
          <a:xfrm>
            <a:off x="4267801" y="4356748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C3FBF67-0C2A-427B-A6CF-1C61B44C45DB}"/>
              </a:ext>
            </a:extLst>
          </p:cNvPr>
          <p:cNvSpPr txBox="1"/>
          <p:nvPr/>
        </p:nvSpPr>
        <p:spPr>
          <a:xfrm>
            <a:off x="7923585" y="4308427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6AE35FA8-900E-41A2-970F-8B07948700AC}"/>
              </a:ext>
            </a:extLst>
          </p:cNvPr>
          <p:cNvSpPr txBox="1"/>
          <p:nvPr/>
        </p:nvSpPr>
        <p:spPr>
          <a:xfrm>
            <a:off x="6182746" y="4342536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5E10A9E-09EB-46F6-BE22-9ACBBE68D035}"/>
              </a:ext>
            </a:extLst>
          </p:cNvPr>
          <p:cNvSpPr txBox="1"/>
          <p:nvPr/>
        </p:nvSpPr>
        <p:spPr>
          <a:xfrm>
            <a:off x="7349360" y="4291907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C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5735D9E2-70E8-4D90-96AA-6420E5459F96}"/>
              </a:ext>
            </a:extLst>
          </p:cNvPr>
          <p:cNvGrpSpPr/>
          <p:nvPr/>
        </p:nvGrpSpPr>
        <p:grpSpPr>
          <a:xfrm rot="4687052">
            <a:off x="5290097" y="2264327"/>
            <a:ext cx="4228596" cy="4148278"/>
            <a:chOff x="3672559" y="935323"/>
            <a:chExt cx="4987353" cy="4987353"/>
          </a:xfrm>
        </p:grpSpPr>
        <p:grpSp>
          <p:nvGrpSpPr>
            <p:cNvPr id="40" name="Group 39">
              <a:extLst>
                <a:ext uri="{FF2B5EF4-FFF2-40B4-BE49-F238E27FC236}">
                  <a16:creationId xmlns="" xmlns:a16="http://schemas.microsoft.com/office/drawing/2014/main" id="{B622C0DF-1E34-4B48-9803-E98F8A45DB18}"/>
                </a:ext>
              </a:extLst>
            </p:cNvPr>
            <p:cNvGrpSpPr/>
            <p:nvPr/>
          </p:nvGrpSpPr>
          <p:grpSpPr>
            <a:xfrm>
              <a:off x="4894643" y="1151081"/>
              <a:ext cx="1134978" cy="2277919"/>
              <a:chOff x="7954645" y="829357"/>
              <a:chExt cx="1048446" cy="2926403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="" xmlns:a16="http://schemas.microsoft.com/office/drawing/2014/main" id="{0F7D0526-BB05-40D3-BDA9-2C772D19606E}"/>
                  </a:ext>
                </a:extLst>
              </p:cNvPr>
              <p:cNvGrpSpPr/>
              <p:nvPr/>
            </p:nvGrpSpPr>
            <p:grpSpPr>
              <a:xfrm rot="645315">
                <a:off x="7954645" y="2022971"/>
                <a:ext cx="234418" cy="1732789"/>
                <a:chOff x="7929797" y="1877922"/>
                <a:chExt cx="234418" cy="1732789"/>
              </a:xfrm>
            </p:grpSpPr>
            <p:sp>
              <p:nvSpPr>
                <p:cNvPr id="49" name="Arrow: Pentagon 2">
                  <a:extLst>
                    <a:ext uri="{FF2B5EF4-FFF2-40B4-BE49-F238E27FC236}">
                      <a16:creationId xmlns="" xmlns:a16="http://schemas.microsoft.com/office/drawing/2014/main" id="{62D8A647-1B61-4E36-BB66-129CEEEDA60B}"/>
                    </a:ext>
                  </a:extLst>
                </p:cNvPr>
                <p:cNvSpPr/>
                <p:nvPr/>
              </p:nvSpPr>
              <p:spPr>
                <a:xfrm rot="5400000">
                  <a:off x="7463979" y="2423390"/>
                  <a:ext cx="1245704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row: Pentagon 1">
                  <a:extLst>
                    <a:ext uri="{FF2B5EF4-FFF2-40B4-BE49-F238E27FC236}">
                      <a16:creationId xmlns="" xmlns:a16="http://schemas.microsoft.com/office/drawing/2014/main" id="{90341721-6B6C-4EA2-8EAB-17A19E40C044}"/>
                    </a:ext>
                  </a:extLst>
                </p:cNvPr>
                <p:cNvSpPr/>
                <p:nvPr/>
              </p:nvSpPr>
              <p:spPr>
                <a:xfrm rot="5400000">
                  <a:off x="7453503" y="2979652"/>
                  <a:ext cx="1107353" cy="154766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Arrow: Pentagon 3">
                <a:extLst>
                  <a:ext uri="{FF2B5EF4-FFF2-40B4-BE49-F238E27FC236}">
                    <a16:creationId xmlns="" xmlns:a16="http://schemas.microsoft.com/office/drawing/2014/main" id="{0A04394E-6DD0-433D-9548-5451924228C5}"/>
                  </a:ext>
                </a:extLst>
              </p:cNvPr>
              <p:cNvSpPr/>
              <p:nvPr/>
            </p:nvSpPr>
            <p:spPr>
              <a:xfrm rot="4357843">
                <a:off x="7929881" y="2682534"/>
                <a:ext cx="1897818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="" xmlns:a16="http://schemas.microsoft.com/office/drawing/2014/main" id="{BA941D1E-F2BF-42B6-822C-0BE2A3C962F1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="" xmlns:a16="http://schemas.microsoft.com/office/drawing/2014/main" id="{D9E36501-DF39-4C65-97F7-A572B8760A9A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47" name="Oval 46">
                    <a:extLst>
                      <a:ext uri="{FF2B5EF4-FFF2-40B4-BE49-F238E27FC236}">
                        <a16:creationId xmlns="" xmlns:a16="http://schemas.microsoft.com/office/drawing/2014/main" id="{CBE19082-28CA-47ED-9C7B-EE4A2F857500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="" xmlns:a16="http://schemas.microsoft.com/office/drawing/2014/main" id="{5DF94602-3060-4176-838F-787660D9FE92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6" name="Rectangle 45">
                  <a:extLst>
                    <a:ext uri="{FF2B5EF4-FFF2-40B4-BE49-F238E27FC236}">
                      <a16:creationId xmlns="" xmlns:a16="http://schemas.microsoft.com/office/drawing/2014/main" id="{422BA424-5331-40D3-AAE3-0DDE9E906917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3F7E17E9-ADDD-4CAC-8C58-92C15AF44DC9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Arc 11">
            <a:extLst>
              <a:ext uri="{FF2B5EF4-FFF2-40B4-BE49-F238E27FC236}">
                <a16:creationId xmlns="" xmlns:a16="http://schemas.microsoft.com/office/drawing/2014/main" id="{A3674C08-3CA2-41EA-90E3-208E3CB83244}"/>
              </a:ext>
            </a:extLst>
          </p:cNvPr>
          <p:cNvSpPr/>
          <p:nvPr/>
        </p:nvSpPr>
        <p:spPr>
          <a:xfrm rot="17532140">
            <a:off x="6731254" y="3245090"/>
            <a:ext cx="801053" cy="882905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945BFDE9-65D5-4927-B08D-29441A57D068}"/>
              </a:ext>
            </a:extLst>
          </p:cNvPr>
          <p:cNvGrpSpPr/>
          <p:nvPr/>
        </p:nvGrpSpPr>
        <p:grpSpPr>
          <a:xfrm rot="625503">
            <a:off x="4501350" y="924084"/>
            <a:ext cx="3955407" cy="4411872"/>
            <a:chOff x="3672559" y="935323"/>
            <a:chExt cx="4987353" cy="4987353"/>
          </a:xfrm>
        </p:grpSpPr>
        <p:grpSp>
          <p:nvGrpSpPr>
            <p:cNvPr id="52" name="Group 51">
              <a:extLst>
                <a:ext uri="{FF2B5EF4-FFF2-40B4-BE49-F238E27FC236}">
                  <a16:creationId xmlns="" xmlns:a16="http://schemas.microsoft.com/office/drawing/2014/main" id="{47731724-D692-45D9-B8E6-2D71C74EF037}"/>
                </a:ext>
              </a:extLst>
            </p:cNvPr>
            <p:cNvGrpSpPr/>
            <p:nvPr/>
          </p:nvGrpSpPr>
          <p:grpSpPr>
            <a:xfrm>
              <a:off x="5637084" y="1060379"/>
              <a:ext cx="1296893" cy="2490176"/>
              <a:chOff x="8640479" y="712834"/>
              <a:chExt cx="1198016" cy="3199084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="" xmlns:a16="http://schemas.microsoft.com/office/drawing/2014/main" id="{39A2D153-4DED-4EA8-9BD3-63E22A8343B8}"/>
                  </a:ext>
                </a:extLst>
              </p:cNvPr>
              <p:cNvGrpSpPr/>
              <p:nvPr/>
            </p:nvGrpSpPr>
            <p:grpSpPr>
              <a:xfrm rot="645315">
                <a:off x="8640479" y="1882348"/>
                <a:ext cx="200941" cy="2029570"/>
                <a:chOff x="8605327" y="1612299"/>
                <a:chExt cx="200941" cy="2029570"/>
              </a:xfrm>
            </p:grpSpPr>
            <p:sp>
              <p:nvSpPr>
                <p:cNvPr id="61" name="Arrow: Pentagon 2">
                  <a:extLst>
                    <a:ext uri="{FF2B5EF4-FFF2-40B4-BE49-F238E27FC236}">
                      <a16:creationId xmlns="" xmlns:a16="http://schemas.microsoft.com/office/drawing/2014/main" id="{5DCE1BA2-43C0-4D76-B14A-2A0AD1907A83}"/>
                    </a:ext>
                  </a:extLst>
                </p:cNvPr>
                <p:cNvSpPr/>
                <p:nvPr/>
              </p:nvSpPr>
              <p:spPr>
                <a:xfrm rot="5400000">
                  <a:off x="8106032" y="2157767"/>
                  <a:ext cx="1245703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row: Pentagon 1">
                  <a:extLst>
                    <a:ext uri="{FF2B5EF4-FFF2-40B4-BE49-F238E27FC236}">
                      <a16:creationId xmlns="" xmlns:a16="http://schemas.microsoft.com/office/drawing/2014/main" id="{762B388A-27B9-485A-B5A3-3CDBA876FA66}"/>
                    </a:ext>
                  </a:extLst>
                </p:cNvPr>
                <p:cNvSpPr/>
                <p:nvPr/>
              </p:nvSpPr>
              <p:spPr>
                <a:xfrm rot="5400000">
                  <a:off x="8129033" y="3010810"/>
                  <a:ext cx="1107353" cy="154765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" name="Arrow: Pentagon 3">
                <a:extLst>
                  <a:ext uri="{FF2B5EF4-FFF2-40B4-BE49-F238E27FC236}">
                    <a16:creationId xmlns="" xmlns:a16="http://schemas.microsoft.com/office/drawing/2014/main" id="{4DE5A12C-0210-40B9-B660-85BE42DC912A}"/>
                  </a:ext>
                </a:extLst>
              </p:cNvPr>
              <p:cNvSpPr/>
              <p:nvPr/>
            </p:nvSpPr>
            <p:spPr>
              <a:xfrm rot="4357843">
                <a:off x="8765285" y="2698622"/>
                <a:ext cx="1897817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="" xmlns:a16="http://schemas.microsoft.com/office/drawing/2014/main" id="{F99B782A-8471-4457-8409-87C1C30D41E4}"/>
                  </a:ext>
                </a:extLst>
              </p:cNvPr>
              <p:cNvGrpSpPr/>
              <p:nvPr/>
            </p:nvGrpSpPr>
            <p:grpSpPr>
              <a:xfrm>
                <a:off x="8814009" y="712834"/>
                <a:ext cx="712228" cy="1258216"/>
                <a:chOff x="8968777" y="168338"/>
                <a:chExt cx="712228" cy="1258216"/>
              </a:xfrm>
            </p:grpSpPr>
            <p:grpSp>
              <p:nvGrpSpPr>
                <p:cNvPr id="57" name="Group 56">
                  <a:extLst>
                    <a:ext uri="{FF2B5EF4-FFF2-40B4-BE49-F238E27FC236}">
                      <a16:creationId xmlns="" xmlns:a16="http://schemas.microsoft.com/office/drawing/2014/main" id="{C175E417-C348-4C01-B86C-217E2F96BBC3}"/>
                    </a:ext>
                  </a:extLst>
                </p:cNvPr>
                <p:cNvGrpSpPr/>
                <p:nvPr/>
              </p:nvGrpSpPr>
              <p:grpSpPr>
                <a:xfrm>
                  <a:off x="8968777" y="714326"/>
                  <a:ext cx="712228" cy="712228"/>
                  <a:chOff x="8968777" y="716692"/>
                  <a:chExt cx="712228" cy="712228"/>
                </a:xfrm>
              </p:grpSpPr>
              <p:sp>
                <p:nvSpPr>
                  <p:cNvPr id="59" name="Oval 58">
                    <a:extLst>
                      <a:ext uri="{FF2B5EF4-FFF2-40B4-BE49-F238E27FC236}">
                        <a16:creationId xmlns="" xmlns:a16="http://schemas.microsoft.com/office/drawing/2014/main" id="{E661A8CC-0AFF-4025-AF07-2F92EA3334B4}"/>
                      </a:ext>
                    </a:extLst>
                  </p:cNvPr>
                  <p:cNvSpPr/>
                  <p:nvPr/>
                </p:nvSpPr>
                <p:spPr>
                  <a:xfrm>
                    <a:off x="8968777" y="716692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Oval 59">
                    <a:extLst>
                      <a:ext uri="{FF2B5EF4-FFF2-40B4-BE49-F238E27FC236}">
                        <a16:creationId xmlns="" xmlns:a16="http://schemas.microsoft.com/office/drawing/2014/main" id="{241B2A37-8E4B-43B2-AB13-10C1E0ED9533}"/>
                      </a:ext>
                    </a:extLst>
                  </p:cNvPr>
                  <p:cNvSpPr/>
                  <p:nvPr/>
                </p:nvSpPr>
                <p:spPr>
                  <a:xfrm>
                    <a:off x="9086699" y="841892"/>
                    <a:ext cx="402693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8" name="Rectangle 57">
                  <a:extLst>
                    <a:ext uri="{FF2B5EF4-FFF2-40B4-BE49-F238E27FC236}">
                      <a16:creationId xmlns="" xmlns:a16="http://schemas.microsoft.com/office/drawing/2014/main" id="{EF4463E8-3B73-4284-9F26-CA6D257F8778}"/>
                    </a:ext>
                  </a:extLst>
                </p:cNvPr>
                <p:cNvSpPr/>
                <p:nvPr/>
              </p:nvSpPr>
              <p:spPr>
                <a:xfrm>
                  <a:off x="9162256" y="168338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3" name="Oval 52">
              <a:extLst>
                <a:ext uri="{FF2B5EF4-FFF2-40B4-BE49-F238E27FC236}">
                  <a16:creationId xmlns="" xmlns:a16="http://schemas.microsoft.com/office/drawing/2014/main" id="{A167289D-B1BE-4DEE-8D53-B4BFC682433D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Arc 62">
            <a:extLst>
              <a:ext uri="{FF2B5EF4-FFF2-40B4-BE49-F238E27FC236}">
                <a16:creationId xmlns="" xmlns:a16="http://schemas.microsoft.com/office/drawing/2014/main" id="{B576A08F-8710-48C6-9F28-59C5C1D8CE35}"/>
              </a:ext>
            </a:extLst>
          </p:cNvPr>
          <p:cNvSpPr/>
          <p:nvPr/>
        </p:nvSpPr>
        <p:spPr>
          <a:xfrm rot="12505347">
            <a:off x="5867966" y="3090450"/>
            <a:ext cx="276850" cy="441121"/>
          </a:xfrm>
          <a:custGeom>
            <a:avLst/>
            <a:gdLst>
              <a:gd name="connsiteX0" fmla="*/ 400526 w 801053"/>
              <a:gd name="connsiteY0" fmla="*/ 0 h 882905"/>
              <a:gd name="connsiteX1" fmla="*/ 801053 w 801053"/>
              <a:gd name="connsiteY1" fmla="*/ 441453 h 882905"/>
              <a:gd name="connsiteX2" fmla="*/ 400527 w 801053"/>
              <a:gd name="connsiteY2" fmla="*/ 441453 h 882905"/>
              <a:gd name="connsiteX3" fmla="*/ 400526 w 801053"/>
              <a:gd name="connsiteY3" fmla="*/ 0 h 882905"/>
              <a:gd name="connsiteX0" fmla="*/ 400526 w 801053"/>
              <a:gd name="connsiteY0" fmla="*/ 0 h 882905"/>
              <a:gd name="connsiteX1" fmla="*/ 801053 w 801053"/>
              <a:gd name="connsiteY1" fmla="*/ 441453 h 882905"/>
              <a:gd name="connsiteX0" fmla="*/ 0 w 400527"/>
              <a:gd name="connsiteY0" fmla="*/ 91887 h 533340"/>
              <a:gd name="connsiteX1" fmla="*/ 400527 w 400527"/>
              <a:gd name="connsiteY1" fmla="*/ 533340 h 533340"/>
              <a:gd name="connsiteX2" fmla="*/ 1 w 400527"/>
              <a:gd name="connsiteY2" fmla="*/ 533340 h 533340"/>
              <a:gd name="connsiteX3" fmla="*/ 0 w 400527"/>
              <a:gd name="connsiteY3" fmla="*/ 91887 h 533340"/>
              <a:gd name="connsiteX0" fmla="*/ 58873 w 400527"/>
              <a:gd name="connsiteY0" fmla="*/ 0 h 533340"/>
              <a:gd name="connsiteX1" fmla="*/ 400527 w 400527"/>
              <a:gd name="connsiteY1" fmla="*/ 533340 h 53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0527" h="533340" stroke="0" extrusionOk="0">
                <a:moveTo>
                  <a:pt x="0" y="91887"/>
                </a:moveTo>
                <a:cubicBezTo>
                  <a:pt x="221205" y="91887"/>
                  <a:pt x="400527" y="289532"/>
                  <a:pt x="400527" y="533340"/>
                </a:cubicBezTo>
                <a:lnTo>
                  <a:pt x="1" y="533340"/>
                </a:lnTo>
                <a:cubicBezTo>
                  <a:pt x="1" y="386189"/>
                  <a:pt x="0" y="239038"/>
                  <a:pt x="0" y="91887"/>
                </a:cubicBezTo>
                <a:close/>
              </a:path>
              <a:path w="400527" h="533340" fill="none">
                <a:moveTo>
                  <a:pt x="58873" y="0"/>
                </a:moveTo>
                <a:cubicBezTo>
                  <a:pt x="280078" y="0"/>
                  <a:pt x="400527" y="289532"/>
                  <a:pt x="400527" y="533340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D21E476D-23FC-4BF2-835C-735AD204D055}"/>
              </a:ext>
            </a:extLst>
          </p:cNvPr>
          <p:cNvSpPr txBox="1"/>
          <p:nvPr/>
        </p:nvSpPr>
        <p:spPr>
          <a:xfrm>
            <a:off x="6743135" y="2905385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B1E668B7-6B8D-4A90-9869-76A9D039F69C}"/>
              </a:ext>
            </a:extLst>
          </p:cNvPr>
          <p:cNvSpPr txBox="1"/>
          <p:nvPr/>
        </p:nvSpPr>
        <p:spPr>
          <a:xfrm>
            <a:off x="5422776" y="3009807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43737C6D-CBFA-46C7-AA8A-A685E2CF0C9C}"/>
              </a:ext>
            </a:extLst>
          </p:cNvPr>
          <p:cNvSpPr/>
          <p:nvPr/>
        </p:nvSpPr>
        <p:spPr>
          <a:xfrm>
            <a:off x="220269" y="5169877"/>
            <a:ext cx="11666932" cy="113877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C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কে কেন্দ্র করে একই ব্যাসার্ধ নিয়ে একটি বৃত্তচাপ আঁকি যা আগের বৃত্তচাপকে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D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</a:t>
            </a:r>
          </a:p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আবার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D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কে কেন্দ্র করে ঐ একই ব্যাসার্ধ নিয়ে একটি বৃত্তচাপ আঁকি যা প্রথম বৃত্তচাপকে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E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 </a:t>
            </a:r>
            <a:endParaRPr lang="en-US" sz="2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25645732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3" grpId="0" animBg="1"/>
      <p:bldP spid="64" grpId="0"/>
      <p:bldP spid="65" grpId="0"/>
      <p:bldP spid="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rc 1">
            <a:extLst>
              <a:ext uri="{FF2B5EF4-FFF2-40B4-BE49-F238E27FC236}">
                <a16:creationId xmlns="" xmlns:a16="http://schemas.microsoft.com/office/drawing/2014/main" id="{43EB1679-719E-451A-864F-59CA2FA1D822}"/>
              </a:ext>
            </a:extLst>
          </p:cNvPr>
          <p:cNvSpPr/>
          <p:nvPr/>
        </p:nvSpPr>
        <p:spPr>
          <a:xfrm>
            <a:off x="5117525" y="3191790"/>
            <a:ext cx="2342595" cy="1146676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0 h 1328658"/>
              <a:gd name="connsiteX1" fmla="*/ 1404925 w 1404926"/>
              <a:gd name="connsiteY1" fmla="*/ 1244254 h 1328658"/>
              <a:gd name="connsiteX2" fmla="*/ 0 w 1404926"/>
              <a:gd name="connsiteY2" fmla="*/ 1244252 h 1328658"/>
              <a:gd name="connsiteX3" fmla="*/ 0 w 1404926"/>
              <a:gd name="connsiteY3" fmla="*/ 0 h 1328658"/>
              <a:gd name="connsiteX0" fmla="*/ 0 w 1404926"/>
              <a:gd name="connsiteY0" fmla="*/ 0 h 1328658"/>
              <a:gd name="connsiteX1" fmla="*/ 1236112 w 1404926"/>
              <a:gd name="connsiteY1" fmla="*/ 1328658 h 1328658"/>
              <a:gd name="connsiteX0" fmla="*/ 0 w 1404924"/>
              <a:gd name="connsiteY0" fmla="*/ 0 h 1328658"/>
              <a:gd name="connsiteX1" fmla="*/ 1404925 w 1404924"/>
              <a:gd name="connsiteY1" fmla="*/ 1244254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2 h 1328660"/>
              <a:gd name="connsiteX1" fmla="*/ 1404925 w 1404926"/>
              <a:gd name="connsiteY1" fmla="*/ 1244256 h 1328660"/>
              <a:gd name="connsiteX2" fmla="*/ 0 w 1404926"/>
              <a:gd name="connsiteY2" fmla="*/ 1244254 h 1328660"/>
              <a:gd name="connsiteX3" fmla="*/ 0 w 1404926"/>
              <a:gd name="connsiteY3" fmla="*/ 2 h 1328660"/>
              <a:gd name="connsiteX0" fmla="*/ 1 w 1404926"/>
              <a:gd name="connsiteY0" fmla="*/ 1 h 1328660"/>
              <a:gd name="connsiteX1" fmla="*/ 1236112 w 1404926"/>
              <a:gd name="connsiteY1" fmla="*/ 1328660 h 1328660"/>
              <a:gd name="connsiteX0" fmla="*/ 0 w 1404924"/>
              <a:gd name="connsiteY0" fmla="*/ 344 h 1329002"/>
              <a:gd name="connsiteX1" fmla="*/ 1404925 w 1404924"/>
              <a:gd name="connsiteY1" fmla="*/ 1244598 h 1329002"/>
              <a:gd name="connsiteX2" fmla="*/ 0 w 1404924"/>
              <a:gd name="connsiteY2" fmla="*/ 1244596 h 1329002"/>
              <a:gd name="connsiteX3" fmla="*/ 0 w 1404924"/>
              <a:gd name="connsiteY3" fmla="*/ 344 h 1329002"/>
              <a:gd name="connsiteX0" fmla="*/ 1 w 1404924"/>
              <a:gd name="connsiteY0" fmla="*/ 343 h 1329002"/>
              <a:gd name="connsiteX1" fmla="*/ 1236112 w 1404924"/>
              <a:gd name="connsiteY1" fmla="*/ 1329002 h 1329002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2 w 1404926"/>
              <a:gd name="connsiteY1" fmla="*/ 1329000 h 1329000"/>
              <a:gd name="connsiteX0" fmla="*/ 0 w 1404924"/>
              <a:gd name="connsiteY0" fmla="*/ 342 h 1329000"/>
              <a:gd name="connsiteX1" fmla="*/ 1404925 w 1404924"/>
              <a:gd name="connsiteY1" fmla="*/ 1244596 h 1329000"/>
              <a:gd name="connsiteX2" fmla="*/ 0 w 1404924"/>
              <a:gd name="connsiteY2" fmla="*/ 1244594 h 1329000"/>
              <a:gd name="connsiteX3" fmla="*/ 0 w 1404924"/>
              <a:gd name="connsiteY3" fmla="*/ 342 h 1329000"/>
              <a:gd name="connsiteX0" fmla="*/ 1 w 1404924"/>
              <a:gd name="connsiteY0" fmla="*/ 342 h 1329000"/>
              <a:gd name="connsiteX1" fmla="*/ 1236112 w 1404924"/>
              <a:gd name="connsiteY1" fmla="*/ 1329000 h 1329000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3 w 1404926"/>
              <a:gd name="connsiteY1" fmla="*/ 1329000 h 1329000"/>
              <a:gd name="connsiteX0" fmla="*/ 0 w 1311894"/>
              <a:gd name="connsiteY0" fmla="*/ 342 h 1329000"/>
              <a:gd name="connsiteX1" fmla="*/ 1311894 w 1311894"/>
              <a:gd name="connsiteY1" fmla="*/ 1212952 h 1329000"/>
              <a:gd name="connsiteX2" fmla="*/ 0 w 1311894"/>
              <a:gd name="connsiteY2" fmla="*/ 1244594 h 1329000"/>
              <a:gd name="connsiteX3" fmla="*/ 0 w 1311894"/>
              <a:gd name="connsiteY3" fmla="*/ 342 h 1329000"/>
              <a:gd name="connsiteX0" fmla="*/ 1 w 1311894"/>
              <a:gd name="connsiteY0" fmla="*/ 342 h 1329000"/>
              <a:gd name="connsiteX1" fmla="*/ 1236113 w 1311894"/>
              <a:gd name="connsiteY1" fmla="*/ 1329000 h 1329000"/>
              <a:gd name="connsiteX0" fmla="*/ 0 w 1311894"/>
              <a:gd name="connsiteY0" fmla="*/ 344 h 1329002"/>
              <a:gd name="connsiteX1" fmla="*/ 1311894 w 1311894"/>
              <a:gd name="connsiteY1" fmla="*/ 1212954 h 1329002"/>
              <a:gd name="connsiteX2" fmla="*/ 0 w 1311894"/>
              <a:gd name="connsiteY2" fmla="*/ 1244596 h 1329002"/>
              <a:gd name="connsiteX3" fmla="*/ 0 w 1311894"/>
              <a:gd name="connsiteY3" fmla="*/ 344 h 1329002"/>
              <a:gd name="connsiteX0" fmla="*/ 2 w 1311894"/>
              <a:gd name="connsiteY0" fmla="*/ 343 h 1329002"/>
              <a:gd name="connsiteX1" fmla="*/ 1236113 w 1311894"/>
              <a:gd name="connsiteY1" fmla="*/ 1329002 h 1329002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160556 h 1489214"/>
              <a:gd name="connsiteX1" fmla="*/ 1361604 w 1361604"/>
              <a:gd name="connsiteY1" fmla="*/ 1373166 h 1489214"/>
              <a:gd name="connsiteX2" fmla="*/ 49710 w 1361604"/>
              <a:gd name="connsiteY2" fmla="*/ 1404808 h 1489214"/>
              <a:gd name="connsiteX3" fmla="*/ 49710 w 1361604"/>
              <a:gd name="connsiteY3" fmla="*/ 160556 h 1489214"/>
              <a:gd name="connsiteX0" fmla="*/ 0 w 1361604"/>
              <a:gd name="connsiteY0" fmla="*/ 209747 h 1489214"/>
              <a:gd name="connsiteX1" fmla="*/ 1285823 w 1361604"/>
              <a:gd name="connsiteY1" fmla="*/ 1489214 h 1489214"/>
              <a:gd name="connsiteX0" fmla="*/ 49710 w 1361604"/>
              <a:gd name="connsiteY0" fmla="*/ 371696 h 1700354"/>
              <a:gd name="connsiteX1" fmla="*/ 1361604 w 1361604"/>
              <a:gd name="connsiteY1" fmla="*/ 1584306 h 1700354"/>
              <a:gd name="connsiteX2" fmla="*/ 49710 w 1361604"/>
              <a:gd name="connsiteY2" fmla="*/ 1615948 h 1700354"/>
              <a:gd name="connsiteX3" fmla="*/ 49710 w 1361604"/>
              <a:gd name="connsiteY3" fmla="*/ 371696 h 1700354"/>
              <a:gd name="connsiteX0" fmla="*/ 0 w 1361604"/>
              <a:gd name="connsiteY0" fmla="*/ 420887 h 1700354"/>
              <a:gd name="connsiteX1" fmla="*/ 1285823 w 1361604"/>
              <a:gd name="connsiteY1" fmla="*/ 1700354 h 1700354"/>
              <a:gd name="connsiteX0" fmla="*/ 49710 w 1361604"/>
              <a:gd name="connsiteY0" fmla="*/ 371699 h 1700356"/>
              <a:gd name="connsiteX1" fmla="*/ 1361604 w 1361604"/>
              <a:gd name="connsiteY1" fmla="*/ 1584308 h 1700356"/>
              <a:gd name="connsiteX2" fmla="*/ 49710 w 1361604"/>
              <a:gd name="connsiteY2" fmla="*/ 1615950 h 1700356"/>
              <a:gd name="connsiteX3" fmla="*/ 49710 w 1361604"/>
              <a:gd name="connsiteY3" fmla="*/ 371699 h 1700356"/>
              <a:gd name="connsiteX0" fmla="*/ 0 w 1361604"/>
              <a:gd name="connsiteY0" fmla="*/ 420889 h 1700356"/>
              <a:gd name="connsiteX1" fmla="*/ 1285823 w 1361604"/>
              <a:gd name="connsiteY1" fmla="*/ 1700356 h 1700356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285823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4 h 1928822"/>
              <a:gd name="connsiteX1" fmla="*/ 1361604 w 1361604"/>
              <a:gd name="connsiteY1" fmla="*/ 1812774 h 1928822"/>
              <a:gd name="connsiteX2" fmla="*/ 49710 w 1361604"/>
              <a:gd name="connsiteY2" fmla="*/ 1844416 h 1928822"/>
              <a:gd name="connsiteX3" fmla="*/ 49710 w 1361604"/>
              <a:gd name="connsiteY3" fmla="*/ 600164 h 1928822"/>
              <a:gd name="connsiteX0" fmla="*/ 0 w 1361604"/>
              <a:gd name="connsiteY0" fmla="*/ 649355 h 1928822"/>
              <a:gd name="connsiteX1" fmla="*/ 1324587 w 1361604"/>
              <a:gd name="connsiteY1" fmla="*/ 1928822 h 1928822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958942 h 2287600"/>
              <a:gd name="connsiteX1" fmla="*/ 1370470 w 1370470"/>
              <a:gd name="connsiteY1" fmla="*/ 2171552 h 2287600"/>
              <a:gd name="connsiteX2" fmla="*/ 58576 w 1370470"/>
              <a:gd name="connsiteY2" fmla="*/ 2203194 h 2287600"/>
              <a:gd name="connsiteX3" fmla="*/ 58576 w 1370470"/>
              <a:gd name="connsiteY3" fmla="*/ 958942 h 2287600"/>
              <a:gd name="connsiteX0" fmla="*/ 8866 w 1370470"/>
              <a:gd name="connsiteY0" fmla="*/ 1008133 h 2287600"/>
              <a:gd name="connsiteX1" fmla="*/ 1333453 w 1370470"/>
              <a:gd name="connsiteY1" fmla="*/ 2287600 h 2287600"/>
              <a:gd name="connsiteX0" fmla="*/ 58576 w 1370470"/>
              <a:gd name="connsiteY0" fmla="*/ 924783 h 2253441"/>
              <a:gd name="connsiteX1" fmla="*/ 1370470 w 1370470"/>
              <a:gd name="connsiteY1" fmla="*/ 2137393 h 2253441"/>
              <a:gd name="connsiteX2" fmla="*/ 58576 w 1370470"/>
              <a:gd name="connsiteY2" fmla="*/ 2169035 h 2253441"/>
              <a:gd name="connsiteX3" fmla="*/ 58576 w 1370470"/>
              <a:gd name="connsiteY3" fmla="*/ 924783 h 2253441"/>
              <a:gd name="connsiteX0" fmla="*/ 163923 w 1370470"/>
              <a:gd name="connsiteY0" fmla="*/ 1026059 h 2253441"/>
              <a:gd name="connsiteX1" fmla="*/ 1333453 w 1370470"/>
              <a:gd name="connsiteY1" fmla="*/ 2253441 h 225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0470" h="2253441" stroke="0" extrusionOk="0">
                <a:moveTo>
                  <a:pt x="58576" y="924783"/>
                </a:moveTo>
                <a:cubicBezTo>
                  <a:pt x="865505" y="-768017"/>
                  <a:pt x="1123900" y="1174652"/>
                  <a:pt x="1370470" y="2137393"/>
                </a:cubicBezTo>
                <a:lnTo>
                  <a:pt x="58576" y="2169035"/>
                </a:lnTo>
                <a:cubicBezTo>
                  <a:pt x="58576" y="1754284"/>
                  <a:pt x="-73222" y="1183275"/>
                  <a:pt x="58576" y="924783"/>
                </a:cubicBezTo>
                <a:close/>
              </a:path>
              <a:path w="1370470" h="2253441" fill="none">
                <a:moveTo>
                  <a:pt x="163923" y="1026059"/>
                </a:moveTo>
                <a:cubicBezTo>
                  <a:pt x="504029" y="-710326"/>
                  <a:pt x="1372217" y="-204671"/>
                  <a:pt x="1333453" y="2253441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106B6A06-ABC0-4396-B1CF-D05F97A762A4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146B80D5-F5F7-4EF4-90FC-4FB642B6F730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702F5CEB-A943-42AA-A091-DECC0436ADB2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1D37DF63-18B7-479B-85BA-F51748A9217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D32A8596-AB40-4773-B6BC-884D39127C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78A09750-053C-479B-9E6B-26B6EA30CE4F}"/>
              </a:ext>
            </a:extLst>
          </p:cNvPr>
          <p:cNvCxnSpPr>
            <a:cxnSpLocks/>
          </p:cNvCxnSpPr>
          <p:nvPr/>
        </p:nvCxnSpPr>
        <p:spPr>
          <a:xfrm>
            <a:off x="4348408" y="4326466"/>
            <a:ext cx="3849974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A88F1343-5AF7-4C4F-8557-A9A0267B2110}"/>
              </a:ext>
            </a:extLst>
          </p:cNvPr>
          <p:cNvSpPr/>
          <p:nvPr/>
        </p:nvSpPr>
        <p:spPr>
          <a:xfrm>
            <a:off x="6273397" y="4267038"/>
            <a:ext cx="82434" cy="1188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9F9FF20-9341-4564-829D-BDA14752F936}"/>
              </a:ext>
            </a:extLst>
          </p:cNvPr>
          <p:cNvSpPr txBox="1"/>
          <p:nvPr/>
        </p:nvSpPr>
        <p:spPr>
          <a:xfrm>
            <a:off x="4267801" y="4356748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C3FBF67-0C2A-427B-A6CF-1C61B44C45DB}"/>
              </a:ext>
            </a:extLst>
          </p:cNvPr>
          <p:cNvSpPr txBox="1"/>
          <p:nvPr/>
        </p:nvSpPr>
        <p:spPr>
          <a:xfrm>
            <a:off x="7923585" y="4308427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6AE35FA8-900E-41A2-970F-8B07948700AC}"/>
              </a:ext>
            </a:extLst>
          </p:cNvPr>
          <p:cNvSpPr txBox="1"/>
          <p:nvPr/>
        </p:nvSpPr>
        <p:spPr>
          <a:xfrm>
            <a:off x="6182746" y="4342536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5E10A9E-09EB-46F6-BE22-9ACBBE68D035}"/>
              </a:ext>
            </a:extLst>
          </p:cNvPr>
          <p:cNvSpPr txBox="1"/>
          <p:nvPr/>
        </p:nvSpPr>
        <p:spPr>
          <a:xfrm>
            <a:off x="7349360" y="4291907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C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43737C6D-CBFA-46C7-AA8A-A685E2CF0C9C}"/>
              </a:ext>
            </a:extLst>
          </p:cNvPr>
          <p:cNvSpPr/>
          <p:nvPr/>
        </p:nvSpPr>
        <p:spPr>
          <a:xfrm>
            <a:off x="974361" y="5193323"/>
            <a:ext cx="10538085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E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কে  কেন্দ্র করে ঐ একই ব্যাসার্ধ নিয়ে একই দিকে দুইটি বৃত্তচাপ আঁকি । বৃত্তচাপ দুইটি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Q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</a:t>
            </a:r>
            <a:endParaRPr lang="en-US" sz="2800" dirty="0"/>
          </a:p>
        </p:txBody>
      </p:sp>
      <p:sp>
        <p:nvSpPr>
          <p:cNvPr id="12" name="Arc 11">
            <a:extLst>
              <a:ext uri="{FF2B5EF4-FFF2-40B4-BE49-F238E27FC236}">
                <a16:creationId xmlns="" xmlns:a16="http://schemas.microsoft.com/office/drawing/2014/main" id="{A3674C08-3CA2-41EA-90E3-208E3CB83244}"/>
              </a:ext>
            </a:extLst>
          </p:cNvPr>
          <p:cNvSpPr/>
          <p:nvPr/>
        </p:nvSpPr>
        <p:spPr>
          <a:xfrm rot="17532140">
            <a:off x="6731254" y="3245090"/>
            <a:ext cx="801053" cy="882905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945BFDE9-65D5-4927-B08D-29441A57D068}"/>
              </a:ext>
            </a:extLst>
          </p:cNvPr>
          <p:cNvGrpSpPr/>
          <p:nvPr/>
        </p:nvGrpSpPr>
        <p:grpSpPr>
          <a:xfrm rot="1827130">
            <a:off x="4749765" y="1283297"/>
            <a:ext cx="4228596" cy="4148278"/>
            <a:chOff x="3672559" y="935323"/>
            <a:chExt cx="4987353" cy="4987353"/>
          </a:xfrm>
        </p:grpSpPr>
        <p:grpSp>
          <p:nvGrpSpPr>
            <p:cNvPr id="52" name="Group 51">
              <a:extLst>
                <a:ext uri="{FF2B5EF4-FFF2-40B4-BE49-F238E27FC236}">
                  <a16:creationId xmlns="" xmlns:a16="http://schemas.microsoft.com/office/drawing/2014/main" id="{47731724-D692-45D9-B8E6-2D71C74EF037}"/>
                </a:ext>
              </a:extLst>
            </p:cNvPr>
            <p:cNvGrpSpPr/>
            <p:nvPr/>
          </p:nvGrpSpPr>
          <p:grpSpPr>
            <a:xfrm>
              <a:off x="4894643" y="1151081"/>
              <a:ext cx="1134978" cy="2277919"/>
              <a:chOff x="7954645" y="829357"/>
              <a:chExt cx="1048446" cy="2926403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="" xmlns:a16="http://schemas.microsoft.com/office/drawing/2014/main" id="{39A2D153-4DED-4EA8-9BD3-63E22A8343B8}"/>
                  </a:ext>
                </a:extLst>
              </p:cNvPr>
              <p:cNvGrpSpPr/>
              <p:nvPr/>
            </p:nvGrpSpPr>
            <p:grpSpPr>
              <a:xfrm rot="645315">
                <a:off x="7954645" y="2022971"/>
                <a:ext cx="234418" cy="1732789"/>
                <a:chOff x="7929797" y="1877922"/>
                <a:chExt cx="234418" cy="1732789"/>
              </a:xfrm>
            </p:grpSpPr>
            <p:sp>
              <p:nvSpPr>
                <p:cNvPr id="61" name="Arrow: Pentagon 2">
                  <a:extLst>
                    <a:ext uri="{FF2B5EF4-FFF2-40B4-BE49-F238E27FC236}">
                      <a16:creationId xmlns="" xmlns:a16="http://schemas.microsoft.com/office/drawing/2014/main" id="{5DCE1BA2-43C0-4D76-B14A-2A0AD1907A83}"/>
                    </a:ext>
                  </a:extLst>
                </p:cNvPr>
                <p:cNvSpPr/>
                <p:nvPr/>
              </p:nvSpPr>
              <p:spPr>
                <a:xfrm rot="5400000">
                  <a:off x="7463979" y="2423390"/>
                  <a:ext cx="1245704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row: Pentagon 1">
                  <a:extLst>
                    <a:ext uri="{FF2B5EF4-FFF2-40B4-BE49-F238E27FC236}">
                      <a16:creationId xmlns="" xmlns:a16="http://schemas.microsoft.com/office/drawing/2014/main" id="{762B388A-27B9-485A-B5A3-3CDBA876FA66}"/>
                    </a:ext>
                  </a:extLst>
                </p:cNvPr>
                <p:cNvSpPr/>
                <p:nvPr/>
              </p:nvSpPr>
              <p:spPr>
                <a:xfrm rot="5400000">
                  <a:off x="7453503" y="2979652"/>
                  <a:ext cx="1107353" cy="154766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" name="Arrow: Pentagon 3">
                <a:extLst>
                  <a:ext uri="{FF2B5EF4-FFF2-40B4-BE49-F238E27FC236}">
                    <a16:creationId xmlns="" xmlns:a16="http://schemas.microsoft.com/office/drawing/2014/main" id="{4DE5A12C-0210-40B9-B660-85BE42DC912A}"/>
                  </a:ext>
                </a:extLst>
              </p:cNvPr>
              <p:cNvSpPr/>
              <p:nvPr/>
            </p:nvSpPr>
            <p:spPr>
              <a:xfrm rot="4357843">
                <a:off x="7929881" y="2682534"/>
                <a:ext cx="1897818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="" xmlns:a16="http://schemas.microsoft.com/office/drawing/2014/main" id="{F99B782A-8471-4457-8409-87C1C30D41E4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57" name="Group 56">
                  <a:extLst>
                    <a:ext uri="{FF2B5EF4-FFF2-40B4-BE49-F238E27FC236}">
                      <a16:creationId xmlns="" xmlns:a16="http://schemas.microsoft.com/office/drawing/2014/main" id="{C175E417-C348-4C01-B86C-217E2F96BBC3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59" name="Oval 58">
                    <a:extLst>
                      <a:ext uri="{FF2B5EF4-FFF2-40B4-BE49-F238E27FC236}">
                        <a16:creationId xmlns="" xmlns:a16="http://schemas.microsoft.com/office/drawing/2014/main" id="{E661A8CC-0AFF-4025-AF07-2F92EA3334B4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Oval 59">
                    <a:extLst>
                      <a:ext uri="{FF2B5EF4-FFF2-40B4-BE49-F238E27FC236}">
                        <a16:creationId xmlns="" xmlns:a16="http://schemas.microsoft.com/office/drawing/2014/main" id="{241B2A37-8E4B-43B2-AB13-10C1E0ED9533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8" name="Rectangle 57">
                  <a:extLst>
                    <a:ext uri="{FF2B5EF4-FFF2-40B4-BE49-F238E27FC236}">
                      <a16:creationId xmlns="" xmlns:a16="http://schemas.microsoft.com/office/drawing/2014/main" id="{EF4463E8-3B73-4284-9F26-CA6D257F8778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3" name="Oval 52">
              <a:extLst>
                <a:ext uri="{FF2B5EF4-FFF2-40B4-BE49-F238E27FC236}">
                  <a16:creationId xmlns="" xmlns:a16="http://schemas.microsoft.com/office/drawing/2014/main" id="{A167289D-B1BE-4DEE-8D53-B4BFC682433D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Arc 62">
            <a:extLst>
              <a:ext uri="{FF2B5EF4-FFF2-40B4-BE49-F238E27FC236}">
                <a16:creationId xmlns="" xmlns:a16="http://schemas.microsoft.com/office/drawing/2014/main" id="{B576A08F-8710-48C6-9F28-59C5C1D8CE35}"/>
              </a:ext>
            </a:extLst>
          </p:cNvPr>
          <p:cNvSpPr/>
          <p:nvPr/>
        </p:nvSpPr>
        <p:spPr>
          <a:xfrm rot="12505347">
            <a:off x="5727289" y="3102173"/>
            <a:ext cx="276850" cy="441121"/>
          </a:xfrm>
          <a:custGeom>
            <a:avLst/>
            <a:gdLst>
              <a:gd name="connsiteX0" fmla="*/ 400526 w 801053"/>
              <a:gd name="connsiteY0" fmla="*/ 0 h 882905"/>
              <a:gd name="connsiteX1" fmla="*/ 801053 w 801053"/>
              <a:gd name="connsiteY1" fmla="*/ 441453 h 882905"/>
              <a:gd name="connsiteX2" fmla="*/ 400527 w 801053"/>
              <a:gd name="connsiteY2" fmla="*/ 441453 h 882905"/>
              <a:gd name="connsiteX3" fmla="*/ 400526 w 801053"/>
              <a:gd name="connsiteY3" fmla="*/ 0 h 882905"/>
              <a:gd name="connsiteX0" fmla="*/ 400526 w 801053"/>
              <a:gd name="connsiteY0" fmla="*/ 0 h 882905"/>
              <a:gd name="connsiteX1" fmla="*/ 801053 w 801053"/>
              <a:gd name="connsiteY1" fmla="*/ 441453 h 882905"/>
              <a:gd name="connsiteX0" fmla="*/ 0 w 400527"/>
              <a:gd name="connsiteY0" fmla="*/ 91887 h 533340"/>
              <a:gd name="connsiteX1" fmla="*/ 400527 w 400527"/>
              <a:gd name="connsiteY1" fmla="*/ 533340 h 533340"/>
              <a:gd name="connsiteX2" fmla="*/ 1 w 400527"/>
              <a:gd name="connsiteY2" fmla="*/ 533340 h 533340"/>
              <a:gd name="connsiteX3" fmla="*/ 0 w 400527"/>
              <a:gd name="connsiteY3" fmla="*/ 91887 h 533340"/>
              <a:gd name="connsiteX0" fmla="*/ 58873 w 400527"/>
              <a:gd name="connsiteY0" fmla="*/ 0 h 533340"/>
              <a:gd name="connsiteX1" fmla="*/ 400527 w 400527"/>
              <a:gd name="connsiteY1" fmla="*/ 533340 h 53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0527" h="533340" stroke="0" extrusionOk="0">
                <a:moveTo>
                  <a:pt x="0" y="91887"/>
                </a:moveTo>
                <a:cubicBezTo>
                  <a:pt x="221205" y="91887"/>
                  <a:pt x="400527" y="289532"/>
                  <a:pt x="400527" y="533340"/>
                </a:cubicBezTo>
                <a:lnTo>
                  <a:pt x="1" y="533340"/>
                </a:lnTo>
                <a:cubicBezTo>
                  <a:pt x="1" y="386189"/>
                  <a:pt x="0" y="239038"/>
                  <a:pt x="0" y="91887"/>
                </a:cubicBezTo>
                <a:close/>
              </a:path>
              <a:path w="400527" h="533340" fill="none">
                <a:moveTo>
                  <a:pt x="58873" y="0"/>
                </a:moveTo>
                <a:cubicBezTo>
                  <a:pt x="280078" y="0"/>
                  <a:pt x="400527" y="289532"/>
                  <a:pt x="400527" y="533340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D21E476D-23FC-4BF2-835C-735AD204D055}"/>
              </a:ext>
            </a:extLst>
          </p:cNvPr>
          <p:cNvSpPr txBox="1"/>
          <p:nvPr/>
        </p:nvSpPr>
        <p:spPr>
          <a:xfrm>
            <a:off x="6743135" y="2905385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B1E668B7-6B8D-4A90-9869-76A9D039F69C}"/>
              </a:ext>
            </a:extLst>
          </p:cNvPr>
          <p:cNvSpPr txBox="1"/>
          <p:nvPr/>
        </p:nvSpPr>
        <p:spPr>
          <a:xfrm>
            <a:off x="5496416" y="2935518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E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="" xmlns:a16="http://schemas.microsoft.com/office/drawing/2014/main" id="{DE46AA51-86DC-40FD-BC80-0DA986DD43B1}"/>
              </a:ext>
            </a:extLst>
          </p:cNvPr>
          <p:cNvGrpSpPr/>
          <p:nvPr/>
        </p:nvGrpSpPr>
        <p:grpSpPr>
          <a:xfrm rot="19493377">
            <a:off x="3682712" y="1282885"/>
            <a:ext cx="4228596" cy="4228596"/>
            <a:chOff x="4036519" y="819402"/>
            <a:chExt cx="4228596" cy="4228596"/>
          </a:xfrm>
        </p:grpSpPr>
        <p:grpSp>
          <p:nvGrpSpPr>
            <p:cNvPr id="68" name="Group 67">
              <a:extLst>
                <a:ext uri="{FF2B5EF4-FFF2-40B4-BE49-F238E27FC236}">
                  <a16:creationId xmlns="" xmlns:a16="http://schemas.microsoft.com/office/drawing/2014/main" id="{F5CA351E-3D98-454B-944D-312F0058D33B}"/>
                </a:ext>
              </a:extLst>
            </p:cNvPr>
            <p:cNvGrpSpPr/>
            <p:nvPr/>
          </p:nvGrpSpPr>
          <p:grpSpPr>
            <a:xfrm flipH="1">
              <a:off x="6267404" y="1026382"/>
              <a:ext cx="928697" cy="1907318"/>
              <a:chOff x="7883466" y="829357"/>
              <a:chExt cx="939707" cy="2945921"/>
            </a:xfrm>
          </p:grpSpPr>
          <p:grpSp>
            <p:nvGrpSpPr>
              <p:cNvPr id="70" name="Group 69">
                <a:extLst>
                  <a:ext uri="{FF2B5EF4-FFF2-40B4-BE49-F238E27FC236}">
                    <a16:creationId xmlns="" xmlns:a16="http://schemas.microsoft.com/office/drawing/2014/main" id="{2791B467-2B3F-43B5-84AF-2B91B6695E21}"/>
                  </a:ext>
                </a:extLst>
              </p:cNvPr>
              <p:cNvGrpSpPr/>
              <p:nvPr/>
            </p:nvGrpSpPr>
            <p:grpSpPr>
              <a:xfrm rot="645315">
                <a:off x="7883466" y="1920881"/>
                <a:ext cx="217534" cy="1840016"/>
                <a:chOff x="7850970" y="1791542"/>
                <a:chExt cx="217534" cy="1840016"/>
              </a:xfrm>
            </p:grpSpPr>
            <p:sp>
              <p:nvSpPr>
                <p:cNvPr id="77" name="Arrow: Pentagon 2">
                  <a:extLst>
                    <a:ext uri="{FF2B5EF4-FFF2-40B4-BE49-F238E27FC236}">
                      <a16:creationId xmlns="" xmlns:a16="http://schemas.microsoft.com/office/drawing/2014/main" id="{A741125D-CCE1-4C7C-8A2E-C0C26DDF1003}"/>
                    </a:ext>
                  </a:extLst>
                </p:cNvPr>
                <p:cNvSpPr/>
                <p:nvPr/>
              </p:nvSpPr>
              <p:spPr>
                <a:xfrm rot="5400000">
                  <a:off x="7368268" y="2337010"/>
                  <a:ext cx="1245704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row: Pentagon 1">
                  <a:extLst>
                    <a:ext uri="{FF2B5EF4-FFF2-40B4-BE49-F238E27FC236}">
                      <a16:creationId xmlns="" xmlns:a16="http://schemas.microsoft.com/office/drawing/2014/main" id="{A038B67B-E782-4BFF-B990-0DF3598796BC}"/>
                    </a:ext>
                  </a:extLst>
                </p:cNvPr>
                <p:cNvSpPr/>
                <p:nvPr/>
              </p:nvSpPr>
              <p:spPr>
                <a:xfrm rot="5400000">
                  <a:off x="7374676" y="3000499"/>
                  <a:ext cx="1107353" cy="154765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" name="Arrow: Pentagon 3">
                <a:extLst>
                  <a:ext uri="{FF2B5EF4-FFF2-40B4-BE49-F238E27FC236}">
                    <a16:creationId xmlns="" xmlns:a16="http://schemas.microsoft.com/office/drawing/2014/main" id="{6E7BC40C-A053-4A97-9324-D104A7776B5B}"/>
                  </a:ext>
                </a:extLst>
              </p:cNvPr>
              <p:cNvSpPr/>
              <p:nvPr/>
            </p:nvSpPr>
            <p:spPr>
              <a:xfrm rot="4357843">
                <a:off x="7749963" y="2702069"/>
                <a:ext cx="1897817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="" xmlns:a16="http://schemas.microsoft.com/office/drawing/2014/main" id="{1F40161D-BAE8-47B6-97C3-11384FC976D5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73" name="Group 72">
                  <a:extLst>
                    <a:ext uri="{FF2B5EF4-FFF2-40B4-BE49-F238E27FC236}">
                      <a16:creationId xmlns="" xmlns:a16="http://schemas.microsoft.com/office/drawing/2014/main" id="{933274E1-F92A-42BB-A02E-B5C23ED9E412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75" name="Oval 74">
                    <a:extLst>
                      <a:ext uri="{FF2B5EF4-FFF2-40B4-BE49-F238E27FC236}">
                        <a16:creationId xmlns="" xmlns:a16="http://schemas.microsoft.com/office/drawing/2014/main" id="{2B458DB2-59CB-4084-B943-6334685AF545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Oval 75">
                    <a:extLst>
                      <a:ext uri="{FF2B5EF4-FFF2-40B4-BE49-F238E27FC236}">
                        <a16:creationId xmlns="" xmlns:a16="http://schemas.microsoft.com/office/drawing/2014/main" id="{94803798-A7E0-45F6-A72B-07005DEA3CC6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4" name="Rectangle 73">
                  <a:extLst>
                    <a:ext uri="{FF2B5EF4-FFF2-40B4-BE49-F238E27FC236}">
                      <a16:creationId xmlns="" xmlns:a16="http://schemas.microsoft.com/office/drawing/2014/main" id="{4EE2EC0E-8AFB-4F0D-BFE3-871F60E12C60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9" name="Oval 68">
              <a:extLst>
                <a:ext uri="{FF2B5EF4-FFF2-40B4-BE49-F238E27FC236}">
                  <a16:creationId xmlns="" xmlns:a16="http://schemas.microsoft.com/office/drawing/2014/main" id="{10B29219-C16D-461E-B9F5-78CB0A88BAA6}"/>
                </a:ext>
              </a:extLst>
            </p:cNvPr>
            <p:cNvSpPr/>
            <p:nvPr/>
          </p:nvSpPr>
          <p:spPr>
            <a:xfrm>
              <a:off x="4036519" y="819402"/>
              <a:ext cx="4228596" cy="422859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Arc 12">
            <a:extLst>
              <a:ext uri="{FF2B5EF4-FFF2-40B4-BE49-F238E27FC236}">
                <a16:creationId xmlns="" xmlns:a16="http://schemas.microsoft.com/office/drawing/2014/main" id="{557AC2E2-F13C-4DF2-A0D3-C012479ED064}"/>
              </a:ext>
            </a:extLst>
          </p:cNvPr>
          <p:cNvSpPr/>
          <p:nvPr/>
        </p:nvSpPr>
        <p:spPr>
          <a:xfrm rot="20773658">
            <a:off x="5988360" y="2222356"/>
            <a:ext cx="604189" cy="679099"/>
          </a:xfrm>
          <a:custGeom>
            <a:avLst/>
            <a:gdLst>
              <a:gd name="connsiteX0" fmla="*/ 530824 w 1061649"/>
              <a:gd name="connsiteY0" fmla="*/ 0 h 1075291"/>
              <a:gd name="connsiteX1" fmla="*/ 1061649 w 1061649"/>
              <a:gd name="connsiteY1" fmla="*/ 537646 h 1075291"/>
              <a:gd name="connsiteX2" fmla="*/ 530825 w 1061649"/>
              <a:gd name="connsiteY2" fmla="*/ 537646 h 1075291"/>
              <a:gd name="connsiteX3" fmla="*/ 530824 w 1061649"/>
              <a:gd name="connsiteY3" fmla="*/ 0 h 1075291"/>
              <a:gd name="connsiteX0" fmla="*/ 530824 w 1061649"/>
              <a:gd name="connsiteY0" fmla="*/ 0 h 1075291"/>
              <a:gd name="connsiteX1" fmla="*/ 1061649 w 1061649"/>
              <a:gd name="connsiteY1" fmla="*/ 537646 h 1075291"/>
              <a:gd name="connsiteX0" fmla="*/ 70081 w 600906"/>
              <a:gd name="connsiteY0" fmla="*/ 217818 h 755464"/>
              <a:gd name="connsiteX1" fmla="*/ 600906 w 600906"/>
              <a:gd name="connsiteY1" fmla="*/ 755464 h 755464"/>
              <a:gd name="connsiteX2" fmla="*/ 70082 w 600906"/>
              <a:gd name="connsiteY2" fmla="*/ 755464 h 755464"/>
              <a:gd name="connsiteX3" fmla="*/ 70081 w 600906"/>
              <a:gd name="connsiteY3" fmla="*/ 217818 h 755464"/>
              <a:gd name="connsiteX0" fmla="*/ 0 w 600906"/>
              <a:gd name="connsiteY0" fmla="*/ 0 h 755464"/>
              <a:gd name="connsiteX1" fmla="*/ 600906 w 600906"/>
              <a:gd name="connsiteY1" fmla="*/ 755464 h 755464"/>
              <a:gd name="connsiteX0" fmla="*/ 73364 w 604189"/>
              <a:gd name="connsiteY0" fmla="*/ 141453 h 679099"/>
              <a:gd name="connsiteX1" fmla="*/ 604189 w 604189"/>
              <a:gd name="connsiteY1" fmla="*/ 679099 h 679099"/>
              <a:gd name="connsiteX2" fmla="*/ 73365 w 604189"/>
              <a:gd name="connsiteY2" fmla="*/ 679099 h 679099"/>
              <a:gd name="connsiteX3" fmla="*/ 73364 w 604189"/>
              <a:gd name="connsiteY3" fmla="*/ 141453 h 679099"/>
              <a:gd name="connsiteX0" fmla="*/ 0 w 604189"/>
              <a:gd name="connsiteY0" fmla="*/ 0 h 679099"/>
              <a:gd name="connsiteX1" fmla="*/ 604189 w 604189"/>
              <a:gd name="connsiteY1" fmla="*/ 679099 h 67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4189" h="679099" stroke="0" extrusionOk="0">
                <a:moveTo>
                  <a:pt x="73364" y="141453"/>
                </a:moveTo>
                <a:cubicBezTo>
                  <a:pt x="366531" y="141453"/>
                  <a:pt x="604189" y="382165"/>
                  <a:pt x="604189" y="679099"/>
                </a:cubicBezTo>
                <a:lnTo>
                  <a:pt x="73365" y="679099"/>
                </a:lnTo>
                <a:cubicBezTo>
                  <a:pt x="73365" y="499884"/>
                  <a:pt x="73364" y="320668"/>
                  <a:pt x="73364" y="141453"/>
                </a:cubicBezTo>
                <a:close/>
              </a:path>
              <a:path w="604189" h="679099" fill="none">
                <a:moveTo>
                  <a:pt x="0" y="0"/>
                </a:moveTo>
                <a:cubicBezTo>
                  <a:pt x="293167" y="0"/>
                  <a:pt x="604189" y="382165"/>
                  <a:pt x="604189" y="679099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="" xmlns:a16="http://schemas.microsoft.com/office/drawing/2014/main" id="{8E6EB394-5658-4009-A34D-509DF8BC0434}"/>
              </a:ext>
            </a:extLst>
          </p:cNvPr>
          <p:cNvSpPr/>
          <p:nvPr/>
        </p:nvSpPr>
        <p:spPr>
          <a:xfrm rot="17765567">
            <a:off x="5887503" y="2236415"/>
            <a:ext cx="767631" cy="559024"/>
          </a:xfrm>
          <a:custGeom>
            <a:avLst/>
            <a:gdLst>
              <a:gd name="connsiteX0" fmla="*/ 580895 w 1161790"/>
              <a:gd name="connsiteY0" fmla="*/ 0 h 933470"/>
              <a:gd name="connsiteX1" fmla="*/ 948334 w 1161790"/>
              <a:gd name="connsiteY1" fmla="*/ 105236 h 933470"/>
              <a:gd name="connsiteX2" fmla="*/ 1161670 w 1161790"/>
              <a:gd name="connsiteY2" fmla="*/ 476201 h 933470"/>
              <a:gd name="connsiteX3" fmla="*/ 580895 w 1161790"/>
              <a:gd name="connsiteY3" fmla="*/ 466735 h 933470"/>
              <a:gd name="connsiteX4" fmla="*/ 580895 w 1161790"/>
              <a:gd name="connsiteY4" fmla="*/ 0 h 933470"/>
              <a:gd name="connsiteX0" fmla="*/ 580895 w 1161790"/>
              <a:gd name="connsiteY0" fmla="*/ 0 h 933470"/>
              <a:gd name="connsiteX1" fmla="*/ 948334 w 1161790"/>
              <a:gd name="connsiteY1" fmla="*/ 105236 h 933470"/>
              <a:gd name="connsiteX2" fmla="*/ 1161670 w 1161790"/>
              <a:gd name="connsiteY2" fmla="*/ 476201 h 933470"/>
              <a:gd name="connsiteX0" fmla="*/ 0 w 580894"/>
              <a:gd name="connsiteY0" fmla="*/ 0 h 476201"/>
              <a:gd name="connsiteX1" fmla="*/ 367439 w 580894"/>
              <a:gd name="connsiteY1" fmla="*/ 105236 h 476201"/>
              <a:gd name="connsiteX2" fmla="*/ 580775 w 580894"/>
              <a:gd name="connsiteY2" fmla="*/ 476201 h 476201"/>
              <a:gd name="connsiteX3" fmla="*/ 0 w 580894"/>
              <a:gd name="connsiteY3" fmla="*/ 466735 h 476201"/>
              <a:gd name="connsiteX4" fmla="*/ 0 w 580894"/>
              <a:gd name="connsiteY4" fmla="*/ 0 h 476201"/>
              <a:gd name="connsiteX0" fmla="*/ 0 w 580894"/>
              <a:gd name="connsiteY0" fmla="*/ 0 h 476201"/>
              <a:gd name="connsiteX1" fmla="*/ 346830 w 580894"/>
              <a:gd name="connsiteY1" fmla="*/ 165403 h 476201"/>
              <a:gd name="connsiteX2" fmla="*/ 580775 w 580894"/>
              <a:gd name="connsiteY2" fmla="*/ 476201 h 476201"/>
              <a:gd name="connsiteX0" fmla="*/ 0 w 627269"/>
              <a:gd name="connsiteY0" fmla="*/ 0 h 536920"/>
              <a:gd name="connsiteX1" fmla="*/ 367439 w 627269"/>
              <a:gd name="connsiteY1" fmla="*/ 105236 h 536920"/>
              <a:gd name="connsiteX2" fmla="*/ 580775 w 627269"/>
              <a:gd name="connsiteY2" fmla="*/ 476201 h 536920"/>
              <a:gd name="connsiteX3" fmla="*/ 0 w 627269"/>
              <a:gd name="connsiteY3" fmla="*/ 466735 h 536920"/>
              <a:gd name="connsiteX4" fmla="*/ 0 w 627269"/>
              <a:gd name="connsiteY4" fmla="*/ 0 h 536920"/>
              <a:gd name="connsiteX0" fmla="*/ 0 w 627269"/>
              <a:gd name="connsiteY0" fmla="*/ 0 h 536920"/>
              <a:gd name="connsiteX1" fmla="*/ 346830 w 627269"/>
              <a:gd name="connsiteY1" fmla="*/ 165403 h 536920"/>
              <a:gd name="connsiteX2" fmla="*/ 627203 w 627269"/>
              <a:gd name="connsiteY2" fmla="*/ 536920 h 536920"/>
              <a:gd name="connsiteX0" fmla="*/ 0 w 627250"/>
              <a:gd name="connsiteY0" fmla="*/ 0 h 536920"/>
              <a:gd name="connsiteX1" fmla="*/ 367439 w 627250"/>
              <a:gd name="connsiteY1" fmla="*/ 105236 h 536920"/>
              <a:gd name="connsiteX2" fmla="*/ 580775 w 627250"/>
              <a:gd name="connsiteY2" fmla="*/ 476201 h 536920"/>
              <a:gd name="connsiteX3" fmla="*/ 0 w 627250"/>
              <a:gd name="connsiteY3" fmla="*/ 466735 h 536920"/>
              <a:gd name="connsiteX4" fmla="*/ 0 w 627250"/>
              <a:gd name="connsiteY4" fmla="*/ 0 h 536920"/>
              <a:gd name="connsiteX0" fmla="*/ 0 w 627250"/>
              <a:gd name="connsiteY0" fmla="*/ 0 h 536920"/>
              <a:gd name="connsiteX1" fmla="*/ 346830 w 627250"/>
              <a:gd name="connsiteY1" fmla="*/ 165403 h 536920"/>
              <a:gd name="connsiteX2" fmla="*/ 627203 w 627250"/>
              <a:gd name="connsiteY2" fmla="*/ 536920 h 536920"/>
              <a:gd name="connsiteX0" fmla="*/ 192447 w 819697"/>
              <a:gd name="connsiteY0" fmla="*/ 110401 h 647321"/>
              <a:gd name="connsiteX1" fmla="*/ 559886 w 819697"/>
              <a:gd name="connsiteY1" fmla="*/ 215637 h 647321"/>
              <a:gd name="connsiteX2" fmla="*/ 773222 w 819697"/>
              <a:gd name="connsiteY2" fmla="*/ 586602 h 647321"/>
              <a:gd name="connsiteX3" fmla="*/ 192447 w 819697"/>
              <a:gd name="connsiteY3" fmla="*/ 577136 h 647321"/>
              <a:gd name="connsiteX4" fmla="*/ 192447 w 819697"/>
              <a:gd name="connsiteY4" fmla="*/ 110401 h 647321"/>
              <a:gd name="connsiteX0" fmla="*/ 0 w 819697"/>
              <a:gd name="connsiteY0" fmla="*/ 0 h 647321"/>
              <a:gd name="connsiteX1" fmla="*/ 539277 w 819697"/>
              <a:gd name="connsiteY1" fmla="*/ 275804 h 647321"/>
              <a:gd name="connsiteX2" fmla="*/ 819650 w 819697"/>
              <a:gd name="connsiteY2" fmla="*/ 647321 h 64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697" h="647321" stroke="0" extrusionOk="0">
                <a:moveTo>
                  <a:pt x="192447" y="110401"/>
                </a:moveTo>
                <a:cubicBezTo>
                  <a:pt x="326362" y="110401"/>
                  <a:pt x="456165" y="147577"/>
                  <a:pt x="559886" y="215637"/>
                </a:cubicBezTo>
                <a:cubicBezTo>
                  <a:pt x="698174" y="306379"/>
                  <a:pt x="776843" y="443176"/>
                  <a:pt x="773222" y="586602"/>
                </a:cubicBezTo>
                <a:lnTo>
                  <a:pt x="192447" y="577136"/>
                </a:lnTo>
                <a:lnTo>
                  <a:pt x="192447" y="110401"/>
                </a:lnTo>
                <a:close/>
              </a:path>
              <a:path w="819697" h="647321" fill="none">
                <a:moveTo>
                  <a:pt x="0" y="0"/>
                </a:moveTo>
                <a:cubicBezTo>
                  <a:pt x="133915" y="0"/>
                  <a:pt x="435556" y="207744"/>
                  <a:pt x="539277" y="275804"/>
                </a:cubicBezTo>
                <a:cubicBezTo>
                  <a:pt x="677565" y="366546"/>
                  <a:pt x="822719" y="570931"/>
                  <a:pt x="819650" y="647321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DF8C3CBF-C184-44E1-BD93-189C669C835C}"/>
              </a:ext>
            </a:extLst>
          </p:cNvPr>
          <p:cNvSpPr txBox="1"/>
          <p:nvPr/>
        </p:nvSpPr>
        <p:spPr>
          <a:xfrm>
            <a:off x="6037284" y="1806696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Q</a:t>
            </a:r>
          </a:p>
        </p:txBody>
      </p:sp>
    </p:spTree>
    <p:extLst>
      <p:ext uri="{BB962C8B-B14F-4D97-AF65-F5344CB8AC3E}">
        <p14:creationId xmlns="" xmlns:p14="http://schemas.microsoft.com/office/powerpoint/2010/main" val="199582458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3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3" grpId="0" animBg="1"/>
      <p:bldP spid="14" grpId="0" animBg="1"/>
      <p:bldP spid="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rc 1">
            <a:extLst>
              <a:ext uri="{FF2B5EF4-FFF2-40B4-BE49-F238E27FC236}">
                <a16:creationId xmlns="" xmlns:a16="http://schemas.microsoft.com/office/drawing/2014/main" id="{43EB1679-719E-451A-864F-59CA2FA1D822}"/>
              </a:ext>
            </a:extLst>
          </p:cNvPr>
          <p:cNvSpPr/>
          <p:nvPr/>
        </p:nvSpPr>
        <p:spPr>
          <a:xfrm>
            <a:off x="5117525" y="3191790"/>
            <a:ext cx="2342595" cy="1146676"/>
          </a:xfrm>
          <a:custGeom>
            <a:avLst/>
            <a:gdLst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2" fmla="*/ 1404924 w 2809848"/>
              <a:gd name="connsiteY2" fmla="*/ 1244252 h 2488503"/>
              <a:gd name="connsiteX3" fmla="*/ 1404924 w 2809848"/>
              <a:gd name="connsiteY3" fmla="*/ 0 h 2488503"/>
              <a:gd name="connsiteX0" fmla="*/ 1404924 w 2809848"/>
              <a:gd name="connsiteY0" fmla="*/ 0 h 2488503"/>
              <a:gd name="connsiteX1" fmla="*/ 2809848 w 2809848"/>
              <a:gd name="connsiteY1" fmla="*/ 1244252 h 2488503"/>
              <a:gd name="connsiteX0" fmla="*/ 0 w 1404924"/>
              <a:gd name="connsiteY0" fmla="*/ 0 h 1328658"/>
              <a:gd name="connsiteX1" fmla="*/ 1404924 w 1404924"/>
              <a:gd name="connsiteY1" fmla="*/ 1244252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0 h 1328658"/>
              <a:gd name="connsiteX1" fmla="*/ 1404925 w 1404926"/>
              <a:gd name="connsiteY1" fmla="*/ 1244254 h 1328658"/>
              <a:gd name="connsiteX2" fmla="*/ 0 w 1404926"/>
              <a:gd name="connsiteY2" fmla="*/ 1244252 h 1328658"/>
              <a:gd name="connsiteX3" fmla="*/ 0 w 1404926"/>
              <a:gd name="connsiteY3" fmla="*/ 0 h 1328658"/>
              <a:gd name="connsiteX0" fmla="*/ 0 w 1404926"/>
              <a:gd name="connsiteY0" fmla="*/ 0 h 1328658"/>
              <a:gd name="connsiteX1" fmla="*/ 1236112 w 1404926"/>
              <a:gd name="connsiteY1" fmla="*/ 1328658 h 1328658"/>
              <a:gd name="connsiteX0" fmla="*/ 0 w 1404924"/>
              <a:gd name="connsiteY0" fmla="*/ 0 h 1328658"/>
              <a:gd name="connsiteX1" fmla="*/ 1404925 w 1404924"/>
              <a:gd name="connsiteY1" fmla="*/ 1244254 h 1328658"/>
              <a:gd name="connsiteX2" fmla="*/ 0 w 1404924"/>
              <a:gd name="connsiteY2" fmla="*/ 1244252 h 1328658"/>
              <a:gd name="connsiteX3" fmla="*/ 0 w 1404924"/>
              <a:gd name="connsiteY3" fmla="*/ 0 h 1328658"/>
              <a:gd name="connsiteX0" fmla="*/ 0 w 1404924"/>
              <a:gd name="connsiteY0" fmla="*/ 0 h 1328658"/>
              <a:gd name="connsiteX1" fmla="*/ 1236112 w 1404924"/>
              <a:gd name="connsiteY1" fmla="*/ 1328658 h 1328658"/>
              <a:gd name="connsiteX0" fmla="*/ 0 w 1404926"/>
              <a:gd name="connsiteY0" fmla="*/ 2 h 1328660"/>
              <a:gd name="connsiteX1" fmla="*/ 1404925 w 1404926"/>
              <a:gd name="connsiteY1" fmla="*/ 1244256 h 1328660"/>
              <a:gd name="connsiteX2" fmla="*/ 0 w 1404926"/>
              <a:gd name="connsiteY2" fmla="*/ 1244254 h 1328660"/>
              <a:gd name="connsiteX3" fmla="*/ 0 w 1404926"/>
              <a:gd name="connsiteY3" fmla="*/ 2 h 1328660"/>
              <a:gd name="connsiteX0" fmla="*/ 1 w 1404926"/>
              <a:gd name="connsiteY0" fmla="*/ 1 h 1328660"/>
              <a:gd name="connsiteX1" fmla="*/ 1236112 w 1404926"/>
              <a:gd name="connsiteY1" fmla="*/ 1328660 h 1328660"/>
              <a:gd name="connsiteX0" fmla="*/ 0 w 1404924"/>
              <a:gd name="connsiteY0" fmla="*/ 344 h 1329002"/>
              <a:gd name="connsiteX1" fmla="*/ 1404925 w 1404924"/>
              <a:gd name="connsiteY1" fmla="*/ 1244598 h 1329002"/>
              <a:gd name="connsiteX2" fmla="*/ 0 w 1404924"/>
              <a:gd name="connsiteY2" fmla="*/ 1244596 h 1329002"/>
              <a:gd name="connsiteX3" fmla="*/ 0 w 1404924"/>
              <a:gd name="connsiteY3" fmla="*/ 344 h 1329002"/>
              <a:gd name="connsiteX0" fmla="*/ 1 w 1404924"/>
              <a:gd name="connsiteY0" fmla="*/ 343 h 1329002"/>
              <a:gd name="connsiteX1" fmla="*/ 1236112 w 1404924"/>
              <a:gd name="connsiteY1" fmla="*/ 1329002 h 1329002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2 w 1404926"/>
              <a:gd name="connsiteY1" fmla="*/ 1329000 h 1329000"/>
              <a:gd name="connsiteX0" fmla="*/ 0 w 1404924"/>
              <a:gd name="connsiteY0" fmla="*/ 342 h 1329000"/>
              <a:gd name="connsiteX1" fmla="*/ 1404925 w 1404924"/>
              <a:gd name="connsiteY1" fmla="*/ 1244596 h 1329000"/>
              <a:gd name="connsiteX2" fmla="*/ 0 w 1404924"/>
              <a:gd name="connsiteY2" fmla="*/ 1244594 h 1329000"/>
              <a:gd name="connsiteX3" fmla="*/ 0 w 1404924"/>
              <a:gd name="connsiteY3" fmla="*/ 342 h 1329000"/>
              <a:gd name="connsiteX0" fmla="*/ 1 w 1404924"/>
              <a:gd name="connsiteY0" fmla="*/ 342 h 1329000"/>
              <a:gd name="connsiteX1" fmla="*/ 1236112 w 1404924"/>
              <a:gd name="connsiteY1" fmla="*/ 1329000 h 1329000"/>
              <a:gd name="connsiteX0" fmla="*/ 0 w 1404926"/>
              <a:gd name="connsiteY0" fmla="*/ 342 h 1329000"/>
              <a:gd name="connsiteX1" fmla="*/ 1404925 w 1404926"/>
              <a:gd name="connsiteY1" fmla="*/ 1244596 h 1329000"/>
              <a:gd name="connsiteX2" fmla="*/ 0 w 1404926"/>
              <a:gd name="connsiteY2" fmla="*/ 1244594 h 1329000"/>
              <a:gd name="connsiteX3" fmla="*/ 0 w 1404926"/>
              <a:gd name="connsiteY3" fmla="*/ 342 h 1329000"/>
              <a:gd name="connsiteX0" fmla="*/ 1 w 1404926"/>
              <a:gd name="connsiteY0" fmla="*/ 342 h 1329000"/>
              <a:gd name="connsiteX1" fmla="*/ 1236113 w 1404926"/>
              <a:gd name="connsiteY1" fmla="*/ 1329000 h 1329000"/>
              <a:gd name="connsiteX0" fmla="*/ 0 w 1311894"/>
              <a:gd name="connsiteY0" fmla="*/ 342 h 1329000"/>
              <a:gd name="connsiteX1" fmla="*/ 1311894 w 1311894"/>
              <a:gd name="connsiteY1" fmla="*/ 1212952 h 1329000"/>
              <a:gd name="connsiteX2" fmla="*/ 0 w 1311894"/>
              <a:gd name="connsiteY2" fmla="*/ 1244594 h 1329000"/>
              <a:gd name="connsiteX3" fmla="*/ 0 w 1311894"/>
              <a:gd name="connsiteY3" fmla="*/ 342 h 1329000"/>
              <a:gd name="connsiteX0" fmla="*/ 1 w 1311894"/>
              <a:gd name="connsiteY0" fmla="*/ 342 h 1329000"/>
              <a:gd name="connsiteX1" fmla="*/ 1236113 w 1311894"/>
              <a:gd name="connsiteY1" fmla="*/ 1329000 h 1329000"/>
              <a:gd name="connsiteX0" fmla="*/ 0 w 1311894"/>
              <a:gd name="connsiteY0" fmla="*/ 344 h 1329002"/>
              <a:gd name="connsiteX1" fmla="*/ 1311894 w 1311894"/>
              <a:gd name="connsiteY1" fmla="*/ 1212954 h 1329002"/>
              <a:gd name="connsiteX2" fmla="*/ 0 w 1311894"/>
              <a:gd name="connsiteY2" fmla="*/ 1244596 h 1329002"/>
              <a:gd name="connsiteX3" fmla="*/ 0 w 1311894"/>
              <a:gd name="connsiteY3" fmla="*/ 344 h 1329002"/>
              <a:gd name="connsiteX0" fmla="*/ 2 w 1311894"/>
              <a:gd name="connsiteY0" fmla="*/ 343 h 1329002"/>
              <a:gd name="connsiteX1" fmla="*/ 1236113 w 1311894"/>
              <a:gd name="connsiteY1" fmla="*/ 1329002 h 1329002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0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0 h 1328658"/>
              <a:gd name="connsiteX1" fmla="*/ 1361604 w 1361604"/>
              <a:gd name="connsiteY1" fmla="*/ 1212610 h 1328658"/>
              <a:gd name="connsiteX2" fmla="*/ 49710 w 1361604"/>
              <a:gd name="connsiteY2" fmla="*/ 1244252 h 1328658"/>
              <a:gd name="connsiteX3" fmla="*/ 49710 w 1361604"/>
              <a:gd name="connsiteY3" fmla="*/ 0 h 1328658"/>
              <a:gd name="connsiteX0" fmla="*/ 0 w 1361604"/>
              <a:gd name="connsiteY0" fmla="*/ 49191 h 1328658"/>
              <a:gd name="connsiteX1" fmla="*/ 1285823 w 1361604"/>
              <a:gd name="connsiteY1" fmla="*/ 1328658 h 1328658"/>
              <a:gd name="connsiteX0" fmla="*/ 49710 w 1361604"/>
              <a:gd name="connsiteY0" fmla="*/ 160556 h 1489214"/>
              <a:gd name="connsiteX1" fmla="*/ 1361604 w 1361604"/>
              <a:gd name="connsiteY1" fmla="*/ 1373166 h 1489214"/>
              <a:gd name="connsiteX2" fmla="*/ 49710 w 1361604"/>
              <a:gd name="connsiteY2" fmla="*/ 1404808 h 1489214"/>
              <a:gd name="connsiteX3" fmla="*/ 49710 w 1361604"/>
              <a:gd name="connsiteY3" fmla="*/ 160556 h 1489214"/>
              <a:gd name="connsiteX0" fmla="*/ 0 w 1361604"/>
              <a:gd name="connsiteY0" fmla="*/ 209747 h 1489214"/>
              <a:gd name="connsiteX1" fmla="*/ 1285823 w 1361604"/>
              <a:gd name="connsiteY1" fmla="*/ 1489214 h 1489214"/>
              <a:gd name="connsiteX0" fmla="*/ 49710 w 1361604"/>
              <a:gd name="connsiteY0" fmla="*/ 371696 h 1700354"/>
              <a:gd name="connsiteX1" fmla="*/ 1361604 w 1361604"/>
              <a:gd name="connsiteY1" fmla="*/ 1584306 h 1700354"/>
              <a:gd name="connsiteX2" fmla="*/ 49710 w 1361604"/>
              <a:gd name="connsiteY2" fmla="*/ 1615948 h 1700354"/>
              <a:gd name="connsiteX3" fmla="*/ 49710 w 1361604"/>
              <a:gd name="connsiteY3" fmla="*/ 371696 h 1700354"/>
              <a:gd name="connsiteX0" fmla="*/ 0 w 1361604"/>
              <a:gd name="connsiteY0" fmla="*/ 420887 h 1700354"/>
              <a:gd name="connsiteX1" fmla="*/ 1285823 w 1361604"/>
              <a:gd name="connsiteY1" fmla="*/ 1700354 h 1700354"/>
              <a:gd name="connsiteX0" fmla="*/ 49710 w 1361604"/>
              <a:gd name="connsiteY0" fmla="*/ 371699 h 1700356"/>
              <a:gd name="connsiteX1" fmla="*/ 1361604 w 1361604"/>
              <a:gd name="connsiteY1" fmla="*/ 1584308 h 1700356"/>
              <a:gd name="connsiteX2" fmla="*/ 49710 w 1361604"/>
              <a:gd name="connsiteY2" fmla="*/ 1615950 h 1700356"/>
              <a:gd name="connsiteX3" fmla="*/ 49710 w 1361604"/>
              <a:gd name="connsiteY3" fmla="*/ 371699 h 1700356"/>
              <a:gd name="connsiteX0" fmla="*/ 0 w 1361604"/>
              <a:gd name="connsiteY0" fmla="*/ 420889 h 1700356"/>
              <a:gd name="connsiteX1" fmla="*/ 1285823 w 1361604"/>
              <a:gd name="connsiteY1" fmla="*/ 1700356 h 1700356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285823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3 h 1928820"/>
              <a:gd name="connsiteX1" fmla="*/ 1361604 w 1361604"/>
              <a:gd name="connsiteY1" fmla="*/ 1812772 h 1928820"/>
              <a:gd name="connsiteX2" fmla="*/ 49710 w 1361604"/>
              <a:gd name="connsiteY2" fmla="*/ 1844414 h 1928820"/>
              <a:gd name="connsiteX3" fmla="*/ 49710 w 1361604"/>
              <a:gd name="connsiteY3" fmla="*/ 600163 h 1928820"/>
              <a:gd name="connsiteX0" fmla="*/ 0 w 1361604"/>
              <a:gd name="connsiteY0" fmla="*/ 649353 h 1928820"/>
              <a:gd name="connsiteX1" fmla="*/ 1324587 w 1361604"/>
              <a:gd name="connsiteY1" fmla="*/ 1928820 h 1928820"/>
              <a:gd name="connsiteX0" fmla="*/ 49710 w 1361604"/>
              <a:gd name="connsiteY0" fmla="*/ 600164 h 1928822"/>
              <a:gd name="connsiteX1" fmla="*/ 1361604 w 1361604"/>
              <a:gd name="connsiteY1" fmla="*/ 1812774 h 1928822"/>
              <a:gd name="connsiteX2" fmla="*/ 49710 w 1361604"/>
              <a:gd name="connsiteY2" fmla="*/ 1844416 h 1928822"/>
              <a:gd name="connsiteX3" fmla="*/ 49710 w 1361604"/>
              <a:gd name="connsiteY3" fmla="*/ 600164 h 1928822"/>
              <a:gd name="connsiteX0" fmla="*/ 0 w 1361604"/>
              <a:gd name="connsiteY0" fmla="*/ 649355 h 1928822"/>
              <a:gd name="connsiteX1" fmla="*/ 1324587 w 1361604"/>
              <a:gd name="connsiteY1" fmla="*/ 1928822 h 1928822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49710 w 1361604"/>
              <a:gd name="connsiteY0" fmla="*/ 668321 h 1996979"/>
              <a:gd name="connsiteX1" fmla="*/ 1361604 w 1361604"/>
              <a:gd name="connsiteY1" fmla="*/ 1880931 h 1996979"/>
              <a:gd name="connsiteX2" fmla="*/ 49710 w 1361604"/>
              <a:gd name="connsiteY2" fmla="*/ 1912573 h 1996979"/>
              <a:gd name="connsiteX3" fmla="*/ 49710 w 1361604"/>
              <a:gd name="connsiteY3" fmla="*/ 668321 h 1996979"/>
              <a:gd name="connsiteX0" fmla="*/ 0 w 1361604"/>
              <a:gd name="connsiteY0" fmla="*/ 717512 h 1996979"/>
              <a:gd name="connsiteX1" fmla="*/ 1324587 w 1361604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668321 h 1996979"/>
              <a:gd name="connsiteX1" fmla="*/ 1370470 w 1370470"/>
              <a:gd name="connsiteY1" fmla="*/ 1880931 h 1996979"/>
              <a:gd name="connsiteX2" fmla="*/ 58576 w 1370470"/>
              <a:gd name="connsiteY2" fmla="*/ 1912573 h 1996979"/>
              <a:gd name="connsiteX3" fmla="*/ 58576 w 1370470"/>
              <a:gd name="connsiteY3" fmla="*/ 668321 h 1996979"/>
              <a:gd name="connsiteX0" fmla="*/ 8866 w 1370470"/>
              <a:gd name="connsiteY0" fmla="*/ 717512 h 1996979"/>
              <a:gd name="connsiteX1" fmla="*/ 1333453 w 1370470"/>
              <a:gd name="connsiteY1" fmla="*/ 1996979 h 1996979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744966 h 2073624"/>
              <a:gd name="connsiteX1" fmla="*/ 1370470 w 1370470"/>
              <a:gd name="connsiteY1" fmla="*/ 1957576 h 2073624"/>
              <a:gd name="connsiteX2" fmla="*/ 58576 w 1370470"/>
              <a:gd name="connsiteY2" fmla="*/ 1989218 h 2073624"/>
              <a:gd name="connsiteX3" fmla="*/ 58576 w 1370470"/>
              <a:gd name="connsiteY3" fmla="*/ 744966 h 2073624"/>
              <a:gd name="connsiteX0" fmla="*/ 8866 w 1370470"/>
              <a:gd name="connsiteY0" fmla="*/ 794157 h 2073624"/>
              <a:gd name="connsiteX1" fmla="*/ 1333453 w 1370470"/>
              <a:gd name="connsiteY1" fmla="*/ 2073624 h 2073624"/>
              <a:gd name="connsiteX0" fmla="*/ 58576 w 1370470"/>
              <a:gd name="connsiteY0" fmla="*/ 958942 h 2287600"/>
              <a:gd name="connsiteX1" fmla="*/ 1370470 w 1370470"/>
              <a:gd name="connsiteY1" fmla="*/ 2171552 h 2287600"/>
              <a:gd name="connsiteX2" fmla="*/ 58576 w 1370470"/>
              <a:gd name="connsiteY2" fmla="*/ 2203194 h 2287600"/>
              <a:gd name="connsiteX3" fmla="*/ 58576 w 1370470"/>
              <a:gd name="connsiteY3" fmla="*/ 958942 h 2287600"/>
              <a:gd name="connsiteX0" fmla="*/ 8866 w 1370470"/>
              <a:gd name="connsiteY0" fmla="*/ 1008133 h 2287600"/>
              <a:gd name="connsiteX1" fmla="*/ 1333453 w 1370470"/>
              <a:gd name="connsiteY1" fmla="*/ 2287600 h 2287600"/>
              <a:gd name="connsiteX0" fmla="*/ 58576 w 1370470"/>
              <a:gd name="connsiteY0" fmla="*/ 924783 h 2253441"/>
              <a:gd name="connsiteX1" fmla="*/ 1370470 w 1370470"/>
              <a:gd name="connsiteY1" fmla="*/ 2137393 h 2253441"/>
              <a:gd name="connsiteX2" fmla="*/ 58576 w 1370470"/>
              <a:gd name="connsiteY2" fmla="*/ 2169035 h 2253441"/>
              <a:gd name="connsiteX3" fmla="*/ 58576 w 1370470"/>
              <a:gd name="connsiteY3" fmla="*/ 924783 h 2253441"/>
              <a:gd name="connsiteX0" fmla="*/ 163923 w 1370470"/>
              <a:gd name="connsiteY0" fmla="*/ 1026059 h 2253441"/>
              <a:gd name="connsiteX1" fmla="*/ 1333453 w 1370470"/>
              <a:gd name="connsiteY1" fmla="*/ 2253441 h 225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0470" h="2253441" stroke="0" extrusionOk="0">
                <a:moveTo>
                  <a:pt x="58576" y="924783"/>
                </a:moveTo>
                <a:cubicBezTo>
                  <a:pt x="865505" y="-768017"/>
                  <a:pt x="1123900" y="1174652"/>
                  <a:pt x="1370470" y="2137393"/>
                </a:cubicBezTo>
                <a:lnTo>
                  <a:pt x="58576" y="2169035"/>
                </a:lnTo>
                <a:cubicBezTo>
                  <a:pt x="58576" y="1754284"/>
                  <a:pt x="-73222" y="1183275"/>
                  <a:pt x="58576" y="924783"/>
                </a:cubicBezTo>
                <a:close/>
              </a:path>
              <a:path w="1370470" h="2253441" fill="none">
                <a:moveTo>
                  <a:pt x="163923" y="1026059"/>
                </a:moveTo>
                <a:cubicBezTo>
                  <a:pt x="504029" y="-710326"/>
                  <a:pt x="1372217" y="-204671"/>
                  <a:pt x="1333453" y="2253441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106B6A06-ABC0-4396-B1CF-D05F97A762A4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146B80D5-F5F7-4EF4-90FC-4FB642B6F730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702F5CEB-A943-42AA-A091-DECC0436ADB2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1D37DF63-18B7-479B-85BA-F51748A9217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D32A8596-AB40-4773-B6BC-884D39127C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78A09750-053C-479B-9E6B-26B6EA30CE4F}"/>
              </a:ext>
            </a:extLst>
          </p:cNvPr>
          <p:cNvCxnSpPr>
            <a:cxnSpLocks/>
          </p:cNvCxnSpPr>
          <p:nvPr/>
        </p:nvCxnSpPr>
        <p:spPr>
          <a:xfrm>
            <a:off x="4348408" y="4326466"/>
            <a:ext cx="3849974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A88F1343-5AF7-4C4F-8557-A9A0267B2110}"/>
              </a:ext>
            </a:extLst>
          </p:cNvPr>
          <p:cNvSpPr/>
          <p:nvPr/>
        </p:nvSpPr>
        <p:spPr>
          <a:xfrm>
            <a:off x="6273397" y="4267038"/>
            <a:ext cx="82434" cy="1188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9F9FF20-9341-4564-829D-BDA14752F936}"/>
              </a:ext>
            </a:extLst>
          </p:cNvPr>
          <p:cNvSpPr txBox="1"/>
          <p:nvPr/>
        </p:nvSpPr>
        <p:spPr>
          <a:xfrm>
            <a:off x="4267801" y="4356748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C3FBF67-0C2A-427B-A6CF-1C61B44C45DB}"/>
              </a:ext>
            </a:extLst>
          </p:cNvPr>
          <p:cNvSpPr txBox="1"/>
          <p:nvPr/>
        </p:nvSpPr>
        <p:spPr>
          <a:xfrm>
            <a:off x="7923585" y="4308427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6AE35FA8-900E-41A2-970F-8B07948700AC}"/>
              </a:ext>
            </a:extLst>
          </p:cNvPr>
          <p:cNvSpPr txBox="1"/>
          <p:nvPr/>
        </p:nvSpPr>
        <p:spPr>
          <a:xfrm>
            <a:off x="6182746" y="4342536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5E10A9E-09EB-46F6-BE22-9ACBBE68D035}"/>
              </a:ext>
            </a:extLst>
          </p:cNvPr>
          <p:cNvSpPr txBox="1"/>
          <p:nvPr/>
        </p:nvSpPr>
        <p:spPr>
          <a:xfrm>
            <a:off x="7349360" y="4291907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C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43737C6D-CBFA-46C7-AA8A-A685E2CF0C9C}"/>
                  </a:ext>
                </a:extLst>
              </p:cNvPr>
              <p:cNvSpPr/>
              <p:nvPr/>
            </p:nvSpPr>
            <p:spPr>
              <a:xfrm>
                <a:off x="1396915" y="5253567"/>
                <a:ext cx="957166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P,Q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যোগ করি। </a:t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QP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রেখাংশ </a:t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AB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 উপর </a:t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P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লম্ব।</a:t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 QP</a:t>
                </a:r>
                <a:r>
                  <a:rPr lang="en-US" sz="2800"/>
                  <a:t/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⊥ </m:t>
                    </m:r>
                  </m:oMath>
                </a14:m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AB 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2800"/>
              </a:p>
            </p:txBody>
          </p:sp>
        </mc:Choice>
        <mc:Fallback>
          <p:sp>
            <p:nvSpPr>
              <p:cNvPr id="38" name="Rectangle 37">
                <a:extLst>
                  <a:ext uri="{FF2B5EF4-FFF2-40B4-BE49-F238E27FC236}">
                    <a16:creationId xmlns="" xmlns:a16="http://schemas.microsoft.com/office/drawing/2014/main" id="{43737C6D-CBFA-46C7-AA8A-A685E2CF0C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915" y="5253567"/>
                <a:ext cx="9571663" cy="523220"/>
              </a:xfrm>
              <a:prstGeom prst="rect">
                <a:avLst/>
              </a:prstGeom>
              <a:blipFill>
                <a:blip r:embed="rId2"/>
                <a:stretch>
                  <a:fillRect l="-1274" t="-10465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>
            <a:extLst>
              <a:ext uri="{FF2B5EF4-FFF2-40B4-BE49-F238E27FC236}">
                <a16:creationId xmlns="" xmlns:a16="http://schemas.microsoft.com/office/drawing/2014/main" id="{A3674C08-3CA2-41EA-90E3-208E3CB83244}"/>
              </a:ext>
            </a:extLst>
          </p:cNvPr>
          <p:cNvSpPr/>
          <p:nvPr/>
        </p:nvSpPr>
        <p:spPr>
          <a:xfrm rot="17532140">
            <a:off x="6731254" y="3245090"/>
            <a:ext cx="801053" cy="882905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c 62">
            <a:extLst>
              <a:ext uri="{FF2B5EF4-FFF2-40B4-BE49-F238E27FC236}">
                <a16:creationId xmlns="" xmlns:a16="http://schemas.microsoft.com/office/drawing/2014/main" id="{B576A08F-8710-48C6-9F28-59C5C1D8CE35}"/>
              </a:ext>
            </a:extLst>
          </p:cNvPr>
          <p:cNvSpPr/>
          <p:nvPr/>
        </p:nvSpPr>
        <p:spPr>
          <a:xfrm rot="12505347">
            <a:off x="5727289" y="3102173"/>
            <a:ext cx="276850" cy="441121"/>
          </a:xfrm>
          <a:custGeom>
            <a:avLst/>
            <a:gdLst>
              <a:gd name="connsiteX0" fmla="*/ 400526 w 801053"/>
              <a:gd name="connsiteY0" fmla="*/ 0 h 882905"/>
              <a:gd name="connsiteX1" fmla="*/ 801053 w 801053"/>
              <a:gd name="connsiteY1" fmla="*/ 441453 h 882905"/>
              <a:gd name="connsiteX2" fmla="*/ 400527 w 801053"/>
              <a:gd name="connsiteY2" fmla="*/ 441453 h 882905"/>
              <a:gd name="connsiteX3" fmla="*/ 400526 w 801053"/>
              <a:gd name="connsiteY3" fmla="*/ 0 h 882905"/>
              <a:gd name="connsiteX0" fmla="*/ 400526 w 801053"/>
              <a:gd name="connsiteY0" fmla="*/ 0 h 882905"/>
              <a:gd name="connsiteX1" fmla="*/ 801053 w 801053"/>
              <a:gd name="connsiteY1" fmla="*/ 441453 h 882905"/>
              <a:gd name="connsiteX0" fmla="*/ 0 w 400527"/>
              <a:gd name="connsiteY0" fmla="*/ 91887 h 533340"/>
              <a:gd name="connsiteX1" fmla="*/ 400527 w 400527"/>
              <a:gd name="connsiteY1" fmla="*/ 533340 h 533340"/>
              <a:gd name="connsiteX2" fmla="*/ 1 w 400527"/>
              <a:gd name="connsiteY2" fmla="*/ 533340 h 533340"/>
              <a:gd name="connsiteX3" fmla="*/ 0 w 400527"/>
              <a:gd name="connsiteY3" fmla="*/ 91887 h 533340"/>
              <a:gd name="connsiteX0" fmla="*/ 58873 w 400527"/>
              <a:gd name="connsiteY0" fmla="*/ 0 h 533340"/>
              <a:gd name="connsiteX1" fmla="*/ 400527 w 400527"/>
              <a:gd name="connsiteY1" fmla="*/ 533340 h 53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0527" h="533340" stroke="0" extrusionOk="0">
                <a:moveTo>
                  <a:pt x="0" y="91887"/>
                </a:moveTo>
                <a:cubicBezTo>
                  <a:pt x="221205" y="91887"/>
                  <a:pt x="400527" y="289532"/>
                  <a:pt x="400527" y="533340"/>
                </a:cubicBezTo>
                <a:lnTo>
                  <a:pt x="1" y="533340"/>
                </a:lnTo>
                <a:cubicBezTo>
                  <a:pt x="1" y="386189"/>
                  <a:pt x="0" y="239038"/>
                  <a:pt x="0" y="91887"/>
                </a:cubicBezTo>
                <a:close/>
              </a:path>
              <a:path w="400527" h="533340" fill="none">
                <a:moveTo>
                  <a:pt x="58873" y="0"/>
                </a:moveTo>
                <a:cubicBezTo>
                  <a:pt x="280078" y="0"/>
                  <a:pt x="400527" y="289532"/>
                  <a:pt x="400527" y="533340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D21E476D-23FC-4BF2-835C-735AD204D055}"/>
              </a:ext>
            </a:extLst>
          </p:cNvPr>
          <p:cNvSpPr txBox="1"/>
          <p:nvPr/>
        </p:nvSpPr>
        <p:spPr>
          <a:xfrm>
            <a:off x="6743135" y="2905385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B1E668B7-6B8D-4A90-9869-76A9D039F69C}"/>
              </a:ext>
            </a:extLst>
          </p:cNvPr>
          <p:cNvSpPr txBox="1"/>
          <p:nvPr/>
        </p:nvSpPr>
        <p:spPr>
          <a:xfrm>
            <a:off x="5496416" y="2935518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E</a:t>
            </a:r>
          </a:p>
        </p:txBody>
      </p:sp>
      <p:sp>
        <p:nvSpPr>
          <p:cNvPr id="13" name="Arc 12">
            <a:extLst>
              <a:ext uri="{FF2B5EF4-FFF2-40B4-BE49-F238E27FC236}">
                <a16:creationId xmlns="" xmlns:a16="http://schemas.microsoft.com/office/drawing/2014/main" id="{557AC2E2-F13C-4DF2-A0D3-C012479ED064}"/>
              </a:ext>
            </a:extLst>
          </p:cNvPr>
          <p:cNvSpPr/>
          <p:nvPr/>
        </p:nvSpPr>
        <p:spPr>
          <a:xfrm rot="20773658">
            <a:off x="5988360" y="2222356"/>
            <a:ext cx="604189" cy="679099"/>
          </a:xfrm>
          <a:custGeom>
            <a:avLst/>
            <a:gdLst>
              <a:gd name="connsiteX0" fmla="*/ 530824 w 1061649"/>
              <a:gd name="connsiteY0" fmla="*/ 0 h 1075291"/>
              <a:gd name="connsiteX1" fmla="*/ 1061649 w 1061649"/>
              <a:gd name="connsiteY1" fmla="*/ 537646 h 1075291"/>
              <a:gd name="connsiteX2" fmla="*/ 530825 w 1061649"/>
              <a:gd name="connsiteY2" fmla="*/ 537646 h 1075291"/>
              <a:gd name="connsiteX3" fmla="*/ 530824 w 1061649"/>
              <a:gd name="connsiteY3" fmla="*/ 0 h 1075291"/>
              <a:gd name="connsiteX0" fmla="*/ 530824 w 1061649"/>
              <a:gd name="connsiteY0" fmla="*/ 0 h 1075291"/>
              <a:gd name="connsiteX1" fmla="*/ 1061649 w 1061649"/>
              <a:gd name="connsiteY1" fmla="*/ 537646 h 1075291"/>
              <a:gd name="connsiteX0" fmla="*/ 70081 w 600906"/>
              <a:gd name="connsiteY0" fmla="*/ 217818 h 755464"/>
              <a:gd name="connsiteX1" fmla="*/ 600906 w 600906"/>
              <a:gd name="connsiteY1" fmla="*/ 755464 h 755464"/>
              <a:gd name="connsiteX2" fmla="*/ 70082 w 600906"/>
              <a:gd name="connsiteY2" fmla="*/ 755464 h 755464"/>
              <a:gd name="connsiteX3" fmla="*/ 70081 w 600906"/>
              <a:gd name="connsiteY3" fmla="*/ 217818 h 755464"/>
              <a:gd name="connsiteX0" fmla="*/ 0 w 600906"/>
              <a:gd name="connsiteY0" fmla="*/ 0 h 755464"/>
              <a:gd name="connsiteX1" fmla="*/ 600906 w 600906"/>
              <a:gd name="connsiteY1" fmla="*/ 755464 h 755464"/>
              <a:gd name="connsiteX0" fmla="*/ 73364 w 604189"/>
              <a:gd name="connsiteY0" fmla="*/ 141453 h 679099"/>
              <a:gd name="connsiteX1" fmla="*/ 604189 w 604189"/>
              <a:gd name="connsiteY1" fmla="*/ 679099 h 679099"/>
              <a:gd name="connsiteX2" fmla="*/ 73365 w 604189"/>
              <a:gd name="connsiteY2" fmla="*/ 679099 h 679099"/>
              <a:gd name="connsiteX3" fmla="*/ 73364 w 604189"/>
              <a:gd name="connsiteY3" fmla="*/ 141453 h 679099"/>
              <a:gd name="connsiteX0" fmla="*/ 0 w 604189"/>
              <a:gd name="connsiteY0" fmla="*/ 0 h 679099"/>
              <a:gd name="connsiteX1" fmla="*/ 604189 w 604189"/>
              <a:gd name="connsiteY1" fmla="*/ 679099 h 67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4189" h="679099" stroke="0" extrusionOk="0">
                <a:moveTo>
                  <a:pt x="73364" y="141453"/>
                </a:moveTo>
                <a:cubicBezTo>
                  <a:pt x="366531" y="141453"/>
                  <a:pt x="604189" y="382165"/>
                  <a:pt x="604189" y="679099"/>
                </a:cubicBezTo>
                <a:lnTo>
                  <a:pt x="73365" y="679099"/>
                </a:lnTo>
                <a:cubicBezTo>
                  <a:pt x="73365" y="499884"/>
                  <a:pt x="73364" y="320668"/>
                  <a:pt x="73364" y="141453"/>
                </a:cubicBezTo>
                <a:close/>
              </a:path>
              <a:path w="604189" h="679099" fill="none">
                <a:moveTo>
                  <a:pt x="0" y="0"/>
                </a:moveTo>
                <a:cubicBezTo>
                  <a:pt x="293167" y="0"/>
                  <a:pt x="604189" y="382165"/>
                  <a:pt x="604189" y="679099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="" xmlns:a16="http://schemas.microsoft.com/office/drawing/2014/main" id="{8E6EB394-5658-4009-A34D-509DF8BC0434}"/>
              </a:ext>
            </a:extLst>
          </p:cNvPr>
          <p:cNvSpPr/>
          <p:nvPr/>
        </p:nvSpPr>
        <p:spPr>
          <a:xfrm rot="17765567">
            <a:off x="5887503" y="2236415"/>
            <a:ext cx="767631" cy="559024"/>
          </a:xfrm>
          <a:custGeom>
            <a:avLst/>
            <a:gdLst>
              <a:gd name="connsiteX0" fmla="*/ 580895 w 1161790"/>
              <a:gd name="connsiteY0" fmla="*/ 0 h 933470"/>
              <a:gd name="connsiteX1" fmla="*/ 948334 w 1161790"/>
              <a:gd name="connsiteY1" fmla="*/ 105236 h 933470"/>
              <a:gd name="connsiteX2" fmla="*/ 1161670 w 1161790"/>
              <a:gd name="connsiteY2" fmla="*/ 476201 h 933470"/>
              <a:gd name="connsiteX3" fmla="*/ 580895 w 1161790"/>
              <a:gd name="connsiteY3" fmla="*/ 466735 h 933470"/>
              <a:gd name="connsiteX4" fmla="*/ 580895 w 1161790"/>
              <a:gd name="connsiteY4" fmla="*/ 0 h 933470"/>
              <a:gd name="connsiteX0" fmla="*/ 580895 w 1161790"/>
              <a:gd name="connsiteY0" fmla="*/ 0 h 933470"/>
              <a:gd name="connsiteX1" fmla="*/ 948334 w 1161790"/>
              <a:gd name="connsiteY1" fmla="*/ 105236 h 933470"/>
              <a:gd name="connsiteX2" fmla="*/ 1161670 w 1161790"/>
              <a:gd name="connsiteY2" fmla="*/ 476201 h 933470"/>
              <a:gd name="connsiteX0" fmla="*/ 0 w 580894"/>
              <a:gd name="connsiteY0" fmla="*/ 0 h 476201"/>
              <a:gd name="connsiteX1" fmla="*/ 367439 w 580894"/>
              <a:gd name="connsiteY1" fmla="*/ 105236 h 476201"/>
              <a:gd name="connsiteX2" fmla="*/ 580775 w 580894"/>
              <a:gd name="connsiteY2" fmla="*/ 476201 h 476201"/>
              <a:gd name="connsiteX3" fmla="*/ 0 w 580894"/>
              <a:gd name="connsiteY3" fmla="*/ 466735 h 476201"/>
              <a:gd name="connsiteX4" fmla="*/ 0 w 580894"/>
              <a:gd name="connsiteY4" fmla="*/ 0 h 476201"/>
              <a:gd name="connsiteX0" fmla="*/ 0 w 580894"/>
              <a:gd name="connsiteY0" fmla="*/ 0 h 476201"/>
              <a:gd name="connsiteX1" fmla="*/ 346830 w 580894"/>
              <a:gd name="connsiteY1" fmla="*/ 165403 h 476201"/>
              <a:gd name="connsiteX2" fmla="*/ 580775 w 580894"/>
              <a:gd name="connsiteY2" fmla="*/ 476201 h 476201"/>
              <a:gd name="connsiteX0" fmla="*/ 0 w 627269"/>
              <a:gd name="connsiteY0" fmla="*/ 0 h 536920"/>
              <a:gd name="connsiteX1" fmla="*/ 367439 w 627269"/>
              <a:gd name="connsiteY1" fmla="*/ 105236 h 536920"/>
              <a:gd name="connsiteX2" fmla="*/ 580775 w 627269"/>
              <a:gd name="connsiteY2" fmla="*/ 476201 h 536920"/>
              <a:gd name="connsiteX3" fmla="*/ 0 w 627269"/>
              <a:gd name="connsiteY3" fmla="*/ 466735 h 536920"/>
              <a:gd name="connsiteX4" fmla="*/ 0 w 627269"/>
              <a:gd name="connsiteY4" fmla="*/ 0 h 536920"/>
              <a:gd name="connsiteX0" fmla="*/ 0 w 627269"/>
              <a:gd name="connsiteY0" fmla="*/ 0 h 536920"/>
              <a:gd name="connsiteX1" fmla="*/ 346830 w 627269"/>
              <a:gd name="connsiteY1" fmla="*/ 165403 h 536920"/>
              <a:gd name="connsiteX2" fmla="*/ 627203 w 627269"/>
              <a:gd name="connsiteY2" fmla="*/ 536920 h 536920"/>
              <a:gd name="connsiteX0" fmla="*/ 0 w 627250"/>
              <a:gd name="connsiteY0" fmla="*/ 0 h 536920"/>
              <a:gd name="connsiteX1" fmla="*/ 367439 w 627250"/>
              <a:gd name="connsiteY1" fmla="*/ 105236 h 536920"/>
              <a:gd name="connsiteX2" fmla="*/ 580775 w 627250"/>
              <a:gd name="connsiteY2" fmla="*/ 476201 h 536920"/>
              <a:gd name="connsiteX3" fmla="*/ 0 w 627250"/>
              <a:gd name="connsiteY3" fmla="*/ 466735 h 536920"/>
              <a:gd name="connsiteX4" fmla="*/ 0 w 627250"/>
              <a:gd name="connsiteY4" fmla="*/ 0 h 536920"/>
              <a:gd name="connsiteX0" fmla="*/ 0 w 627250"/>
              <a:gd name="connsiteY0" fmla="*/ 0 h 536920"/>
              <a:gd name="connsiteX1" fmla="*/ 346830 w 627250"/>
              <a:gd name="connsiteY1" fmla="*/ 165403 h 536920"/>
              <a:gd name="connsiteX2" fmla="*/ 627203 w 627250"/>
              <a:gd name="connsiteY2" fmla="*/ 536920 h 536920"/>
              <a:gd name="connsiteX0" fmla="*/ 192447 w 819697"/>
              <a:gd name="connsiteY0" fmla="*/ 110401 h 647321"/>
              <a:gd name="connsiteX1" fmla="*/ 559886 w 819697"/>
              <a:gd name="connsiteY1" fmla="*/ 215637 h 647321"/>
              <a:gd name="connsiteX2" fmla="*/ 773222 w 819697"/>
              <a:gd name="connsiteY2" fmla="*/ 586602 h 647321"/>
              <a:gd name="connsiteX3" fmla="*/ 192447 w 819697"/>
              <a:gd name="connsiteY3" fmla="*/ 577136 h 647321"/>
              <a:gd name="connsiteX4" fmla="*/ 192447 w 819697"/>
              <a:gd name="connsiteY4" fmla="*/ 110401 h 647321"/>
              <a:gd name="connsiteX0" fmla="*/ 0 w 819697"/>
              <a:gd name="connsiteY0" fmla="*/ 0 h 647321"/>
              <a:gd name="connsiteX1" fmla="*/ 539277 w 819697"/>
              <a:gd name="connsiteY1" fmla="*/ 275804 h 647321"/>
              <a:gd name="connsiteX2" fmla="*/ 819650 w 819697"/>
              <a:gd name="connsiteY2" fmla="*/ 647321 h 64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697" h="647321" stroke="0" extrusionOk="0">
                <a:moveTo>
                  <a:pt x="192447" y="110401"/>
                </a:moveTo>
                <a:cubicBezTo>
                  <a:pt x="326362" y="110401"/>
                  <a:pt x="456165" y="147577"/>
                  <a:pt x="559886" y="215637"/>
                </a:cubicBezTo>
                <a:cubicBezTo>
                  <a:pt x="698174" y="306379"/>
                  <a:pt x="776843" y="443176"/>
                  <a:pt x="773222" y="586602"/>
                </a:cubicBezTo>
                <a:lnTo>
                  <a:pt x="192447" y="577136"/>
                </a:lnTo>
                <a:lnTo>
                  <a:pt x="192447" y="110401"/>
                </a:lnTo>
                <a:close/>
              </a:path>
              <a:path w="819697" h="647321" fill="none">
                <a:moveTo>
                  <a:pt x="0" y="0"/>
                </a:moveTo>
                <a:cubicBezTo>
                  <a:pt x="133915" y="0"/>
                  <a:pt x="435556" y="207744"/>
                  <a:pt x="539277" y="275804"/>
                </a:cubicBezTo>
                <a:cubicBezTo>
                  <a:pt x="677565" y="366546"/>
                  <a:pt x="822719" y="570931"/>
                  <a:pt x="819650" y="647321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86FE2C53-76C7-4115-982A-5E1D00538039}"/>
              </a:ext>
            </a:extLst>
          </p:cNvPr>
          <p:cNvSpPr txBox="1"/>
          <p:nvPr/>
        </p:nvSpPr>
        <p:spPr>
          <a:xfrm>
            <a:off x="6271318" y="1869075"/>
            <a:ext cx="692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Q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="" xmlns:a16="http://schemas.microsoft.com/office/drawing/2014/main" id="{5D64B319-A71B-47AE-A748-001C0FBD4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72585" y="2311968"/>
            <a:ext cx="4388248" cy="1016000"/>
          </a:xfrm>
          <a:prstGeom prst="rect">
            <a:avLst/>
          </a:prstGeom>
        </p:spPr>
      </p:pic>
      <p:sp>
        <p:nvSpPr>
          <p:cNvPr id="80" name="Arrow: Pentagon 3">
            <a:extLst>
              <a:ext uri="{FF2B5EF4-FFF2-40B4-BE49-F238E27FC236}">
                <a16:creationId xmlns="" xmlns:a16="http://schemas.microsoft.com/office/drawing/2014/main" id="{62DD3C39-747C-44C5-B39A-D0489F83823E}"/>
              </a:ext>
            </a:extLst>
          </p:cNvPr>
          <p:cNvSpPr/>
          <p:nvPr/>
        </p:nvSpPr>
        <p:spPr>
          <a:xfrm rot="10800000">
            <a:off x="6288822" y="1238872"/>
            <a:ext cx="4257208" cy="453452"/>
          </a:xfrm>
          <a:custGeom>
            <a:avLst/>
            <a:gdLst>
              <a:gd name="connsiteX0" fmla="*/ 0 w 4062336"/>
              <a:gd name="connsiteY0" fmla="*/ 0 h 502170"/>
              <a:gd name="connsiteX1" fmla="*/ 3811251 w 4062336"/>
              <a:gd name="connsiteY1" fmla="*/ 0 h 502170"/>
              <a:gd name="connsiteX2" fmla="*/ 4062336 w 4062336"/>
              <a:gd name="connsiteY2" fmla="*/ 251085 h 502170"/>
              <a:gd name="connsiteX3" fmla="*/ 3811251 w 4062336"/>
              <a:gd name="connsiteY3" fmla="*/ 502170 h 502170"/>
              <a:gd name="connsiteX4" fmla="*/ 0 w 4062336"/>
              <a:gd name="connsiteY4" fmla="*/ 502170 h 502170"/>
              <a:gd name="connsiteX5" fmla="*/ 0 w 4062336"/>
              <a:gd name="connsiteY5" fmla="*/ 0 h 502170"/>
              <a:gd name="connsiteX0" fmla="*/ 0 w 4257208"/>
              <a:gd name="connsiteY0" fmla="*/ 0 h 502170"/>
              <a:gd name="connsiteX1" fmla="*/ 3811251 w 4257208"/>
              <a:gd name="connsiteY1" fmla="*/ 0 h 502170"/>
              <a:gd name="connsiteX2" fmla="*/ 4257208 w 4257208"/>
              <a:gd name="connsiteY2" fmla="*/ 266075 h 502170"/>
              <a:gd name="connsiteX3" fmla="*/ 3811251 w 4257208"/>
              <a:gd name="connsiteY3" fmla="*/ 502170 h 502170"/>
              <a:gd name="connsiteX4" fmla="*/ 0 w 4257208"/>
              <a:gd name="connsiteY4" fmla="*/ 502170 h 502170"/>
              <a:gd name="connsiteX5" fmla="*/ 0 w 4257208"/>
              <a:gd name="connsiteY5" fmla="*/ 0 h 50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08" h="502170">
                <a:moveTo>
                  <a:pt x="0" y="0"/>
                </a:moveTo>
                <a:lnTo>
                  <a:pt x="3811251" y="0"/>
                </a:lnTo>
                <a:lnTo>
                  <a:pt x="4257208" y="266075"/>
                </a:lnTo>
                <a:lnTo>
                  <a:pt x="3811251" y="502170"/>
                </a:lnTo>
                <a:lnTo>
                  <a:pt x="0" y="50217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5A2A3138-99E8-4901-959C-E650FBD6419C}"/>
              </a:ext>
            </a:extLst>
          </p:cNvPr>
          <p:cNvCxnSpPr>
            <a:stCxn id="80" idx="2"/>
          </p:cNvCxnSpPr>
          <p:nvPr/>
        </p:nvCxnSpPr>
        <p:spPr>
          <a:xfrm>
            <a:off x="6288822" y="1452062"/>
            <a:ext cx="0" cy="293383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177390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59259E-6 L 0.00547 0.41713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2085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80" grpId="0" animBg="1"/>
      <p:bldP spid="80" grpId="1" animBg="1"/>
      <p:bldP spid="80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D72EA5F-3AB9-47FD-8E74-7D6E3077D660}"/>
              </a:ext>
            </a:extLst>
          </p:cNvPr>
          <p:cNvSpPr/>
          <p:nvPr/>
        </p:nvSpPr>
        <p:spPr>
          <a:xfrm>
            <a:off x="2121877" y="281354"/>
            <a:ext cx="7069015" cy="64633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8EF28A-210D-41EB-95DB-B8D9E0E24942}"/>
              </a:ext>
            </a:extLst>
          </p:cNvPr>
          <p:cNvSpPr/>
          <p:nvPr/>
        </p:nvSpPr>
        <p:spPr>
          <a:xfrm>
            <a:off x="304801" y="1172308"/>
            <a:ext cx="525655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এক সমকোণ সমান কত ডিগ্রী?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978A0E1-2FC1-4A62-B966-8AE3B8EAB288}"/>
              </a:ext>
            </a:extLst>
          </p:cNvPr>
          <p:cNvSpPr/>
          <p:nvPr/>
        </p:nvSpPr>
        <p:spPr>
          <a:xfrm>
            <a:off x="797169" y="3398280"/>
            <a:ext cx="4208585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90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6C99DF9-E962-47BB-9F75-835C4D627539}"/>
              </a:ext>
            </a:extLst>
          </p:cNvPr>
          <p:cNvSpPr/>
          <p:nvPr/>
        </p:nvSpPr>
        <p:spPr>
          <a:xfrm>
            <a:off x="773723" y="3880337"/>
            <a:ext cx="4220307" cy="523220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180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A50065F-7ECC-45FA-9692-1D5301519723}"/>
              </a:ext>
            </a:extLst>
          </p:cNvPr>
          <p:cNvSpPr/>
          <p:nvPr/>
        </p:nvSpPr>
        <p:spPr>
          <a:xfrm>
            <a:off x="832339" y="4947137"/>
            <a:ext cx="4103076" cy="523220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360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0C4E71A-27DB-4378-A1B7-2076298ACD5E}"/>
              </a:ext>
            </a:extLst>
          </p:cNvPr>
          <p:cNvSpPr/>
          <p:nvPr/>
        </p:nvSpPr>
        <p:spPr>
          <a:xfrm flipH="1">
            <a:off x="808890" y="4454769"/>
            <a:ext cx="4149969" cy="523220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60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C7EA0DF-7F20-44D2-930F-97313171BA2A}"/>
              </a:ext>
            </a:extLst>
          </p:cNvPr>
          <p:cNvSpPr/>
          <p:nvPr/>
        </p:nvSpPr>
        <p:spPr>
          <a:xfrm>
            <a:off x="848496" y="2414954"/>
            <a:ext cx="4152099" cy="954107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উত্তরটিতে ক্লিক দাও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D3378981-D446-4200-8D1A-D3CBB9F18E3E}"/>
              </a:ext>
            </a:extLst>
          </p:cNvPr>
          <p:cNvSpPr/>
          <p:nvPr/>
        </p:nvSpPr>
        <p:spPr>
          <a:xfrm>
            <a:off x="6172201" y="1395047"/>
            <a:ext cx="581992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২।দুইটি কোণ পরস্পর পূরক হলে এদের সমষ্টি কত?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9E5E4CFA-0646-4B2D-9BD6-94E88B15DF24}"/>
              </a:ext>
            </a:extLst>
          </p:cNvPr>
          <p:cNvSpPr/>
          <p:nvPr/>
        </p:nvSpPr>
        <p:spPr>
          <a:xfrm>
            <a:off x="6772109" y="2684585"/>
            <a:ext cx="4170711" cy="52322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উত্তরটিতে ক্লিক দাও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49E196A-C5BA-4197-A9A2-FC31605E0BFD}"/>
              </a:ext>
            </a:extLst>
          </p:cNvPr>
          <p:cNvSpPr/>
          <p:nvPr/>
        </p:nvSpPr>
        <p:spPr>
          <a:xfrm>
            <a:off x="6784606" y="3341077"/>
            <a:ext cx="3895117" cy="523220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৩৬০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FEA8411-5071-4ABA-9492-FA66499078AC}"/>
              </a:ext>
            </a:extLst>
          </p:cNvPr>
          <p:cNvSpPr/>
          <p:nvPr/>
        </p:nvSpPr>
        <p:spPr>
          <a:xfrm>
            <a:off x="6784606" y="3833446"/>
            <a:ext cx="3918563" cy="523220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৯০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⁰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DF863387-2D04-414C-B912-F953684FE4A3}"/>
              </a:ext>
            </a:extLst>
          </p:cNvPr>
          <p:cNvSpPr/>
          <p:nvPr/>
        </p:nvSpPr>
        <p:spPr>
          <a:xfrm>
            <a:off x="6784606" y="4372708"/>
            <a:ext cx="4035794" cy="461665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গ) ৮০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⁰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60F9AA6A-127A-41C3-BCCE-C978A3307B5C}"/>
              </a:ext>
            </a:extLst>
          </p:cNvPr>
          <p:cNvSpPr/>
          <p:nvPr/>
        </p:nvSpPr>
        <p:spPr>
          <a:xfrm>
            <a:off x="6793208" y="4840376"/>
            <a:ext cx="4050638" cy="461665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en-US" sz="2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ঘ) ১৮০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⁰</a:t>
            </a:r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9A0F465-C4AA-4AE4-A29D-5318A1AB6658}"/>
              </a:ext>
            </a:extLst>
          </p:cNvPr>
          <p:cNvSpPr/>
          <p:nvPr/>
        </p:nvSpPr>
        <p:spPr>
          <a:xfrm>
            <a:off x="164123" y="5474677"/>
            <a:ext cx="5627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লম্ব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  <a:endParaRPr lang="en-US" sz="3600" b="1" dirty="0"/>
          </a:p>
        </p:txBody>
      </p: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9A98CE7A-50A8-450E-AC36-18D49610E22E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3A226403-11BC-4A4E-9C31-9FEC9D9DEB75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7F085CCE-3E6D-4E6D-B4D7-8760D0722AE3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F6529DB-B5FB-477B-A26D-50A8654F287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8E7CBC85-6F70-4DA8-B186-C65764F0FE0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05414742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E2E4190D-F1FA-4ABA-BD7A-D7913CC049DB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20E31B35-2622-4696-A357-7F77D3F74388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CE5F239E-A447-403C-BAF6-42304A7981CD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E296ABC5-0FA6-4985-BF2F-F1BA3360F7D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454A50F5-3E14-403F-AE3B-C9ACF338C99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FE3CF73-5FF7-44CC-8B13-0F9CF6741A4D}"/>
              </a:ext>
            </a:extLst>
          </p:cNvPr>
          <p:cNvSpPr/>
          <p:nvPr/>
        </p:nvSpPr>
        <p:spPr>
          <a:xfrm>
            <a:off x="644769" y="2708031"/>
            <a:ext cx="10550769" cy="2344615"/>
          </a:xfrm>
          <a:prstGeom prst="rect">
            <a:avLst/>
          </a:prstGeom>
        </p:spPr>
        <p:txBody>
          <a:bodyPr wrap="square">
            <a:prstTxWarp prst="textWave1">
              <a:avLst>
                <a:gd name="adj1" fmla="val 12500"/>
                <a:gd name="adj2" fmla="val -1177"/>
              </a:avLst>
            </a:prstTxWarp>
            <a:spAutoFit/>
          </a:bodyPr>
          <a:lstStyle/>
          <a:p>
            <a:r>
              <a:rPr lang="bn-BD" sz="44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 নিজ নিজ খাতায় চিত্র </a:t>
            </a:r>
          </a:p>
          <a:p>
            <a:r>
              <a:rPr lang="bn-BD" sz="44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 সমকোণের সঙ্গা লিখ।</a:t>
            </a:r>
            <a:endParaRPr lang="en-US" sz="44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365A235-5826-421E-B8E3-974BA62E8231}"/>
              </a:ext>
            </a:extLst>
          </p:cNvPr>
          <p:cNvSpPr/>
          <p:nvPr/>
        </p:nvSpPr>
        <p:spPr>
          <a:xfrm>
            <a:off x="548640" y="575311"/>
            <a:ext cx="10833220" cy="144655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bn-BD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17627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9A89B6D9-03BB-400E-A811-8569FE486391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E96F771C-7C8A-4388-ABBD-24EB90920D9F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CEC960BE-8D0C-4CD4-BEE3-E97A6EF42DB8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171CA58F-E504-4EE7-8570-405CB6FB685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E6CA63D1-CC42-4844-80E0-5C9EF3C2255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C602831-E685-404B-8C19-A624F3DDAE40}"/>
              </a:ext>
            </a:extLst>
          </p:cNvPr>
          <p:cNvSpPr/>
          <p:nvPr/>
        </p:nvSpPr>
        <p:spPr>
          <a:xfrm>
            <a:off x="658368" y="719937"/>
            <a:ext cx="9961709" cy="144655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EC818C18-FA55-456B-80DD-A59C344EF78D}"/>
              </a:ext>
            </a:extLst>
          </p:cNvPr>
          <p:cNvSpPr/>
          <p:nvPr/>
        </p:nvSpPr>
        <p:spPr>
          <a:xfrm>
            <a:off x="597409" y="3221343"/>
            <a:ext cx="10712724" cy="24460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prstTxWarp prst="textWave1">
              <a:avLst>
                <a:gd name="adj1" fmla="val 12500"/>
                <a:gd name="adj2" fmla="val -455"/>
              </a:avLst>
            </a:prstTxWarp>
            <a:spAutoFit/>
          </a:bodyPr>
          <a:lstStyle/>
          <a:p>
            <a:r>
              <a:rPr lang="bn-BD" sz="4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রুলার -কম্পাসের সাহায্যে ৬ সেঃমিঃ দৈর্ঘ্যের রেখাংশের মধ্যবিন্দুতে লম্ব অংকন কর।</a:t>
            </a:r>
            <a:endParaRPr lang="en-US" sz="44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04997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4338" y="761757"/>
            <a:ext cx="8956431" cy="1940314"/>
          </a:xfrm>
          <a:prstGeom prst="rect">
            <a:avLst/>
          </a:prstGeom>
          <a:solidFill>
            <a:srgbClr val="FFFF00"/>
          </a:solidFill>
        </p:spPr>
        <p:txBody>
          <a:bodyPr wrap="none">
            <a:prstTxWarp prst="textStop">
              <a:avLst/>
            </a:prstTxWarp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B75E049D-4FD0-4BCC-8D2E-11753482E59B}"/>
              </a:ext>
            </a:extLst>
          </p:cNvPr>
          <p:cNvSpPr/>
          <p:nvPr/>
        </p:nvSpPr>
        <p:spPr>
          <a:xfrm>
            <a:off x="838492" y="3707190"/>
            <a:ext cx="10509445" cy="244605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prstTxWarp prst="textWave1">
              <a:avLst/>
            </a:prstTxWarp>
            <a:spAutoFit/>
          </a:bodyPr>
          <a:lstStyle/>
          <a:p>
            <a:r>
              <a:rPr lang="bn-BD" sz="44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রুলার -কম্পাসের সাহায্যে ৭ সেঃমিঃ দৈর্ঘ্যের রেখাংশের মধ্যবিন্দুতে নির্দিষ্ট লম্ব অংকন করে আনবে।</a:t>
            </a:r>
            <a:endParaRPr lang="en-US" sz="44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0D981CAC-780D-4871-A2D3-325CB65A8D20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66DB7A56-509A-43E0-94AE-CFA4DD86D36D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046BDB2F-C8DC-403F-9A00-5AD94DFA90EA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0F77771-E66E-41D8-B6CE-F846715685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3EDD387F-FECE-4A42-8F7E-B8B6EF5501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89978348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BEF113E-A4A4-4E6D-BA15-6D918765852F}"/>
              </a:ext>
            </a:extLst>
          </p:cNvPr>
          <p:cNvSpPr/>
          <p:nvPr/>
        </p:nvSpPr>
        <p:spPr>
          <a:xfrm>
            <a:off x="0" y="1"/>
            <a:ext cx="12192000" cy="1981200"/>
          </a:xfrm>
          <a:prstGeom prst="rect">
            <a:avLst/>
          </a:prstGeom>
          <a:solidFill>
            <a:srgbClr val="FF0000"/>
          </a:solidFill>
        </p:spPr>
        <p:txBody>
          <a:bodyPr wrap="none">
            <a:prstTxWarp prst="textStop">
              <a:avLst/>
            </a:prstTxWarp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 descr="images (8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954090"/>
            <a:ext cx="12192001" cy="49039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8483201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bbon: Tilted Down 1">
            <a:extLst>
              <a:ext uri="{FF2B5EF4-FFF2-40B4-BE49-F238E27FC236}">
                <a16:creationId xmlns="" xmlns:a16="http://schemas.microsoft.com/office/drawing/2014/main" id="{0B65B370-1835-46CE-8D25-74D2B7DF548C}"/>
              </a:ext>
            </a:extLst>
          </p:cNvPr>
          <p:cNvSpPr/>
          <p:nvPr/>
        </p:nvSpPr>
        <p:spPr>
          <a:xfrm>
            <a:off x="785446" y="261878"/>
            <a:ext cx="11183816" cy="928468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2F94539-B66F-4E17-B383-83FFDDF17BDA}"/>
              </a:ext>
            </a:extLst>
          </p:cNvPr>
          <p:cNvSpPr txBox="1"/>
          <p:nvPr/>
        </p:nvSpPr>
        <p:spPr>
          <a:xfrm>
            <a:off x="246185" y="2125231"/>
            <a:ext cx="5333999" cy="52322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7F283D7-21DC-43A1-B729-F81E81EE21F1}"/>
              </a:ext>
            </a:extLst>
          </p:cNvPr>
          <p:cNvSpPr txBox="1"/>
          <p:nvPr/>
        </p:nvSpPr>
        <p:spPr>
          <a:xfrm>
            <a:off x="6767145" y="2155467"/>
            <a:ext cx="4524375" cy="52322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10334A-4F20-4913-BCDC-95E004C451A6}"/>
              </a:ext>
            </a:extLst>
          </p:cNvPr>
          <p:cNvSpPr txBox="1"/>
          <p:nvPr/>
        </p:nvSpPr>
        <p:spPr>
          <a:xfrm>
            <a:off x="199292" y="4255477"/>
            <a:ext cx="48039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আনারুল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smtClean="0">
                <a:latin typeface="NikoshBAN" panose="02000000000000000000" pitchFamily="2" charset="0"/>
                <a:cs typeface="NikoshBAN" panose="02000000000000000000" pitchFamily="2" charset="0"/>
              </a:rPr>
              <a:t>কোশাষ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বহুমুখী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নন্দীগ্রাম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বগুড়া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০১৭২৬-২৫৮৪৯৬</a:t>
            </a:r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Email:- mdanarulislam691@gmail.com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A1EE635-56A6-4E9D-AF9C-1F225BD58EFD}"/>
              </a:ext>
            </a:extLst>
          </p:cNvPr>
          <p:cNvSpPr txBox="1"/>
          <p:nvPr/>
        </p:nvSpPr>
        <p:spPr>
          <a:xfrm>
            <a:off x="6767145" y="3845169"/>
            <a:ext cx="45243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শ্রেণি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৭ম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অধ্যায়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240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লম্ব অংকন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(সম্পাদ্য-৪)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92526621-AAAE-4860-AA6D-A2E321C7F7CE}"/>
              </a:ext>
            </a:extLst>
          </p:cNvPr>
          <p:cNvGrpSpPr/>
          <p:nvPr/>
        </p:nvGrpSpPr>
        <p:grpSpPr>
          <a:xfrm>
            <a:off x="0" y="0"/>
            <a:ext cx="12231971" cy="6948847"/>
            <a:chOff x="0" y="0"/>
            <a:chExt cx="12231971" cy="6948847"/>
          </a:xfrm>
        </p:grpSpPr>
        <p:cxnSp>
          <p:nvCxnSpPr>
            <p:cNvPr id="51" name="Straight Connector 50">
              <a:extLst>
                <a:ext uri="{FF2B5EF4-FFF2-40B4-BE49-F238E27FC236}">
                  <a16:creationId xmlns="" xmlns:a16="http://schemas.microsoft.com/office/drawing/2014/main" id="{04C56620-2472-47E5-8EB0-4FC87542B686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="" xmlns:a16="http://schemas.microsoft.com/office/drawing/2014/main" id="{CAEF7D2C-2FAA-4A62-9EF6-55155ABF5A61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E0C2B6F2-5959-4B44-B61A-9E6C8ECC41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="" xmlns:a16="http://schemas.microsoft.com/office/drawing/2014/main" id="{29FF2D35-3B62-47C1-930B-44D2ACAA1F3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11" descr="017262584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91" y="2672862"/>
            <a:ext cx="2180493" cy="15943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0252054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28020C24-48AE-4F61-A497-BE10FB7C0E28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344B73CE-A7F2-42AA-9C4E-49065278091E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17A59CA1-0CDD-4E7B-98C8-B9340255A0FA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E858B6B3-D813-495F-B0EC-622B97F99D2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3AFFB6C-6690-4C16-BC21-6CD16145536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D8493F33-7B75-49BC-A176-329A69736B7C}"/>
              </a:ext>
            </a:extLst>
          </p:cNvPr>
          <p:cNvGrpSpPr/>
          <p:nvPr/>
        </p:nvGrpSpPr>
        <p:grpSpPr>
          <a:xfrm>
            <a:off x="800575" y="1418923"/>
            <a:ext cx="2067951" cy="1547447"/>
            <a:chOff x="2264898" y="576775"/>
            <a:chExt cx="2067951" cy="1547447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="" xmlns:a16="http://schemas.microsoft.com/office/drawing/2014/main" id="{B99C8738-E466-4E1B-977D-F85BB3F9C13B}"/>
                </a:ext>
              </a:extLst>
            </p:cNvPr>
            <p:cNvCxnSpPr>
              <a:cxnSpLocks/>
            </p:cNvCxnSpPr>
            <p:nvPr/>
          </p:nvCxnSpPr>
          <p:spPr>
            <a:xfrm>
              <a:off x="2264898" y="2110154"/>
              <a:ext cx="2067951" cy="1406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="" xmlns:a16="http://schemas.microsoft.com/office/drawing/2014/main" id="{10257C6F-188B-4151-B3BE-6E13B07F77C3}"/>
                </a:ext>
              </a:extLst>
            </p:cNvPr>
            <p:cNvCxnSpPr/>
            <p:nvPr/>
          </p:nvCxnSpPr>
          <p:spPr>
            <a:xfrm flipV="1">
              <a:off x="2264898" y="576775"/>
              <a:ext cx="1519311" cy="154744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41D46991-F2F6-4296-BFE8-2106F9DE5F81}"/>
              </a:ext>
            </a:extLst>
          </p:cNvPr>
          <p:cNvCxnSpPr>
            <a:cxnSpLocks/>
          </p:cNvCxnSpPr>
          <p:nvPr/>
        </p:nvCxnSpPr>
        <p:spPr>
          <a:xfrm flipV="1">
            <a:off x="4406029" y="2817024"/>
            <a:ext cx="2782562" cy="703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569F6F75-87C8-48DA-B4AE-C587E14E6A8A}"/>
              </a:ext>
            </a:extLst>
          </p:cNvPr>
          <p:cNvSpPr txBox="1"/>
          <p:nvPr/>
        </p:nvSpPr>
        <p:spPr>
          <a:xfrm>
            <a:off x="269632" y="175846"/>
            <a:ext cx="11652738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 গুলো লক্ষ কর এবং বলঃ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611D904C-693E-4939-A6F9-8E7937B96572}"/>
              </a:ext>
            </a:extLst>
          </p:cNvPr>
          <p:cNvSpPr txBox="1"/>
          <p:nvPr/>
        </p:nvSpPr>
        <p:spPr>
          <a:xfrm>
            <a:off x="211015" y="3481203"/>
            <a:ext cx="3481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এটি কোন ধরনের চিত্র?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F12CDC64-A07A-436C-8B55-5BD28ADEEE81}"/>
              </a:ext>
            </a:extLst>
          </p:cNvPr>
          <p:cNvSpPr txBox="1"/>
          <p:nvPr/>
        </p:nvSpPr>
        <p:spPr>
          <a:xfrm>
            <a:off x="3645878" y="3417932"/>
            <a:ext cx="3856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এটি কোন ধরনের চিত্র?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F2AFE8D2-C1F9-4EF6-8837-8CD417718F7A}"/>
              </a:ext>
            </a:extLst>
          </p:cNvPr>
          <p:cNvSpPr txBox="1"/>
          <p:nvPr/>
        </p:nvSpPr>
        <p:spPr>
          <a:xfrm>
            <a:off x="8738889" y="3481204"/>
            <a:ext cx="290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AC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কে কি বলা হয়?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55DBA39B-AF12-4CE8-9CB8-D8E2E23E91F4}"/>
              </a:ext>
            </a:extLst>
          </p:cNvPr>
          <p:cNvSpPr txBox="1"/>
          <p:nvPr/>
        </p:nvSpPr>
        <p:spPr>
          <a:xfrm>
            <a:off x="2148998" y="1487720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45C0C0C5-82AF-423A-9E97-301D8A693C2D}"/>
              </a:ext>
            </a:extLst>
          </p:cNvPr>
          <p:cNvSpPr txBox="1"/>
          <p:nvPr/>
        </p:nvSpPr>
        <p:spPr>
          <a:xfrm>
            <a:off x="607723" y="2978919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DDA1B4B-6AF6-4308-B5E5-20C9D6455684}"/>
              </a:ext>
            </a:extLst>
          </p:cNvPr>
          <p:cNvSpPr txBox="1"/>
          <p:nvPr/>
        </p:nvSpPr>
        <p:spPr>
          <a:xfrm>
            <a:off x="2629874" y="2989682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Q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F5210523-0246-4D2E-8DED-826553CA84CB}"/>
              </a:ext>
            </a:extLst>
          </p:cNvPr>
          <p:cNvSpPr txBox="1"/>
          <p:nvPr/>
        </p:nvSpPr>
        <p:spPr>
          <a:xfrm>
            <a:off x="4327145" y="2883772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5DA90347-35E0-4F48-B4B9-FD65A69046B0}"/>
              </a:ext>
            </a:extLst>
          </p:cNvPr>
          <p:cNvSpPr txBox="1"/>
          <p:nvPr/>
        </p:nvSpPr>
        <p:spPr>
          <a:xfrm>
            <a:off x="6972957" y="2910099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1C4E5C0C-8785-415F-8F52-C17F70672FAF}"/>
              </a:ext>
            </a:extLst>
          </p:cNvPr>
          <p:cNvSpPr txBox="1"/>
          <p:nvPr/>
        </p:nvSpPr>
        <p:spPr>
          <a:xfrm>
            <a:off x="9882200" y="2978919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FE03F852-FCE4-4B06-9036-E4311BACB356}"/>
              </a:ext>
            </a:extLst>
          </p:cNvPr>
          <p:cNvSpPr txBox="1"/>
          <p:nvPr/>
        </p:nvSpPr>
        <p:spPr>
          <a:xfrm>
            <a:off x="8669074" y="2924807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541EA78-9F7F-477C-9DF8-1C027546ABFF}"/>
              </a:ext>
            </a:extLst>
          </p:cNvPr>
          <p:cNvSpPr txBox="1"/>
          <p:nvPr/>
        </p:nvSpPr>
        <p:spPr>
          <a:xfrm>
            <a:off x="9734843" y="1656910"/>
            <a:ext cx="591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B7DDEAE4-A038-4D85-BCAA-6B2E36CBC661}"/>
              </a:ext>
            </a:extLst>
          </p:cNvPr>
          <p:cNvSpPr txBox="1"/>
          <p:nvPr/>
        </p:nvSpPr>
        <p:spPr>
          <a:xfrm>
            <a:off x="11144198" y="2966370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D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47C365B2-1443-42EF-AFA5-498F2E5FBED3}"/>
              </a:ext>
            </a:extLst>
          </p:cNvPr>
          <p:cNvGrpSpPr/>
          <p:nvPr/>
        </p:nvGrpSpPr>
        <p:grpSpPr>
          <a:xfrm>
            <a:off x="8589529" y="1502059"/>
            <a:ext cx="2881028" cy="1456550"/>
            <a:chOff x="8589161" y="1531465"/>
            <a:chExt cx="2881028" cy="1456550"/>
          </a:xfrm>
        </p:grpSpPr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1574A58D-0852-4526-8A20-8D0114F96DF5}"/>
                </a:ext>
              </a:extLst>
            </p:cNvPr>
            <p:cNvGrpSpPr/>
            <p:nvPr/>
          </p:nvGrpSpPr>
          <p:grpSpPr>
            <a:xfrm>
              <a:off x="8589161" y="1531465"/>
              <a:ext cx="2881028" cy="1392702"/>
              <a:chOff x="8541932" y="998806"/>
              <a:chExt cx="2135447" cy="1392702"/>
            </a:xfrm>
          </p:grpSpPr>
          <p:cxnSp>
            <p:nvCxnSpPr>
              <p:cNvPr id="24" name="Straight Arrow Connector 23">
                <a:extLst>
                  <a:ext uri="{FF2B5EF4-FFF2-40B4-BE49-F238E27FC236}">
                    <a16:creationId xmlns="" xmlns:a16="http://schemas.microsoft.com/office/drawing/2014/main" id="{551F2E1E-0180-4DFB-8664-95F972142BFF}"/>
                  </a:ext>
                </a:extLst>
              </p:cNvPr>
              <p:cNvCxnSpPr/>
              <p:nvPr/>
            </p:nvCxnSpPr>
            <p:spPr>
              <a:xfrm>
                <a:off x="8541932" y="2377440"/>
                <a:ext cx="2135447" cy="0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="" xmlns:a16="http://schemas.microsoft.com/office/drawing/2014/main" id="{EDAC52D6-50E6-40A7-AF39-6E380630078B}"/>
                  </a:ext>
                </a:extLst>
              </p:cNvPr>
              <p:cNvCxnSpPr/>
              <p:nvPr/>
            </p:nvCxnSpPr>
            <p:spPr>
              <a:xfrm flipV="1">
                <a:off x="9636369" y="998806"/>
                <a:ext cx="0" cy="1392702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3" name="Oval 42">
              <a:extLst>
                <a:ext uri="{FF2B5EF4-FFF2-40B4-BE49-F238E27FC236}">
                  <a16:creationId xmlns="" xmlns:a16="http://schemas.microsoft.com/office/drawing/2014/main" id="{C1A37FBA-62F9-497B-8FB3-E73ABD51D986}"/>
                </a:ext>
              </a:extLst>
            </p:cNvPr>
            <p:cNvSpPr/>
            <p:nvPr/>
          </p:nvSpPr>
          <p:spPr>
            <a:xfrm>
              <a:off x="10029675" y="1801882"/>
              <a:ext cx="90190" cy="13388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="" xmlns:a16="http://schemas.microsoft.com/office/drawing/2014/main" id="{095B0242-6C44-43B0-AE8D-BF8271EA4E38}"/>
                </a:ext>
              </a:extLst>
            </p:cNvPr>
            <p:cNvSpPr/>
            <p:nvPr/>
          </p:nvSpPr>
          <p:spPr>
            <a:xfrm>
              <a:off x="8963764" y="2854133"/>
              <a:ext cx="90190" cy="13388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="" xmlns:a16="http://schemas.microsoft.com/office/drawing/2014/main" id="{F4C00287-82B9-421C-BCE5-46FE74EDFEED}"/>
                </a:ext>
              </a:extLst>
            </p:cNvPr>
            <p:cNvSpPr/>
            <p:nvPr/>
          </p:nvSpPr>
          <p:spPr>
            <a:xfrm>
              <a:off x="11099103" y="2823541"/>
              <a:ext cx="90190" cy="13388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94459181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15C72380-3520-4E3D-992C-D1EAE61DBF3F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0572460B-54A9-4F31-81F1-70434D1BD5F4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CDA8EA73-BCA4-41EF-8AE7-A0C2E63A63A3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E3FAA015-9655-4145-AE3E-D113423202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9B76F644-36BB-47BE-883E-CEE72F56FC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E0EF222-86B6-42CF-ACDE-884FE6C6B244}"/>
              </a:ext>
            </a:extLst>
          </p:cNvPr>
          <p:cNvSpPr/>
          <p:nvPr/>
        </p:nvSpPr>
        <p:spPr>
          <a:xfrm>
            <a:off x="164123" y="146304"/>
            <a:ext cx="11465169" cy="144655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16D9FE5-487D-4545-A5C8-BF8A0CC42C77}"/>
              </a:ext>
            </a:extLst>
          </p:cNvPr>
          <p:cNvSpPr/>
          <p:nvPr/>
        </p:nvSpPr>
        <p:spPr>
          <a:xfrm>
            <a:off x="0" y="3316384"/>
            <a:ext cx="1219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6600" dirty="0" smtClean="0"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লম্ব </a:t>
            </a:r>
            <a:r>
              <a:rPr lang="en-US" sz="6600" dirty="0" err="1"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6600" dirty="0"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(সম্পাদ্য-৪</a:t>
            </a:r>
            <a:r>
              <a:rPr lang="bn-BD" sz="6600" dirty="0" smtClean="0"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6600" dirty="0" smtClean="0"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00" dirty="0">
              <a:solidFill>
                <a:srgbClr val="FF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406098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71C7A2E3-64D0-41EA-83D8-50092A63D8CD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6C7FC964-7655-4722-9E8E-0A50B81F051D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C90E641B-9070-4419-82E1-E1369889569C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764B71CB-9C3E-4B77-920C-EBBCB8746B0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5F6F51A6-4F90-489B-939F-1E36413C45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80C24BC-7625-4889-9A54-84C5A32AC3D0}"/>
              </a:ext>
            </a:extLst>
          </p:cNvPr>
          <p:cNvSpPr/>
          <p:nvPr/>
        </p:nvSpPr>
        <p:spPr>
          <a:xfrm>
            <a:off x="222738" y="1461689"/>
            <a:ext cx="78705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54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শিক্ষাথীরা</a:t>
            </a:r>
            <a:r>
              <a:rPr lang="en-US" sz="5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AC67CF6-DE8F-4EF8-8BFA-D033DEF4F572}"/>
              </a:ext>
            </a:extLst>
          </p:cNvPr>
          <p:cNvSpPr/>
          <p:nvPr/>
        </p:nvSpPr>
        <p:spPr>
          <a:xfrm>
            <a:off x="211015" y="2765336"/>
            <a:ext cx="116644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সমকোণের ধারণা ব্যাখ্যা করতে পারবে;  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লম্বের ধারণা ব্যাখ্যা করতে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 উপাত্ত ব্যবহার করে লম্ব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="" xmlns:p14="http://schemas.microsoft.com/office/powerpoint/2010/main" val="31084776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677EE382-FA1A-4D5A-8B74-2EE46AB16008}"/>
              </a:ext>
            </a:extLst>
          </p:cNvPr>
          <p:cNvGrpSpPr/>
          <p:nvPr/>
        </p:nvGrpSpPr>
        <p:grpSpPr>
          <a:xfrm>
            <a:off x="4186341" y="971356"/>
            <a:ext cx="3129003" cy="1952875"/>
            <a:chOff x="4186341" y="971356"/>
            <a:chExt cx="3129003" cy="1952875"/>
          </a:xfrm>
          <a:solidFill>
            <a:srgbClr val="00B0F0"/>
          </a:solidFill>
        </p:grpSpPr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D9A2F852-6EFB-4DD4-9138-14C9BBEDFEB8}"/>
                </a:ext>
              </a:extLst>
            </p:cNvPr>
            <p:cNvGrpSpPr/>
            <p:nvPr/>
          </p:nvGrpSpPr>
          <p:grpSpPr>
            <a:xfrm>
              <a:off x="4186341" y="1027965"/>
              <a:ext cx="2881028" cy="1456550"/>
              <a:chOff x="8589161" y="1531465"/>
              <a:chExt cx="2881028" cy="1456550"/>
            </a:xfrm>
            <a:grpFill/>
          </p:grpSpPr>
          <p:grpSp>
            <p:nvGrpSpPr>
              <p:cNvPr id="12" name="Group 11">
                <a:extLst>
                  <a:ext uri="{FF2B5EF4-FFF2-40B4-BE49-F238E27FC236}">
                    <a16:creationId xmlns="" xmlns:a16="http://schemas.microsoft.com/office/drawing/2014/main" id="{4C17A14F-5B17-40E7-B8F3-CB6C4DBA66BD}"/>
                  </a:ext>
                </a:extLst>
              </p:cNvPr>
              <p:cNvGrpSpPr/>
              <p:nvPr/>
            </p:nvGrpSpPr>
            <p:grpSpPr>
              <a:xfrm>
                <a:off x="8589161" y="1531465"/>
                <a:ext cx="2881028" cy="1392702"/>
                <a:chOff x="8541932" y="998806"/>
                <a:chExt cx="2135447" cy="1392702"/>
              </a:xfrm>
              <a:grpFill/>
            </p:grpSpPr>
            <p:cxnSp>
              <p:nvCxnSpPr>
                <p:cNvPr id="16" name="Straight Arrow Connector 15">
                  <a:extLst>
                    <a:ext uri="{FF2B5EF4-FFF2-40B4-BE49-F238E27FC236}">
                      <a16:creationId xmlns="" xmlns:a16="http://schemas.microsoft.com/office/drawing/2014/main" id="{2F134DB9-CA1E-4BC8-A09A-96C389308DC3}"/>
                    </a:ext>
                  </a:extLst>
                </p:cNvPr>
                <p:cNvCxnSpPr/>
                <p:nvPr/>
              </p:nvCxnSpPr>
              <p:spPr>
                <a:xfrm>
                  <a:off x="8541932" y="2377440"/>
                  <a:ext cx="2135447" cy="0"/>
                </a:xfrm>
                <a:prstGeom prst="straightConnector1">
                  <a:avLst/>
                </a:prstGeom>
                <a:grpFill/>
                <a:ln w="38100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>
                  <a:extLst>
                    <a:ext uri="{FF2B5EF4-FFF2-40B4-BE49-F238E27FC236}">
                      <a16:creationId xmlns="" xmlns:a16="http://schemas.microsoft.com/office/drawing/2014/main" id="{F04DED7F-2B7A-47E6-B3D4-CA41D9527358}"/>
                    </a:ext>
                  </a:extLst>
                </p:cNvPr>
                <p:cNvCxnSpPr/>
                <p:nvPr/>
              </p:nvCxnSpPr>
              <p:spPr>
                <a:xfrm flipV="1">
                  <a:off x="9636369" y="998806"/>
                  <a:ext cx="0" cy="1392702"/>
                </a:xfrm>
                <a:prstGeom prst="straightConnector1">
                  <a:avLst/>
                </a:prstGeom>
                <a:grpFill/>
                <a:ln w="381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Oval 12">
                <a:extLst>
                  <a:ext uri="{FF2B5EF4-FFF2-40B4-BE49-F238E27FC236}">
                    <a16:creationId xmlns="" xmlns:a16="http://schemas.microsoft.com/office/drawing/2014/main" id="{FAA4502F-7952-420A-9FA5-58B5E7BF5A5C}"/>
                  </a:ext>
                </a:extLst>
              </p:cNvPr>
              <p:cNvSpPr/>
              <p:nvPr/>
            </p:nvSpPr>
            <p:spPr>
              <a:xfrm>
                <a:off x="10029675" y="1801882"/>
                <a:ext cx="90190" cy="133882"/>
              </a:xfrm>
              <a:prstGeom prst="ellipse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="" xmlns:a16="http://schemas.microsoft.com/office/drawing/2014/main" id="{11C1B760-B064-4ADE-A06F-257ADACEBC46}"/>
                  </a:ext>
                </a:extLst>
              </p:cNvPr>
              <p:cNvSpPr/>
              <p:nvPr/>
            </p:nvSpPr>
            <p:spPr>
              <a:xfrm>
                <a:off x="8963764" y="2854133"/>
                <a:ext cx="90190" cy="133882"/>
              </a:xfrm>
              <a:prstGeom prst="ellipse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="" xmlns:a16="http://schemas.microsoft.com/office/drawing/2014/main" id="{CDFE897B-27F9-4BC1-8B5A-2FF49BDEC1AB}"/>
                  </a:ext>
                </a:extLst>
              </p:cNvPr>
              <p:cNvSpPr/>
              <p:nvPr/>
            </p:nvSpPr>
            <p:spPr>
              <a:xfrm>
                <a:off x="11099103" y="2823541"/>
                <a:ext cx="90190" cy="133882"/>
              </a:xfrm>
              <a:prstGeom prst="ellipse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9FEC558D-4D07-4964-9A65-FED79B6D5275}"/>
                </a:ext>
              </a:extLst>
            </p:cNvPr>
            <p:cNvSpPr txBox="1"/>
            <p:nvPr/>
          </p:nvSpPr>
          <p:spPr>
            <a:xfrm>
              <a:off x="5243072" y="971356"/>
              <a:ext cx="59195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C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7E64D586-83A7-40D8-B91E-33EC363B7F17}"/>
                </a:ext>
              </a:extLst>
            </p:cNvPr>
            <p:cNvSpPr txBox="1"/>
            <p:nvPr/>
          </p:nvSpPr>
          <p:spPr>
            <a:xfrm>
              <a:off x="4227681" y="2462565"/>
              <a:ext cx="652718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b="1"/>
                <a:t>B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949931EE-3B35-4669-BAD2-91F97EE35E4B}"/>
                </a:ext>
              </a:extLst>
            </p:cNvPr>
            <p:cNvSpPr txBox="1"/>
            <p:nvPr/>
          </p:nvSpPr>
          <p:spPr>
            <a:xfrm>
              <a:off x="5460787" y="2444635"/>
              <a:ext cx="652718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b="1"/>
                <a:t>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8E16790D-FD8E-4482-BECC-B7F675996046}"/>
                </a:ext>
              </a:extLst>
            </p:cNvPr>
            <p:cNvSpPr txBox="1"/>
            <p:nvPr/>
          </p:nvSpPr>
          <p:spPr>
            <a:xfrm>
              <a:off x="6662626" y="2462566"/>
              <a:ext cx="652718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b="1"/>
                <a:t>D</a:t>
              </a: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1C39CBD-D842-453B-8AF9-B7CBBFE41481}"/>
                  </a:ext>
                </a:extLst>
              </p:cNvPr>
              <p:cNvSpPr txBox="1"/>
              <p:nvPr/>
            </p:nvSpPr>
            <p:spPr>
              <a:xfrm>
                <a:off x="1127354" y="3320615"/>
                <a:ext cx="1016932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BD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 </a:t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A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BAC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DAC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দুইটি সন্নিহিত কোণ এবং পরস্পর সমান।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⸫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BAC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DAC 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প্রত্যেকে সমকোণ।</a:t>
                </a:r>
                <a:endParaRPr lang="en-US" sz="280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1C39CBD-D842-453B-8AF9-B7CBBFE41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354" y="3320615"/>
                <a:ext cx="10169325" cy="954107"/>
              </a:xfrm>
              <a:prstGeom prst="rect">
                <a:avLst/>
              </a:prstGeom>
              <a:blipFill>
                <a:blip r:embed="rId2"/>
                <a:stretch>
                  <a:fillRect l="-1259" t="-5769" b="-18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E72981AF-FAC2-4097-8FE2-D0AA56230245}"/>
              </a:ext>
            </a:extLst>
          </p:cNvPr>
          <p:cNvSpPr txBox="1"/>
          <p:nvPr/>
        </p:nvSpPr>
        <p:spPr>
          <a:xfrm>
            <a:off x="310639" y="4534491"/>
            <a:ext cx="10986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যদি একই রেখার উপর অবস্থিত দুইটি সন্নিহিত কোণ পরস্পর সমান হয়,তবে কোণ দুইটির প্রত্যেকটি সমকোণ বা ৯০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⁰</a:t>
            </a:r>
            <a:r>
              <a:rPr lang="bn-B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CDEEB06A-63F8-4946-9211-AB39E98C0294}"/>
              </a:ext>
            </a:extLst>
          </p:cNvPr>
          <p:cNvSpPr/>
          <p:nvPr/>
        </p:nvSpPr>
        <p:spPr>
          <a:xfrm>
            <a:off x="211015" y="369452"/>
            <a:ext cx="3998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সমকোণের ধারণাঃ </a:t>
            </a:r>
            <a:endParaRPr lang="en-US" sz="36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557222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D608C483-D681-4421-A45F-245C382A0EFC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1EE6E818-824C-4873-B573-34B862A48DC6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4C9419D0-8B2C-48E6-8C70-9F4527998CF6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2A1DD69A-C032-4F64-926E-4B7BC127BC3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5A9DA1B8-5213-420B-8FE7-3CFFBB25CC4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677EE382-FA1A-4D5A-8B74-2EE46AB16008}"/>
              </a:ext>
            </a:extLst>
          </p:cNvPr>
          <p:cNvGrpSpPr/>
          <p:nvPr/>
        </p:nvGrpSpPr>
        <p:grpSpPr>
          <a:xfrm>
            <a:off x="4186341" y="971356"/>
            <a:ext cx="3129003" cy="1952875"/>
            <a:chOff x="4186341" y="971356"/>
            <a:chExt cx="3129003" cy="1952875"/>
          </a:xfrm>
        </p:grpSpPr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D9A2F852-6EFB-4DD4-9138-14C9BBEDFEB8}"/>
                </a:ext>
              </a:extLst>
            </p:cNvPr>
            <p:cNvGrpSpPr/>
            <p:nvPr/>
          </p:nvGrpSpPr>
          <p:grpSpPr>
            <a:xfrm>
              <a:off x="4186341" y="1027965"/>
              <a:ext cx="2881028" cy="1456550"/>
              <a:chOff x="8589161" y="1531465"/>
              <a:chExt cx="2881028" cy="1456550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="" xmlns:a16="http://schemas.microsoft.com/office/drawing/2014/main" id="{4C17A14F-5B17-40E7-B8F3-CB6C4DBA66BD}"/>
                  </a:ext>
                </a:extLst>
              </p:cNvPr>
              <p:cNvGrpSpPr/>
              <p:nvPr/>
            </p:nvGrpSpPr>
            <p:grpSpPr>
              <a:xfrm>
                <a:off x="8589161" y="1531465"/>
                <a:ext cx="2881028" cy="1392702"/>
                <a:chOff x="8541932" y="998806"/>
                <a:chExt cx="2135447" cy="1392702"/>
              </a:xfrm>
            </p:grpSpPr>
            <p:cxnSp>
              <p:nvCxnSpPr>
                <p:cNvPr id="16" name="Straight Arrow Connector 15">
                  <a:extLst>
                    <a:ext uri="{FF2B5EF4-FFF2-40B4-BE49-F238E27FC236}">
                      <a16:creationId xmlns="" xmlns:a16="http://schemas.microsoft.com/office/drawing/2014/main" id="{2F134DB9-CA1E-4BC8-A09A-96C389308DC3}"/>
                    </a:ext>
                  </a:extLst>
                </p:cNvPr>
                <p:cNvCxnSpPr/>
                <p:nvPr/>
              </p:nvCxnSpPr>
              <p:spPr>
                <a:xfrm>
                  <a:off x="8541932" y="2377440"/>
                  <a:ext cx="2135447" cy="0"/>
                </a:xfrm>
                <a:prstGeom prst="straightConnector1">
                  <a:avLst/>
                </a:prstGeom>
                <a:ln w="38100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>
                  <a:extLst>
                    <a:ext uri="{FF2B5EF4-FFF2-40B4-BE49-F238E27FC236}">
                      <a16:creationId xmlns="" xmlns:a16="http://schemas.microsoft.com/office/drawing/2014/main" id="{F04DED7F-2B7A-47E6-B3D4-CA41D9527358}"/>
                    </a:ext>
                  </a:extLst>
                </p:cNvPr>
                <p:cNvCxnSpPr/>
                <p:nvPr/>
              </p:nvCxnSpPr>
              <p:spPr>
                <a:xfrm flipV="1">
                  <a:off x="9636369" y="998806"/>
                  <a:ext cx="0" cy="1392702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Oval 12">
                <a:extLst>
                  <a:ext uri="{FF2B5EF4-FFF2-40B4-BE49-F238E27FC236}">
                    <a16:creationId xmlns="" xmlns:a16="http://schemas.microsoft.com/office/drawing/2014/main" id="{FAA4502F-7952-420A-9FA5-58B5E7BF5A5C}"/>
                  </a:ext>
                </a:extLst>
              </p:cNvPr>
              <p:cNvSpPr/>
              <p:nvPr/>
            </p:nvSpPr>
            <p:spPr>
              <a:xfrm>
                <a:off x="10029675" y="1801882"/>
                <a:ext cx="90190" cy="13388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="" xmlns:a16="http://schemas.microsoft.com/office/drawing/2014/main" id="{11C1B760-B064-4ADE-A06F-257ADACEBC46}"/>
                  </a:ext>
                </a:extLst>
              </p:cNvPr>
              <p:cNvSpPr/>
              <p:nvPr/>
            </p:nvSpPr>
            <p:spPr>
              <a:xfrm>
                <a:off x="8963764" y="2854133"/>
                <a:ext cx="90190" cy="13388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="" xmlns:a16="http://schemas.microsoft.com/office/drawing/2014/main" id="{CDFE897B-27F9-4BC1-8B5A-2FF49BDEC1AB}"/>
                  </a:ext>
                </a:extLst>
              </p:cNvPr>
              <p:cNvSpPr/>
              <p:nvPr/>
            </p:nvSpPr>
            <p:spPr>
              <a:xfrm>
                <a:off x="11099103" y="2823541"/>
                <a:ext cx="90190" cy="13388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9FEC558D-4D07-4964-9A65-FED79B6D5275}"/>
                </a:ext>
              </a:extLst>
            </p:cNvPr>
            <p:cNvSpPr txBox="1"/>
            <p:nvPr/>
          </p:nvSpPr>
          <p:spPr>
            <a:xfrm>
              <a:off x="5243072" y="971356"/>
              <a:ext cx="591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7E64D586-83A7-40D8-B91E-33EC363B7F17}"/>
                </a:ext>
              </a:extLst>
            </p:cNvPr>
            <p:cNvSpPr txBox="1"/>
            <p:nvPr/>
          </p:nvSpPr>
          <p:spPr>
            <a:xfrm>
              <a:off x="4227681" y="2462565"/>
              <a:ext cx="6527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949931EE-3B35-4669-BAD2-91F97EE35E4B}"/>
                </a:ext>
              </a:extLst>
            </p:cNvPr>
            <p:cNvSpPr txBox="1"/>
            <p:nvPr/>
          </p:nvSpPr>
          <p:spPr>
            <a:xfrm>
              <a:off x="5460787" y="2444635"/>
              <a:ext cx="6527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8E16790D-FD8E-4482-BECC-B7F675996046}"/>
                </a:ext>
              </a:extLst>
            </p:cNvPr>
            <p:cNvSpPr txBox="1"/>
            <p:nvPr/>
          </p:nvSpPr>
          <p:spPr>
            <a:xfrm>
              <a:off x="6662626" y="2462566"/>
              <a:ext cx="6527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D</a:t>
              </a: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1C39CBD-D842-453B-8AF9-B7CBBFE41481}"/>
                  </a:ext>
                </a:extLst>
              </p:cNvPr>
              <p:cNvSpPr txBox="1"/>
              <p:nvPr/>
            </p:nvSpPr>
            <p:spPr>
              <a:xfrm>
                <a:off x="569631" y="3149496"/>
                <a:ext cx="11422495" cy="1508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BD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 </a:t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A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BAC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DAC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দুইটি সন্নিহিত কোণ এবং পরস্পর সমান।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⸫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BAC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DAC 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প্রত্যেকে সমকোণ।</a:t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 AD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AC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বাহুদ্বয় বা </a:t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AB </a:t>
                </a:r>
                <a:r>
                  <a:rPr lang="bn-BD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US" sz="2800">
                    <a:latin typeface="NikoshBAN" panose="02000000000000000000" pitchFamily="2" charset="0"/>
                    <a:cs typeface="NikoshBAN" panose="02000000000000000000" pitchFamily="2" charset="0"/>
                  </a:rPr>
                  <a:t>AC </a:t>
                </a:r>
                <a:r>
                  <a:rPr lang="bn-BD" sz="320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বাহুদ্বয়কে পরস্পরের উপর লম্ব বলে।</a:t>
                </a:r>
                <a:endParaRPr lang="en-US" sz="280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1C39CBD-D842-453B-8AF9-B7CBBFE41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31" y="3149496"/>
                <a:ext cx="11422495" cy="1508105"/>
              </a:xfrm>
              <a:prstGeom prst="rect">
                <a:avLst/>
              </a:prstGeom>
              <a:blipFill>
                <a:blip r:embed="rId2"/>
                <a:stretch>
                  <a:fillRect l="-1334" t="-5668" r="-1601" b="-125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E72981AF-FAC2-4097-8FE2-D0AA56230245}"/>
              </a:ext>
            </a:extLst>
          </p:cNvPr>
          <p:cNvSpPr txBox="1"/>
          <p:nvPr/>
        </p:nvSpPr>
        <p:spPr>
          <a:xfrm>
            <a:off x="471503" y="4620459"/>
            <a:ext cx="11422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 যদি একই রেখার উপর অবস্থিত দুইটি সন্নিহিত কোণ পরস্পর সমান হয়,তবে কোণ দুইটির প্রত্যেকটি সমকোণ বা ৯০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⁰</a:t>
            </a:r>
            <a:r>
              <a:rPr lang="bn-BD" sz="3200">
                <a:latin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 সমকোণের বাহু দুইটি পরস্পরের উপর লম্ব।</a:t>
            </a:r>
            <a:endParaRPr lang="en-US" sz="32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CDEEB06A-63F8-4946-9211-AB39E98C0294}"/>
              </a:ext>
            </a:extLst>
          </p:cNvPr>
          <p:cNvSpPr/>
          <p:nvPr/>
        </p:nvSpPr>
        <p:spPr>
          <a:xfrm>
            <a:off x="293077" y="369452"/>
            <a:ext cx="37162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লম্বের ধারণাঃ </a:t>
            </a:r>
            <a:endParaRPr lang="en-US" sz="36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824361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B2936EA0-0F3C-4319-926F-7CA7E01E61D9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CAD4A57F-E5B8-4D2A-887C-57A6DED54258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02CFE830-8E22-43F4-8597-77FAE4C889AD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CDB921A8-62AC-4836-B196-0138D1C4A8D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F2D09AC9-B0DF-4E94-A717-091A134F5A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0831ECD2-3504-40CF-8FDB-73FA3901ADC4}"/>
              </a:ext>
            </a:extLst>
          </p:cNvPr>
          <p:cNvSpPr/>
          <p:nvPr/>
        </p:nvSpPr>
        <p:spPr>
          <a:xfrm>
            <a:off x="1394092" y="1611494"/>
            <a:ext cx="10313222" cy="309541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prstTxWarp prst="textStop">
              <a:avLst/>
            </a:prstTxWarp>
            <a:spAutoFit/>
          </a:bodyPr>
          <a:lstStyle/>
          <a:p>
            <a:r>
              <a:rPr lang="bn-BD" sz="44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সরল রেখার নির্দিষ্ট কোন</a:t>
            </a:r>
          </a:p>
          <a:p>
            <a:r>
              <a:rPr lang="bn-BD" sz="44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বিন্দুতে একটি লম্ব আঁকতে হবে। </a:t>
            </a:r>
            <a:endParaRPr lang="en-US" sz="44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6186" y="293077"/>
            <a:ext cx="338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সম্পাদ্য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অংকনঃ</a:t>
            </a:r>
            <a:r>
              <a:rPr lang="en-US" sz="2800" dirty="0" smtClean="0">
                <a:solidFill>
                  <a:srgbClr val="FF0000"/>
                </a:solidFill>
              </a:rPr>
              <a:t>-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386758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106B6A06-ABC0-4396-B1CF-D05F97A762A4}"/>
              </a:ext>
            </a:extLst>
          </p:cNvPr>
          <p:cNvGrpSpPr/>
          <p:nvPr/>
        </p:nvGrpSpPr>
        <p:grpSpPr>
          <a:xfrm>
            <a:off x="46775" y="-151928"/>
            <a:ext cx="12231971" cy="6948847"/>
            <a:chOff x="0" y="0"/>
            <a:chExt cx="12231971" cy="6948847"/>
          </a:xfrm>
        </p:grpSpPr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146B80D5-F5F7-4EF4-90FC-4FB642B6F730}"/>
                </a:ext>
              </a:extLst>
            </p:cNvPr>
            <p:cNvCxnSpPr/>
            <p:nvPr/>
          </p:nvCxnSpPr>
          <p:spPr>
            <a:xfrm>
              <a:off x="0" y="0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702F5CEB-A943-42AA-A091-DECC0436ADB2}"/>
                </a:ext>
              </a:extLst>
            </p:cNvPr>
            <p:cNvCxnSpPr>
              <a:cxnSpLocks/>
            </p:cNvCxnSpPr>
            <p:nvPr/>
          </p:nvCxnSpPr>
          <p:spPr>
            <a:xfrm>
              <a:off x="12231971" y="3761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1D37DF63-18B7-479B-85BA-F51748A9217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0" cy="694508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D32A8596-AB40-4773-B6BC-884D39127C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945086"/>
              <a:ext cx="121920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4BB5E29F-7A2D-4FB4-B76A-564910F3E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44621" y="4356748"/>
            <a:ext cx="5857547" cy="1016000"/>
          </a:xfrm>
          <a:prstGeom prst="rect">
            <a:avLst/>
          </a:prstGeom>
        </p:spPr>
      </p:pic>
      <p:sp>
        <p:nvSpPr>
          <p:cNvPr id="13" name="Arrow: Pentagon 3">
            <a:extLst>
              <a:ext uri="{FF2B5EF4-FFF2-40B4-BE49-F238E27FC236}">
                <a16:creationId xmlns="" xmlns:a16="http://schemas.microsoft.com/office/drawing/2014/main" id="{3E54C864-11F7-4596-8C14-F7A4A12768D2}"/>
              </a:ext>
            </a:extLst>
          </p:cNvPr>
          <p:cNvSpPr/>
          <p:nvPr/>
        </p:nvSpPr>
        <p:spPr>
          <a:xfrm rot="5400000">
            <a:off x="2854682" y="2536788"/>
            <a:ext cx="3244762" cy="453452"/>
          </a:xfrm>
          <a:custGeom>
            <a:avLst/>
            <a:gdLst>
              <a:gd name="connsiteX0" fmla="*/ 0 w 4062336"/>
              <a:gd name="connsiteY0" fmla="*/ 0 h 502170"/>
              <a:gd name="connsiteX1" fmla="*/ 3811251 w 4062336"/>
              <a:gd name="connsiteY1" fmla="*/ 0 h 502170"/>
              <a:gd name="connsiteX2" fmla="*/ 4062336 w 4062336"/>
              <a:gd name="connsiteY2" fmla="*/ 251085 h 502170"/>
              <a:gd name="connsiteX3" fmla="*/ 3811251 w 4062336"/>
              <a:gd name="connsiteY3" fmla="*/ 502170 h 502170"/>
              <a:gd name="connsiteX4" fmla="*/ 0 w 4062336"/>
              <a:gd name="connsiteY4" fmla="*/ 502170 h 502170"/>
              <a:gd name="connsiteX5" fmla="*/ 0 w 4062336"/>
              <a:gd name="connsiteY5" fmla="*/ 0 h 502170"/>
              <a:gd name="connsiteX0" fmla="*/ 0 w 4257208"/>
              <a:gd name="connsiteY0" fmla="*/ 0 h 502170"/>
              <a:gd name="connsiteX1" fmla="*/ 3811251 w 4257208"/>
              <a:gd name="connsiteY1" fmla="*/ 0 h 502170"/>
              <a:gd name="connsiteX2" fmla="*/ 4257208 w 4257208"/>
              <a:gd name="connsiteY2" fmla="*/ 266075 h 502170"/>
              <a:gd name="connsiteX3" fmla="*/ 3811251 w 4257208"/>
              <a:gd name="connsiteY3" fmla="*/ 502170 h 502170"/>
              <a:gd name="connsiteX4" fmla="*/ 0 w 4257208"/>
              <a:gd name="connsiteY4" fmla="*/ 502170 h 502170"/>
              <a:gd name="connsiteX5" fmla="*/ 0 w 4257208"/>
              <a:gd name="connsiteY5" fmla="*/ 0 h 50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08" h="502170">
                <a:moveTo>
                  <a:pt x="0" y="0"/>
                </a:moveTo>
                <a:lnTo>
                  <a:pt x="3811251" y="0"/>
                </a:lnTo>
                <a:lnTo>
                  <a:pt x="4257208" y="266075"/>
                </a:lnTo>
                <a:lnTo>
                  <a:pt x="3811251" y="502170"/>
                </a:lnTo>
                <a:lnTo>
                  <a:pt x="0" y="50217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78A09750-053C-479B-9E6B-26B6EA30CE4F}"/>
              </a:ext>
            </a:extLst>
          </p:cNvPr>
          <p:cNvCxnSpPr>
            <a:cxnSpLocks/>
          </p:cNvCxnSpPr>
          <p:nvPr/>
        </p:nvCxnSpPr>
        <p:spPr>
          <a:xfrm>
            <a:off x="4348408" y="4326466"/>
            <a:ext cx="3849974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A88F1343-5AF7-4C4F-8557-A9A0267B2110}"/>
              </a:ext>
            </a:extLst>
          </p:cNvPr>
          <p:cNvSpPr/>
          <p:nvPr/>
        </p:nvSpPr>
        <p:spPr>
          <a:xfrm>
            <a:off x="6273397" y="4267038"/>
            <a:ext cx="82434" cy="1188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Pentagon 3">
            <a:extLst>
              <a:ext uri="{FF2B5EF4-FFF2-40B4-BE49-F238E27FC236}">
                <a16:creationId xmlns="" xmlns:a16="http://schemas.microsoft.com/office/drawing/2014/main" id="{B6E80E26-38EE-4C24-A578-D7B1C915725C}"/>
              </a:ext>
            </a:extLst>
          </p:cNvPr>
          <p:cNvSpPr/>
          <p:nvPr/>
        </p:nvSpPr>
        <p:spPr>
          <a:xfrm rot="5400000">
            <a:off x="4760196" y="2491933"/>
            <a:ext cx="3155052" cy="453452"/>
          </a:xfrm>
          <a:custGeom>
            <a:avLst/>
            <a:gdLst>
              <a:gd name="connsiteX0" fmla="*/ 0 w 4062336"/>
              <a:gd name="connsiteY0" fmla="*/ 0 h 502170"/>
              <a:gd name="connsiteX1" fmla="*/ 3811251 w 4062336"/>
              <a:gd name="connsiteY1" fmla="*/ 0 h 502170"/>
              <a:gd name="connsiteX2" fmla="*/ 4062336 w 4062336"/>
              <a:gd name="connsiteY2" fmla="*/ 251085 h 502170"/>
              <a:gd name="connsiteX3" fmla="*/ 3811251 w 4062336"/>
              <a:gd name="connsiteY3" fmla="*/ 502170 h 502170"/>
              <a:gd name="connsiteX4" fmla="*/ 0 w 4062336"/>
              <a:gd name="connsiteY4" fmla="*/ 502170 h 502170"/>
              <a:gd name="connsiteX5" fmla="*/ 0 w 4062336"/>
              <a:gd name="connsiteY5" fmla="*/ 0 h 502170"/>
              <a:gd name="connsiteX0" fmla="*/ 0 w 4257208"/>
              <a:gd name="connsiteY0" fmla="*/ 0 h 502170"/>
              <a:gd name="connsiteX1" fmla="*/ 3811251 w 4257208"/>
              <a:gd name="connsiteY1" fmla="*/ 0 h 502170"/>
              <a:gd name="connsiteX2" fmla="*/ 4257208 w 4257208"/>
              <a:gd name="connsiteY2" fmla="*/ 266075 h 502170"/>
              <a:gd name="connsiteX3" fmla="*/ 3811251 w 4257208"/>
              <a:gd name="connsiteY3" fmla="*/ 502170 h 502170"/>
              <a:gd name="connsiteX4" fmla="*/ 0 w 4257208"/>
              <a:gd name="connsiteY4" fmla="*/ 502170 h 502170"/>
              <a:gd name="connsiteX5" fmla="*/ 0 w 4257208"/>
              <a:gd name="connsiteY5" fmla="*/ 0 h 50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08" h="502170">
                <a:moveTo>
                  <a:pt x="0" y="0"/>
                </a:moveTo>
                <a:lnTo>
                  <a:pt x="3811251" y="0"/>
                </a:lnTo>
                <a:lnTo>
                  <a:pt x="4257208" y="266075"/>
                </a:lnTo>
                <a:lnTo>
                  <a:pt x="3811251" y="502170"/>
                </a:lnTo>
                <a:lnTo>
                  <a:pt x="0" y="50217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9F9FF20-9341-4564-829D-BDA14752F936}"/>
              </a:ext>
            </a:extLst>
          </p:cNvPr>
          <p:cNvSpPr txBox="1"/>
          <p:nvPr/>
        </p:nvSpPr>
        <p:spPr>
          <a:xfrm>
            <a:off x="4267801" y="4356748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C3FBF67-0C2A-427B-A6CF-1C61B44C45DB}"/>
              </a:ext>
            </a:extLst>
          </p:cNvPr>
          <p:cNvSpPr txBox="1"/>
          <p:nvPr/>
        </p:nvSpPr>
        <p:spPr>
          <a:xfrm>
            <a:off x="7925439" y="4356748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6AE35FA8-900E-41A2-970F-8B07948700AC}"/>
              </a:ext>
            </a:extLst>
          </p:cNvPr>
          <p:cNvSpPr txBox="1"/>
          <p:nvPr/>
        </p:nvSpPr>
        <p:spPr>
          <a:xfrm>
            <a:off x="6182746" y="4342536"/>
            <a:ext cx="65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4FBF12D-72D6-4E91-AC0C-819E3192DDBF}"/>
              </a:ext>
            </a:extLst>
          </p:cNvPr>
          <p:cNvSpPr/>
          <p:nvPr/>
        </p:nvSpPr>
        <p:spPr>
          <a:xfrm>
            <a:off x="2039815" y="5589244"/>
            <a:ext cx="7854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সরল রেখা এবং এর উপর 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 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বিন্দু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6B193111-1DFC-4EB4-98E5-5A73BAD567C6}"/>
              </a:ext>
            </a:extLst>
          </p:cNvPr>
          <p:cNvSpPr/>
          <p:nvPr/>
        </p:nvSpPr>
        <p:spPr>
          <a:xfrm>
            <a:off x="211014" y="189497"/>
            <a:ext cx="2912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লম্ব </a:t>
            </a:r>
            <a:r>
              <a:rPr lang="en-US" sz="4000" dirty="0" err="1"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4000" dirty="0"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000" dirty="0"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00" dirty="0">
              <a:solidFill>
                <a:srgbClr val="FF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30795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29466 7.40741E-7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7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5" grpId="0" animBg="1"/>
      <p:bldP spid="17" grpId="0" animBg="1"/>
      <p:bldP spid="17" grpId="1" animBg="1"/>
      <p:bldP spid="18" grpId="0"/>
      <p:bldP spid="19" grpId="0"/>
      <p:bldP spid="20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566</TotalTime>
  <Words>433</Words>
  <Application>Microsoft Office PowerPoint</Application>
  <PresentationFormat>Custom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 Paroi</dc:creator>
  <cp:lastModifiedBy>USER</cp:lastModifiedBy>
  <cp:revision>84</cp:revision>
  <dcterms:created xsi:type="dcterms:W3CDTF">2019-11-15T14:34:26Z</dcterms:created>
  <dcterms:modified xsi:type="dcterms:W3CDTF">2020-09-03T03:24:53Z</dcterms:modified>
</cp:coreProperties>
</file>