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5" r:id="rId4"/>
    <p:sldId id="258" r:id="rId5"/>
    <p:sldId id="260" r:id="rId6"/>
    <p:sldId id="259" r:id="rId7"/>
    <p:sldId id="261" r:id="rId8"/>
    <p:sldId id="297" r:id="rId9"/>
    <p:sldId id="299" r:id="rId10"/>
    <p:sldId id="296" r:id="rId11"/>
    <p:sldId id="294" r:id="rId12"/>
    <p:sldId id="263" r:id="rId13"/>
    <p:sldId id="264" r:id="rId14"/>
    <p:sldId id="311" r:id="rId15"/>
    <p:sldId id="293" r:id="rId16"/>
    <p:sldId id="312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65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366398"/>
            <a:ext cx="11442502" cy="366772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সবাইকে 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" y="4047565"/>
            <a:ext cx="11287509" cy="237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402382"/>
            <a:ext cx="5562599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562601" y="-24828"/>
            <a:ext cx="66294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3:26:40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1" b="23500"/>
          <a:stretch/>
        </p:blipFill>
        <p:spPr>
          <a:xfrm>
            <a:off x="538131" y="468903"/>
            <a:ext cx="11115738" cy="224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538131" y="5265208"/>
            <a:ext cx="4688044" cy="821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শক্তি, জোর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9756" y="4456884"/>
            <a:ext cx="4688044" cy="74108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8131" y="3588849"/>
            <a:ext cx="4688045" cy="81424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8131" y="2714562"/>
            <a:ext cx="4688044" cy="8217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অনুসরণীয়,মেনে চলার যোগ্য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67827" y="2722016"/>
            <a:ext cx="5386042" cy="81424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প্রতিজ্ঞা, শপথ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67826" y="3590508"/>
            <a:ext cx="5386043" cy="81424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জ্ঞান, বোধ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67827" y="4464408"/>
            <a:ext cx="5386042" cy="81424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পরিশ্রম করা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67825" y="5339897"/>
            <a:ext cx="5386044" cy="81424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মঙ্গল, ভাল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9" grpId="0" animBg="1"/>
      <p:bldP spid="32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3054" r="11393" b="52214"/>
          <a:stretch/>
        </p:blipFill>
        <p:spPr>
          <a:xfrm>
            <a:off x="497541" y="537882"/>
            <a:ext cx="11107271" cy="5742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060946" y="2164055"/>
            <a:ext cx="301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2129" y="1593533"/>
            <a:ext cx="22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কবে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2882" y="1138817"/>
            <a:ext cx="1577291" cy="4547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/>
          <p:cNvSpPr/>
          <p:nvPr/>
        </p:nvSpPr>
        <p:spPr>
          <a:xfrm>
            <a:off x="6048561" y="1160083"/>
            <a:ext cx="1577293" cy="4334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28669" y="2780797"/>
            <a:ext cx="22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20173" y="1162001"/>
            <a:ext cx="866090" cy="4529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4020173" y="3232093"/>
            <a:ext cx="221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6006" y="1138817"/>
            <a:ext cx="1396875" cy="4547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5241861" y="3902646"/>
            <a:ext cx="36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39301" y="1152264"/>
            <a:ext cx="1251195" cy="4529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2751914" y="4470544"/>
            <a:ext cx="36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চেতনা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90496" y="1127170"/>
            <a:ext cx="1251195" cy="4529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2852766" y="5107677"/>
            <a:ext cx="36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তেজ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36957" y="1162001"/>
            <a:ext cx="1251195" cy="4529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494367" y="5646003"/>
            <a:ext cx="36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খাটা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154401" y="1132193"/>
            <a:ext cx="1251195" cy="4529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57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  <p:bldP spid="21" grpId="0"/>
      <p:bldP spid="2" grpId="0" animBg="1"/>
      <p:bldP spid="27" grpId="0" animBg="1"/>
      <p:bldP spid="24" grpId="0"/>
      <p:bldP spid="25" grpId="0" animBg="1"/>
      <p:bldP spid="26" grpId="0"/>
      <p:bldP spid="28" grpId="0" animBg="1"/>
      <p:bldP spid="29" grpId="0"/>
      <p:bldP spid="30" grpId="0" animBg="1"/>
      <p:bldP spid="22" grpId="0"/>
      <p:bldP spid="23" grpId="0" animBg="1"/>
      <p:bldP spid="31" grpId="0"/>
      <p:bldP spid="32" grpId="0" animBg="1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48137" r="46194" b="36066"/>
          <a:stretch/>
        </p:blipFill>
        <p:spPr>
          <a:xfrm>
            <a:off x="537881" y="591671"/>
            <a:ext cx="11093825" cy="574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b="68350"/>
          <a:stretch/>
        </p:blipFill>
        <p:spPr bwMode="auto">
          <a:xfrm>
            <a:off x="535568" y="510988"/>
            <a:ext cx="11055797" cy="579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V="1">
            <a:off x="2864224" y="1344706"/>
            <a:ext cx="3025588" cy="76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77671" y="2828862"/>
            <a:ext cx="3025588" cy="2025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64224" y="3552762"/>
            <a:ext cx="3025588" cy="58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64224" y="3552762"/>
            <a:ext cx="3025588" cy="635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44053" y="4955239"/>
            <a:ext cx="3045759" cy="611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64224" y="2675965"/>
            <a:ext cx="3025588" cy="2891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6" b="34972"/>
          <a:stretch/>
        </p:blipFill>
        <p:spPr>
          <a:xfrm>
            <a:off x="497541" y="470647"/>
            <a:ext cx="11134165" cy="587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-Shape 2"/>
          <p:cNvSpPr/>
          <p:nvPr/>
        </p:nvSpPr>
        <p:spPr>
          <a:xfrm rot="20160255">
            <a:off x="6067044" y="1532607"/>
            <a:ext cx="948018" cy="213376"/>
          </a:xfrm>
          <a:prstGeom prst="corner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20160255">
            <a:off x="6067044" y="3011909"/>
            <a:ext cx="948018" cy="213376"/>
          </a:xfrm>
          <a:prstGeom prst="corner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20160255">
            <a:off x="1866638" y="5955445"/>
            <a:ext cx="948018" cy="213376"/>
          </a:xfrm>
          <a:prstGeom prst="corner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4008" r="2863" b="82227"/>
          <a:stretch/>
        </p:blipFill>
        <p:spPr>
          <a:xfrm>
            <a:off x="514349" y="464670"/>
            <a:ext cx="11157698" cy="577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629400" y="2397798"/>
            <a:ext cx="50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হাত,পা,মুখ,বুক,কান,নাক,পিঠ,কোমর।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0259" y="3256603"/>
            <a:ext cx="652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আমার নাম আলো।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7129" y="4390315"/>
            <a:ext cx="642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তুমি কোন শ্রেণিতে পড়?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0812" y="5769745"/>
            <a:ext cx="901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আমি রোজ বিদ্যালয়ে যাই।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আমার বিদ্যালয়ে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যেতে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ভালো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লাগে।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2" grpId="0"/>
      <p:bldP spid="32" grpId="0"/>
      <p:bldP spid="3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17773" r="2863" b="76445"/>
          <a:stretch/>
        </p:blipFill>
        <p:spPr>
          <a:xfrm>
            <a:off x="514349" y="484094"/>
            <a:ext cx="11157698" cy="141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19667" y="2370480"/>
            <a:ext cx="183315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667" y="3052664"/>
            <a:ext cx="183315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667" y="3737248"/>
            <a:ext cx="183315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666" y="4436783"/>
            <a:ext cx="183315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চেতনা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667" y="5142083"/>
            <a:ext cx="183315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5226" y="2370480"/>
            <a:ext cx="869090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 সৃষ্টির সেরা জীব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5225" y="3069376"/>
            <a:ext cx="869090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বিপদে ধৈর্য ধারণ করতে হবে।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5226" y="3771326"/>
            <a:ext cx="869090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নিয়মিত ব্যায়াম করলে শরীর ভাল থাকে।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5225" y="4476626"/>
            <a:ext cx="869090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তাঁর ভাল কাজ করার চেতনা আছে।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05226" y="5171392"/>
            <a:ext cx="869090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সকলকে দেশের কল্যাণে এগিয়ে আসতে হবে।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4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3" grpId="0" animBg="1"/>
      <p:bldP spid="15" grpId="0" animBg="1"/>
      <p:bldP spid="18" grpId="0" animBg="1"/>
      <p:bldP spid="22" grpId="0" animBg="1"/>
      <p:bldP spid="30" grpId="0" animBg="1"/>
      <p:bldP spid="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664880"/>
            <a:ext cx="5588000" cy="1709271"/>
          </a:xfr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407955"/>
            <a:ext cx="3522135" cy="1574801"/>
            <a:chOff x="9262533" y="1185333"/>
            <a:chExt cx="2472267" cy="15748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408890"/>
            <a:ext cx="3183466" cy="111760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3429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22557" r="4901" b="37594"/>
          <a:stretch/>
        </p:blipFill>
        <p:spPr>
          <a:xfrm>
            <a:off x="430307" y="2635624"/>
            <a:ext cx="11268634" cy="36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412123"/>
            <a:ext cx="2487706" cy="1550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7935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3429000" cy="365760"/>
          </a:xfrm>
        </p:spPr>
        <p:txBody>
          <a:bodyPr/>
          <a:lstStyle/>
          <a:p>
            <a:pPr algn="l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l"/>
              <a:t>সোমবার, 31 আগস্ট 2020</a:t>
            </a:fld>
            <a:endParaRPr lang="en-US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61962"/>
            <a:ext cx="11214847" cy="5934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2315" y="5826158"/>
            <a:ext cx="4440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593579" y="4509803"/>
            <a:ext cx="3569721" cy="90886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4826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4" r="58300" b="50000"/>
          <a:stretch/>
        </p:blipFill>
        <p:spPr>
          <a:xfrm>
            <a:off x="578224" y="1591733"/>
            <a:ext cx="3415552" cy="40366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022" b="36830"/>
          <a:stretch/>
        </p:blipFill>
        <p:spPr>
          <a:xfrm>
            <a:off x="4087907" y="1591734"/>
            <a:ext cx="3724834" cy="40366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4" t="11536" b="65479"/>
          <a:stretch/>
        </p:blipFill>
        <p:spPr>
          <a:xfrm>
            <a:off x="8014447" y="1591734"/>
            <a:ext cx="3457886" cy="403664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464545" y="2539155"/>
            <a:ext cx="11113561" cy="3821303"/>
          </a:xfrm>
          <a:prstGeom prst="flowChartMagneticDis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0" b="1" spc="50" dirty="0" smtClean="0">
                <a:ln w="13500">
                  <a:solidFill>
                    <a:srgbClr val="0000FF"/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ছেলে</a:t>
            </a:r>
            <a:endParaRPr lang="bn-BD" sz="20000" b="1" spc="50" dirty="0" smtClean="0">
              <a:ln w="13500">
                <a:solidFill>
                  <a:srgbClr val="0000FF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551329" y="502275"/>
            <a:ext cx="11040036" cy="5737159"/>
          </a:xfrm>
          <a:prstGeom prst="verticalScroll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lvl="0" algn="ctr"/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জানতে পারবে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lvl="0"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আদর্শ ছেলের বৈশিষ্ট্য।</a:t>
            </a:r>
          </a:p>
          <a:p>
            <a:pPr lvl="0" algn="ctr"/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কাঙ্কিত ছেলে কেমন।</a:t>
            </a:r>
          </a:p>
          <a:p>
            <a:pPr lvl="0"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যেভাবে বড় হওয়া যায়।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" r="5445" b="49767"/>
          <a:stretch/>
        </p:blipFill>
        <p:spPr>
          <a:xfrm>
            <a:off x="457200" y="510988"/>
            <a:ext cx="11187953" cy="586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5" t="4491" r="6597" b="69255"/>
          <a:stretch/>
        </p:blipFill>
        <p:spPr>
          <a:xfrm>
            <a:off x="524436" y="546348"/>
            <a:ext cx="11093823" cy="5760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31 আগস্ট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295834"/>
            <a:ext cx="11456894" cy="618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39333" y="719666"/>
            <a:ext cx="89238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৫মিঃ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953" y="4505879"/>
            <a:ext cx="10262347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কবিটাটি </a:t>
            </a:r>
            <a:r>
              <a:rPr lang="bn-BD" sz="9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 পড়</a:t>
            </a:r>
            <a:endParaRPr lang="en-US" sz="13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2523</TotalTime>
  <Words>413</Words>
  <Application>Microsoft Office PowerPoint</Application>
  <PresentationFormat>Custom</PresentationFormat>
  <Paragraphs>130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Main Event</vt:lpstr>
      <vt:lpstr>সোনামনিরা সবাইকে স্বাগতম</vt:lpstr>
      <vt:lpstr>PowerPoint Presentation</vt:lpstr>
      <vt:lpstr>PowerPoint Presentation</vt:lpstr>
      <vt:lpstr>নিচের ছবি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420</cp:revision>
  <dcterms:created xsi:type="dcterms:W3CDTF">2017-09-07T18:02:12Z</dcterms:created>
  <dcterms:modified xsi:type="dcterms:W3CDTF">2020-08-31T09:27:19Z</dcterms:modified>
</cp:coreProperties>
</file>