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0"/>
  </p:notesMasterIdLst>
  <p:sldIdLst>
    <p:sldId id="267" r:id="rId2"/>
    <p:sldId id="268" r:id="rId3"/>
    <p:sldId id="257" r:id="rId4"/>
    <p:sldId id="275" r:id="rId5"/>
    <p:sldId id="272" r:id="rId6"/>
    <p:sldId id="273" r:id="rId7"/>
    <p:sldId id="256" r:id="rId8"/>
    <p:sldId id="274" r:id="rId9"/>
    <p:sldId id="258" r:id="rId10"/>
    <p:sldId id="259" r:id="rId11"/>
    <p:sldId id="260" r:id="rId12"/>
    <p:sldId id="264" r:id="rId13"/>
    <p:sldId id="265" r:id="rId14"/>
    <p:sldId id="263" r:id="rId15"/>
    <p:sldId id="266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2B"/>
    <a:srgbClr val="5B2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F147E-EF85-436A-8AF1-0FB79A9C37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7F648-05C6-4E3C-B91C-08AB1D32E02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কোণভেদে</a:t>
          </a:r>
          <a:endParaRPr lang="en-US" dirty="0">
            <a:solidFill>
              <a:schemeClr val="tx1"/>
            </a:solidFill>
          </a:endParaRPr>
        </a:p>
      </dgm:t>
    </dgm:pt>
    <dgm:pt modelId="{D439D82B-CD9E-44B1-A41F-140BE88A1241}" type="parTrans" cxnId="{36EC10F6-90BB-4003-B057-3ACB2A05A0AF}">
      <dgm:prSet/>
      <dgm:spPr/>
      <dgm:t>
        <a:bodyPr/>
        <a:lstStyle/>
        <a:p>
          <a:endParaRPr lang="en-US"/>
        </a:p>
      </dgm:t>
    </dgm:pt>
    <dgm:pt modelId="{965BC011-9A74-494E-B9BE-E235604CC76B}" type="sibTrans" cxnId="{36EC10F6-90BB-4003-B057-3ACB2A05A0AF}">
      <dgm:prSet/>
      <dgm:spPr/>
      <dgm:t>
        <a:bodyPr/>
        <a:lstStyle/>
        <a:p>
          <a:endParaRPr lang="en-US"/>
        </a:p>
      </dgm:t>
    </dgm:pt>
    <dgm:pt modelId="{338207C8-641F-4BD2-8306-57C0B6F2C1D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সূক্ষ্মকোণী</a:t>
          </a:r>
          <a:endParaRPr lang="en-US" dirty="0">
            <a:solidFill>
              <a:schemeClr val="tx1"/>
            </a:solidFill>
          </a:endParaRPr>
        </a:p>
      </dgm:t>
    </dgm:pt>
    <dgm:pt modelId="{2456DEB9-8A10-42BA-ABF8-A9A416A8717F}" type="parTrans" cxnId="{D1F4975D-AAA8-4B2C-9EE7-30569BAD4B23}">
      <dgm:prSet/>
      <dgm:spPr/>
      <dgm:t>
        <a:bodyPr/>
        <a:lstStyle/>
        <a:p>
          <a:endParaRPr lang="en-US"/>
        </a:p>
      </dgm:t>
    </dgm:pt>
    <dgm:pt modelId="{9BF0D0B7-06DA-4D0B-B0FC-A6B1194B9F29}" type="sibTrans" cxnId="{D1F4975D-AAA8-4B2C-9EE7-30569BAD4B23}">
      <dgm:prSet/>
      <dgm:spPr/>
      <dgm:t>
        <a:bodyPr/>
        <a:lstStyle/>
        <a:p>
          <a:endParaRPr lang="en-US"/>
        </a:p>
      </dgm:t>
    </dgm:pt>
    <dgm:pt modelId="{E41CEE0D-EB42-4056-8BF5-CF15F4B28A0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সমকোণী</a:t>
          </a:r>
          <a:endParaRPr lang="en-US" dirty="0">
            <a:solidFill>
              <a:schemeClr val="tx1"/>
            </a:solidFill>
          </a:endParaRPr>
        </a:p>
      </dgm:t>
    </dgm:pt>
    <dgm:pt modelId="{716FAEDD-2E43-4233-A337-9C86B6E8213A}" type="parTrans" cxnId="{DCF32402-B420-41C1-A101-25F7D59D7375}">
      <dgm:prSet/>
      <dgm:spPr/>
      <dgm:t>
        <a:bodyPr/>
        <a:lstStyle/>
        <a:p>
          <a:endParaRPr lang="en-US"/>
        </a:p>
      </dgm:t>
    </dgm:pt>
    <dgm:pt modelId="{30A41F9B-6427-4F89-B535-F9167A8C24C9}" type="sibTrans" cxnId="{DCF32402-B420-41C1-A101-25F7D59D7375}">
      <dgm:prSet/>
      <dgm:spPr/>
      <dgm:t>
        <a:bodyPr/>
        <a:lstStyle/>
        <a:p>
          <a:endParaRPr lang="en-US"/>
        </a:p>
      </dgm:t>
    </dgm:pt>
    <dgm:pt modelId="{AABC54BB-2063-493F-97F0-9780303E72B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স্থূলকোণী</a:t>
          </a:r>
          <a:endParaRPr lang="en-US" dirty="0">
            <a:solidFill>
              <a:schemeClr val="tx1"/>
            </a:solidFill>
          </a:endParaRPr>
        </a:p>
      </dgm:t>
    </dgm:pt>
    <dgm:pt modelId="{9F0602F9-87D5-419D-9A54-5911AD72251C}" type="parTrans" cxnId="{1FC3C479-D953-4836-A0D6-AFE4117B73B0}">
      <dgm:prSet/>
      <dgm:spPr/>
      <dgm:t>
        <a:bodyPr/>
        <a:lstStyle/>
        <a:p>
          <a:endParaRPr lang="en-US"/>
        </a:p>
      </dgm:t>
    </dgm:pt>
    <dgm:pt modelId="{AC98DA48-7C02-4FFB-B3F6-590D2BC5DBB7}" type="sibTrans" cxnId="{1FC3C479-D953-4836-A0D6-AFE4117B73B0}">
      <dgm:prSet/>
      <dgm:spPr/>
      <dgm:t>
        <a:bodyPr/>
        <a:lstStyle/>
        <a:p>
          <a:endParaRPr lang="en-US"/>
        </a:p>
      </dgm:t>
    </dgm:pt>
    <dgm:pt modelId="{6F6869A3-9470-448C-90B5-872722B9E0DD}" type="pres">
      <dgm:prSet presAssocID="{EDCF147E-EF85-436A-8AF1-0FB79A9C37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6BED2E-71B8-4C7D-A3BA-8FDC6F64A8FA}" type="pres">
      <dgm:prSet presAssocID="{3B07F648-05C6-4E3C-B91C-08AB1D32E026}" presName="root1" presStyleCnt="0"/>
      <dgm:spPr/>
    </dgm:pt>
    <dgm:pt modelId="{D786C1BC-AD3D-42E9-A0E8-C9A43F8C178F}" type="pres">
      <dgm:prSet presAssocID="{3B07F648-05C6-4E3C-B91C-08AB1D32E026}" presName="LevelOneTextNode" presStyleLbl="node0" presStyleIdx="0" presStyleCnt="1" custScaleX="124590" custScaleY="102657">
        <dgm:presLayoutVars>
          <dgm:chPref val="3"/>
        </dgm:presLayoutVars>
      </dgm:prSet>
      <dgm:spPr/>
    </dgm:pt>
    <dgm:pt modelId="{05CDA9F0-8157-4AA0-AF2E-CEAA540C5F8A}" type="pres">
      <dgm:prSet presAssocID="{3B07F648-05C6-4E3C-B91C-08AB1D32E026}" presName="level2hierChild" presStyleCnt="0"/>
      <dgm:spPr/>
    </dgm:pt>
    <dgm:pt modelId="{679BB676-D25C-465B-B0DD-D323E107F101}" type="pres">
      <dgm:prSet presAssocID="{2456DEB9-8A10-42BA-ABF8-A9A416A8717F}" presName="conn2-1" presStyleLbl="parChTrans1D2" presStyleIdx="0" presStyleCnt="3"/>
      <dgm:spPr/>
    </dgm:pt>
    <dgm:pt modelId="{01FCCB57-2008-43AA-B4BC-E1DEDDF8C97D}" type="pres">
      <dgm:prSet presAssocID="{2456DEB9-8A10-42BA-ABF8-A9A416A8717F}" presName="connTx" presStyleLbl="parChTrans1D2" presStyleIdx="0" presStyleCnt="3"/>
      <dgm:spPr/>
    </dgm:pt>
    <dgm:pt modelId="{BFF542C8-C19C-47B1-95B4-F5AA123AFD0B}" type="pres">
      <dgm:prSet presAssocID="{338207C8-641F-4BD2-8306-57C0B6F2C1DB}" presName="root2" presStyleCnt="0"/>
      <dgm:spPr/>
    </dgm:pt>
    <dgm:pt modelId="{2F1D9BFA-E517-4F64-9A05-D94D9C0FE0FB}" type="pres">
      <dgm:prSet presAssocID="{338207C8-641F-4BD2-8306-57C0B6F2C1DB}" presName="LevelTwoTextNode" presStyleLbl="node2" presStyleIdx="0" presStyleCnt="3">
        <dgm:presLayoutVars>
          <dgm:chPref val="3"/>
        </dgm:presLayoutVars>
      </dgm:prSet>
      <dgm:spPr/>
    </dgm:pt>
    <dgm:pt modelId="{9B4805A7-A0C3-40F2-9E2C-6E6D6AFDBB3A}" type="pres">
      <dgm:prSet presAssocID="{338207C8-641F-4BD2-8306-57C0B6F2C1DB}" presName="level3hierChild" presStyleCnt="0"/>
      <dgm:spPr/>
    </dgm:pt>
    <dgm:pt modelId="{0D9288A2-9564-4E5E-B443-BFE60B180B99}" type="pres">
      <dgm:prSet presAssocID="{716FAEDD-2E43-4233-A337-9C86B6E8213A}" presName="conn2-1" presStyleLbl="parChTrans1D2" presStyleIdx="1" presStyleCnt="3"/>
      <dgm:spPr/>
    </dgm:pt>
    <dgm:pt modelId="{65262847-27C6-4C0F-9869-1D260E2B6564}" type="pres">
      <dgm:prSet presAssocID="{716FAEDD-2E43-4233-A337-9C86B6E8213A}" presName="connTx" presStyleLbl="parChTrans1D2" presStyleIdx="1" presStyleCnt="3"/>
      <dgm:spPr/>
    </dgm:pt>
    <dgm:pt modelId="{923074BE-DC60-4726-8BA7-83D83CA27CE7}" type="pres">
      <dgm:prSet presAssocID="{E41CEE0D-EB42-4056-8BF5-CF15F4B28A01}" presName="root2" presStyleCnt="0"/>
      <dgm:spPr/>
    </dgm:pt>
    <dgm:pt modelId="{4A06EB97-1CFD-445F-874F-81536E46CB12}" type="pres">
      <dgm:prSet presAssocID="{E41CEE0D-EB42-4056-8BF5-CF15F4B28A01}" presName="LevelTwoTextNode" presStyleLbl="node2" presStyleIdx="1" presStyleCnt="3">
        <dgm:presLayoutVars>
          <dgm:chPref val="3"/>
        </dgm:presLayoutVars>
      </dgm:prSet>
      <dgm:spPr/>
    </dgm:pt>
    <dgm:pt modelId="{3B7C553A-7846-41AC-9D67-4BC32328B843}" type="pres">
      <dgm:prSet presAssocID="{E41CEE0D-EB42-4056-8BF5-CF15F4B28A01}" presName="level3hierChild" presStyleCnt="0"/>
      <dgm:spPr/>
    </dgm:pt>
    <dgm:pt modelId="{50288701-67A5-4630-AAF0-D9414249400D}" type="pres">
      <dgm:prSet presAssocID="{9F0602F9-87D5-419D-9A54-5911AD72251C}" presName="conn2-1" presStyleLbl="parChTrans1D2" presStyleIdx="2" presStyleCnt="3"/>
      <dgm:spPr/>
    </dgm:pt>
    <dgm:pt modelId="{C4D566AB-AC6E-4AD5-9523-D132D2655A42}" type="pres">
      <dgm:prSet presAssocID="{9F0602F9-87D5-419D-9A54-5911AD72251C}" presName="connTx" presStyleLbl="parChTrans1D2" presStyleIdx="2" presStyleCnt="3"/>
      <dgm:spPr/>
    </dgm:pt>
    <dgm:pt modelId="{CFF9556C-5E1B-43E4-80C3-03D2E8A7BF03}" type="pres">
      <dgm:prSet presAssocID="{AABC54BB-2063-493F-97F0-9780303E72BE}" presName="root2" presStyleCnt="0"/>
      <dgm:spPr/>
    </dgm:pt>
    <dgm:pt modelId="{1656B394-AACC-4D33-82F4-6E90C74B5EF3}" type="pres">
      <dgm:prSet presAssocID="{AABC54BB-2063-493F-97F0-9780303E72BE}" presName="LevelTwoTextNode" presStyleLbl="node2" presStyleIdx="2" presStyleCnt="3">
        <dgm:presLayoutVars>
          <dgm:chPref val="3"/>
        </dgm:presLayoutVars>
      </dgm:prSet>
      <dgm:spPr/>
    </dgm:pt>
    <dgm:pt modelId="{0AA83EF4-1ED2-404B-82A1-6D7A2B66B939}" type="pres">
      <dgm:prSet presAssocID="{AABC54BB-2063-493F-97F0-9780303E72BE}" presName="level3hierChild" presStyleCnt="0"/>
      <dgm:spPr/>
    </dgm:pt>
  </dgm:ptLst>
  <dgm:cxnLst>
    <dgm:cxn modelId="{F49C3900-858D-4097-9684-E745792AD4DC}" type="presOf" srcId="{2456DEB9-8A10-42BA-ABF8-A9A416A8717F}" destId="{679BB676-D25C-465B-B0DD-D323E107F101}" srcOrd="0" destOrd="0" presId="urn:microsoft.com/office/officeart/2008/layout/HorizontalMultiLevelHierarchy"/>
    <dgm:cxn modelId="{DCF32402-B420-41C1-A101-25F7D59D7375}" srcId="{3B07F648-05C6-4E3C-B91C-08AB1D32E026}" destId="{E41CEE0D-EB42-4056-8BF5-CF15F4B28A01}" srcOrd="1" destOrd="0" parTransId="{716FAEDD-2E43-4233-A337-9C86B6E8213A}" sibTransId="{30A41F9B-6427-4F89-B535-F9167A8C24C9}"/>
    <dgm:cxn modelId="{00445508-9797-45B4-9E86-2F3ECB560C42}" type="presOf" srcId="{338207C8-641F-4BD2-8306-57C0B6F2C1DB}" destId="{2F1D9BFA-E517-4F64-9A05-D94D9C0FE0FB}" srcOrd="0" destOrd="0" presId="urn:microsoft.com/office/officeart/2008/layout/HorizontalMultiLevelHierarchy"/>
    <dgm:cxn modelId="{CDB4E50C-876A-481F-ABE0-D569E02FD98E}" type="presOf" srcId="{3B07F648-05C6-4E3C-B91C-08AB1D32E026}" destId="{D786C1BC-AD3D-42E9-A0E8-C9A43F8C178F}" srcOrd="0" destOrd="0" presId="urn:microsoft.com/office/officeart/2008/layout/HorizontalMultiLevelHierarchy"/>
    <dgm:cxn modelId="{2C9DA23A-282C-40E9-9DB6-B64A51EA5828}" type="presOf" srcId="{716FAEDD-2E43-4233-A337-9C86B6E8213A}" destId="{0D9288A2-9564-4E5E-B443-BFE60B180B99}" srcOrd="0" destOrd="0" presId="urn:microsoft.com/office/officeart/2008/layout/HorizontalMultiLevelHierarchy"/>
    <dgm:cxn modelId="{C3C7693F-BA97-49DF-A4B0-314F06B37D17}" type="presOf" srcId="{EDCF147E-EF85-436A-8AF1-0FB79A9C3772}" destId="{6F6869A3-9470-448C-90B5-872722B9E0DD}" srcOrd="0" destOrd="0" presId="urn:microsoft.com/office/officeart/2008/layout/HorizontalMultiLevelHierarchy"/>
    <dgm:cxn modelId="{D1F4975D-AAA8-4B2C-9EE7-30569BAD4B23}" srcId="{3B07F648-05C6-4E3C-B91C-08AB1D32E026}" destId="{338207C8-641F-4BD2-8306-57C0B6F2C1DB}" srcOrd="0" destOrd="0" parTransId="{2456DEB9-8A10-42BA-ABF8-A9A416A8717F}" sibTransId="{9BF0D0B7-06DA-4D0B-B0FC-A6B1194B9F29}"/>
    <dgm:cxn modelId="{10A93449-53D2-45C9-AB9F-70D08517C3A1}" type="presOf" srcId="{9F0602F9-87D5-419D-9A54-5911AD72251C}" destId="{50288701-67A5-4630-AAF0-D9414249400D}" srcOrd="0" destOrd="0" presId="urn:microsoft.com/office/officeart/2008/layout/HorizontalMultiLevelHierarchy"/>
    <dgm:cxn modelId="{DC082C78-CFE4-402C-BC70-0589CF2EDE29}" type="presOf" srcId="{AABC54BB-2063-493F-97F0-9780303E72BE}" destId="{1656B394-AACC-4D33-82F4-6E90C74B5EF3}" srcOrd="0" destOrd="0" presId="urn:microsoft.com/office/officeart/2008/layout/HorizontalMultiLevelHierarchy"/>
    <dgm:cxn modelId="{1FC3C479-D953-4836-A0D6-AFE4117B73B0}" srcId="{3B07F648-05C6-4E3C-B91C-08AB1D32E026}" destId="{AABC54BB-2063-493F-97F0-9780303E72BE}" srcOrd="2" destOrd="0" parTransId="{9F0602F9-87D5-419D-9A54-5911AD72251C}" sibTransId="{AC98DA48-7C02-4FFB-B3F6-590D2BC5DBB7}"/>
    <dgm:cxn modelId="{EC852B7A-8370-41AF-ACA7-B7F0C4CD16CE}" type="presOf" srcId="{9F0602F9-87D5-419D-9A54-5911AD72251C}" destId="{C4D566AB-AC6E-4AD5-9523-D132D2655A42}" srcOrd="1" destOrd="0" presId="urn:microsoft.com/office/officeart/2008/layout/HorizontalMultiLevelHierarchy"/>
    <dgm:cxn modelId="{5143617F-4CF5-4045-9FE6-A97503540EEA}" type="presOf" srcId="{2456DEB9-8A10-42BA-ABF8-A9A416A8717F}" destId="{01FCCB57-2008-43AA-B4BC-E1DEDDF8C97D}" srcOrd="1" destOrd="0" presId="urn:microsoft.com/office/officeart/2008/layout/HorizontalMultiLevelHierarchy"/>
    <dgm:cxn modelId="{B7EE699D-631F-4103-A09A-0FEC1DC27613}" type="presOf" srcId="{716FAEDD-2E43-4233-A337-9C86B6E8213A}" destId="{65262847-27C6-4C0F-9869-1D260E2B6564}" srcOrd="1" destOrd="0" presId="urn:microsoft.com/office/officeart/2008/layout/HorizontalMultiLevelHierarchy"/>
    <dgm:cxn modelId="{FAD2D8B1-4F00-4117-858B-121197D8F1E3}" type="presOf" srcId="{E41CEE0D-EB42-4056-8BF5-CF15F4B28A01}" destId="{4A06EB97-1CFD-445F-874F-81536E46CB12}" srcOrd="0" destOrd="0" presId="urn:microsoft.com/office/officeart/2008/layout/HorizontalMultiLevelHierarchy"/>
    <dgm:cxn modelId="{36EC10F6-90BB-4003-B057-3ACB2A05A0AF}" srcId="{EDCF147E-EF85-436A-8AF1-0FB79A9C3772}" destId="{3B07F648-05C6-4E3C-B91C-08AB1D32E026}" srcOrd="0" destOrd="0" parTransId="{D439D82B-CD9E-44B1-A41F-140BE88A1241}" sibTransId="{965BC011-9A74-494E-B9BE-E235604CC76B}"/>
    <dgm:cxn modelId="{5239FF96-06B2-4371-B27F-276BD417F36F}" type="presParOf" srcId="{6F6869A3-9470-448C-90B5-872722B9E0DD}" destId="{1E6BED2E-71B8-4C7D-A3BA-8FDC6F64A8FA}" srcOrd="0" destOrd="0" presId="urn:microsoft.com/office/officeart/2008/layout/HorizontalMultiLevelHierarchy"/>
    <dgm:cxn modelId="{96DF08E3-A0DD-4222-A55C-15B55750D998}" type="presParOf" srcId="{1E6BED2E-71B8-4C7D-A3BA-8FDC6F64A8FA}" destId="{D786C1BC-AD3D-42E9-A0E8-C9A43F8C178F}" srcOrd="0" destOrd="0" presId="urn:microsoft.com/office/officeart/2008/layout/HorizontalMultiLevelHierarchy"/>
    <dgm:cxn modelId="{F319CA45-F6E2-49E8-80C3-3B0C0D672A45}" type="presParOf" srcId="{1E6BED2E-71B8-4C7D-A3BA-8FDC6F64A8FA}" destId="{05CDA9F0-8157-4AA0-AF2E-CEAA540C5F8A}" srcOrd="1" destOrd="0" presId="urn:microsoft.com/office/officeart/2008/layout/HorizontalMultiLevelHierarchy"/>
    <dgm:cxn modelId="{3748D937-CD10-4A6D-8DB4-3D871CFADB09}" type="presParOf" srcId="{05CDA9F0-8157-4AA0-AF2E-CEAA540C5F8A}" destId="{679BB676-D25C-465B-B0DD-D323E107F101}" srcOrd="0" destOrd="0" presId="urn:microsoft.com/office/officeart/2008/layout/HorizontalMultiLevelHierarchy"/>
    <dgm:cxn modelId="{62718FFE-56CA-4715-AF00-BC37CD71184F}" type="presParOf" srcId="{679BB676-D25C-465B-B0DD-D323E107F101}" destId="{01FCCB57-2008-43AA-B4BC-E1DEDDF8C97D}" srcOrd="0" destOrd="0" presId="urn:microsoft.com/office/officeart/2008/layout/HorizontalMultiLevelHierarchy"/>
    <dgm:cxn modelId="{2FDD0EA9-4EB7-4426-BA2C-6BD4152EFA31}" type="presParOf" srcId="{05CDA9F0-8157-4AA0-AF2E-CEAA540C5F8A}" destId="{BFF542C8-C19C-47B1-95B4-F5AA123AFD0B}" srcOrd="1" destOrd="0" presId="urn:microsoft.com/office/officeart/2008/layout/HorizontalMultiLevelHierarchy"/>
    <dgm:cxn modelId="{590B7D10-632F-4D62-8E3E-08E8F2EB2660}" type="presParOf" srcId="{BFF542C8-C19C-47B1-95B4-F5AA123AFD0B}" destId="{2F1D9BFA-E517-4F64-9A05-D94D9C0FE0FB}" srcOrd="0" destOrd="0" presId="urn:microsoft.com/office/officeart/2008/layout/HorizontalMultiLevelHierarchy"/>
    <dgm:cxn modelId="{5E292216-93E4-4D88-A970-B53F68DDA96A}" type="presParOf" srcId="{BFF542C8-C19C-47B1-95B4-F5AA123AFD0B}" destId="{9B4805A7-A0C3-40F2-9E2C-6E6D6AFDBB3A}" srcOrd="1" destOrd="0" presId="urn:microsoft.com/office/officeart/2008/layout/HorizontalMultiLevelHierarchy"/>
    <dgm:cxn modelId="{9E365610-213E-4A58-87E5-43E51420A970}" type="presParOf" srcId="{05CDA9F0-8157-4AA0-AF2E-CEAA540C5F8A}" destId="{0D9288A2-9564-4E5E-B443-BFE60B180B99}" srcOrd="2" destOrd="0" presId="urn:microsoft.com/office/officeart/2008/layout/HorizontalMultiLevelHierarchy"/>
    <dgm:cxn modelId="{A0A7AB77-10B6-441D-A1D8-231981E4FE1F}" type="presParOf" srcId="{0D9288A2-9564-4E5E-B443-BFE60B180B99}" destId="{65262847-27C6-4C0F-9869-1D260E2B6564}" srcOrd="0" destOrd="0" presId="urn:microsoft.com/office/officeart/2008/layout/HorizontalMultiLevelHierarchy"/>
    <dgm:cxn modelId="{EE053AAB-7FB0-448B-B948-9A46D58BA89B}" type="presParOf" srcId="{05CDA9F0-8157-4AA0-AF2E-CEAA540C5F8A}" destId="{923074BE-DC60-4726-8BA7-83D83CA27CE7}" srcOrd="3" destOrd="0" presId="urn:microsoft.com/office/officeart/2008/layout/HorizontalMultiLevelHierarchy"/>
    <dgm:cxn modelId="{1A134298-75DF-40F8-A40D-72762B6E2A90}" type="presParOf" srcId="{923074BE-DC60-4726-8BA7-83D83CA27CE7}" destId="{4A06EB97-1CFD-445F-874F-81536E46CB12}" srcOrd="0" destOrd="0" presId="urn:microsoft.com/office/officeart/2008/layout/HorizontalMultiLevelHierarchy"/>
    <dgm:cxn modelId="{D190A08C-9834-4788-8DCB-65B78C1D077C}" type="presParOf" srcId="{923074BE-DC60-4726-8BA7-83D83CA27CE7}" destId="{3B7C553A-7846-41AC-9D67-4BC32328B843}" srcOrd="1" destOrd="0" presId="urn:microsoft.com/office/officeart/2008/layout/HorizontalMultiLevelHierarchy"/>
    <dgm:cxn modelId="{6711E340-2431-4023-B018-4CEFD65B0BA0}" type="presParOf" srcId="{05CDA9F0-8157-4AA0-AF2E-CEAA540C5F8A}" destId="{50288701-67A5-4630-AAF0-D9414249400D}" srcOrd="4" destOrd="0" presId="urn:microsoft.com/office/officeart/2008/layout/HorizontalMultiLevelHierarchy"/>
    <dgm:cxn modelId="{223C634C-9B91-438F-AD1F-625886C039C5}" type="presParOf" srcId="{50288701-67A5-4630-AAF0-D9414249400D}" destId="{C4D566AB-AC6E-4AD5-9523-D132D2655A42}" srcOrd="0" destOrd="0" presId="urn:microsoft.com/office/officeart/2008/layout/HorizontalMultiLevelHierarchy"/>
    <dgm:cxn modelId="{DDFFDF04-DFEC-46C6-AA0A-29FFA4D78DF8}" type="presParOf" srcId="{05CDA9F0-8157-4AA0-AF2E-CEAA540C5F8A}" destId="{CFF9556C-5E1B-43E4-80C3-03D2E8A7BF03}" srcOrd="5" destOrd="0" presId="urn:microsoft.com/office/officeart/2008/layout/HorizontalMultiLevelHierarchy"/>
    <dgm:cxn modelId="{9C820B0E-189A-4431-A022-D4ACD8C549AA}" type="presParOf" srcId="{CFF9556C-5E1B-43E4-80C3-03D2E8A7BF03}" destId="{1656B394-AACC-4D33-82F4-6E90C74B5EF3}" srcOrd="0" destOrd="0" presId="urn:microsoft.com/office/officeart/2008/layout/HorizontalMultiLevelHierarchy"/>
    <dgm:cxn modelId="{46F5C04D-FE88-4088-AD37-BBE76B9A091F}" type="presParOf" srcId="{CFF9556C-5E1B-43E4-80C3-03D2E8A7BF03}" destId="{0AA83EF4-1ED2-404B-82A1-6D7A2B66B9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3D717-93AE-4925-B31B-5593E23A375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CD8600-75EC-49AF-A717-7722078BC89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বাহুভেদে</a:t>
          </a:r>
          <a:endParaRPr lang="en-US" dirty="0">
            <a:solidFill>
              <a:schemeClr val="tx1"/>
            </a:solidFill>
          </a:endParaRPr>
        </a:p>
      </dgm:t>
    </dgm:pt>
    <dgm:pt modelId="{E85D4678-114F-4EF9-80C1-63A29FCA7785}" type="parTrans" cxnId="{3E1A2140-B14A-418E-8791-949867CE10C5}">
      <dgm:prSet/>
      <dgm:spPr/>
      <dgm:t>
        <a:bodyPr/>
        <a:lstStyle/>
        <a:p>
          <a:endParaRPr lang="en-US"/>
        </a:p>
      </dgm:t>
    </dgm:pt>
    <dgm:pt modelId="{B323B948-5AAB-4723-9B5F-800EAF049989}" type="sibTrans" cxnId="{3E1A2140-B14A-418E-8791-949867CE10C5}">
      <dgm:prSet/>
      <dgm:spPr/>
      <dgm:t>
        <a:bodyPr/>
        <a:lstStyle/>
        <a:p>
          <a:endParaRPr lang="en-US"/>
        </a:p>
      </dgm:t>
    </dgm:pt>
    <dgm:pt modelId="{F7ACA6AA-ED1C-4238-BAD0-4E799447D31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সমবাহু</a:t>
          </a:r>
          <a:endParaRPr lang="en-US" dirty="0">
            <a:solidFill>
              <a:schemeClr val="tx1"/>
            </a:solidFill>
          </a:endParaRPr>
        </a:p>
      </dgm:t>
    </dgm:pt>
    <dgm:pt modelId="{F0C5FE9C-A747-4A9C-8A4B-66680E0125E9}" type="parTrans" cxnId="{7D8C9792-A868-47EB-A6AB-23CD27F38418}">
      <dgm:prSet/>
      <dgm:spPr/>
      <dgm:t>
        <a:bodyPr/>
        <a:lstStyle/>
        <a:p>
          <a:endParaRPr lang="en-US"/>
        </a:p>
      </dgm:t>
    </dgm:pt>
    <dgm:pt modelId="{0E96A06B-4462-4636-A51F-77A789D73340}" type="sibTrans" cxnId="{7D8C9792-A868-47EB-A6AB-23CD27F38418}">
      <dgm:prSet/>
      <dgm:spPr/>
      <dgm:t>
        <a:bodyPr/>
        <a:lstStyle/>
        <a:p>
          <a:endParaRPr lang="en-US"/>
        </a:p>
      </dgm:t>
    </dgm:pt>
    <dgm:pt modelId="{76046D00-2079-4205-8315-085B16E2D33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সমদ্বিবাহু</a:t>
          </a:r>
          <a:endParaRPr lang="en-US" dirty="0">
            <a:solidFill>
              <a:schemeClr val="tx1"/>
            </a:solidFill>
          </a:endParaRPr>
        </a:p>
      </dgm:t>
    </dgm:pt>
    <dgm:pt modelId="{9C574D27-9A45-41DA-92CA-565140A71292}" type="parTrans" cxnId="{F7CC3416-1412-4859-B22A-11EE60B7B632}">
      <dgm:prSet/>
      <dgm:spPr/>
      <dgm:t>
        <a:bodyPr/>
        <a:lstStyle/>
        <a:p>
          <a:endParaRPr lang="en-US"/>
        </a:p>
      </dgm:t>
    </dgm:pt>
    <dgm:pt modelId="{7ED7EB4E-DBEF-43A9-AE8F-46C01AF33DF7}" type="sibTrans" cxnId="{F7CC3416-1412-4859-B22A-11EE60B7B632}">
      <dgm:prSet/>
      <dgm:spPr/>
      <dgm:t>
        <a:bodyPr/>
        <a:lstStyle/>
        <a:p>
          <a:endParaRPr lang="en-US"/>
        </a:p>
      </dgm:t>
    </dgm:pt>
    <dgm:pt modelId="{34B80403-988D-496D-B72F-0DE3AE8AC8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বিষম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বাহু</a:t>
          </a:r>
          <a:endParaRPr lang="en-US" dirty="0">
            <a:solidFill>
              <a:schemeClr val="tx1"/>
            </a:solidFill>
          </a:endParaRPr>
        </a:p>
      </dgm:t>
    </dgm:pt>
    <dgm:pt modelId="{F16C4DA9-8F4C-439E-9FC2-DBB5A30B4666}" type="parTrans" cxnId="{F54251AE-FDB5-4A1B-939F-AB85C70E45B3}">
      <dgm:prSet/>
      <dgm:spPr/>
      <dgm:t>
        <a:bodyPr/>
        <a:lstStyle/>
        <a:p>
          <a:endParaRPr lang="en-US"/>
        </a:p>
      </dgm:t>
    </dgm:pt>
    <dgm:pt modelId="{DEA79E4C-70A6-43BE-B836-235272FAAFD0}" type="sibTrans" cxnId="{F54251AE-FDB5-4A1B-939F-AB85C70E45B3}">
      <dgm:prSet/>
      <dgm:spPr/>
      <dgm:t>
        <a:bodyPr/>
        <a:lstStyle/>
        <a:p>
          <a:endParaRPr lang="en-US"/>
        </a:p>
      </dgm:t>
    </dgm:pt>
    <dgm:pt modelId="{CA5AB687-92C2-4699-A14A-3DAF72D65824}" type="pres">
      <dgm:prSet presAssocID="{EBE3D717-93AE-4925-B31B-5593E23A37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548C9F-DB60-4776-9869-D93AD146918B}" type="pres">
      <dgm:prSet presAssocID="{07CD8600-75EC-49AF-A717-7722078BC898}" presName="root1" presStyleCnt="0"/>
      <dgm:spPr/>
    </dgm:pt>
    <dgm:pt modelId="{C77AA903-4E22-4311-8FFE-DB5E8B2278FD}" type="pres">
      <dgm:prSet presAssocID="{07CD8600-75EC-49AF-A717-7722078BC898}" presName="LevelOneTextNode" presStyleLbl="node0" presStyleIdx="0" presStyleCnt="1">
        <dgm:presLayoutVars>
          <dgm:chPref val="3"/>
        </dgm:presLayoutVars>
      </dgm:prSet>
      <dgm:spPr/>
    </dgm:pt>
    <dgm:pt modelId="{D6BB1C3E-B7E8-487D-8A7A-3295AB91F08B}" type="pres">
      <dgm:prSet presAssocID="{07CD8600-75EC-49AF-A717-7722078BC898}" presName="level2hierChild" presStyleCnt="0"/>
      <dgm:spPr/>
    </dgm:pt>
    <dgm:pt modelId="{996427AA-7783-4F04-BA86-3C1148A7F977}" type="pres">
      <dgm:prSet presAssocID="{F0C5FE9C-A747-4A9C-8A4B-66680E0125E9}" presName="conn2-1" presStyleLbl="parChTrans1D2" presStyleIdx="0" presStyleCnt="3"/>
      <dgm:spPr/>
    </dgm:pt>
    <dgm:pt modelId="{3FD6BFB8-DB13-432F-A3DA-9A244DEEDF0E}" type="pres">
      <dgm:prSet presAssocID="{F0C5FE9C-A747-4A9C-8A4B-66680E0125E9}" presName="connTx" presStyleLbl="parChTrans1D2" presStyleIdx="0" presStyleCnt="3"/>
      <dgm:spPr/>
    </dgm:pt>
    <dgm:pt modelId="{56A5935F-B110-4429-98B9-87F986127D4A}" type="pres">
      <dgm:prSet presAssocID="{F7ACA6AA-ED1C-4238-BAD0-4E799447D319}" presName="root2" presStyleCnt="0"/>
      <dgm:spPr/>
    </dgm:pt>
    <dgm:pt modelId="{60829AC4-5940-4A67-AC30-50AF02ECEC83}" type="pres">
      <dgm:prSet presAssocID="{F7ACA6AA-ED1C-4238-BAD0-4E799447D319}" presName="LevelTwoTextNode" presStyleLbl="node2" presStyleIdx="0" presStyleCnt="3" custScaleX="101499" custScaleY="86347">
        <dgm:presLayoutVars>
          <dgm:chPref val="3"/>
        </dgm:presLayoutVars>
      </dgm:prSet>
      <dgm:spPr/>
    </dgm:pt>
    <dgm:pt modelId="{30726A73-1E83-42AA-812F-EA02834D7235}" type="pres">
      <dgm:prSet presAssocID="{F7ACA6AA-ED1C-4238-BAD0-4E799447D319}" presName="level3hierChild" presStyleCnt="0"/>
      <dgm:spPr/>
    </dgm:pt>
    <dgm:pt modelId="{773FDFA0-F50D-45C2-92BE-983458BC31F7}" type="pres">
      <dgm:prSet presAssocID="{9C574D27-9A45-41DA-92CA-565140A71292}" presName="conn2-1" presStyleLbl="parChTrans1D2" presStyleIdx="1" presStyleCnt="3"/>
      <dgm:spPr/>
    </dgm:pt>
    <dgm:pt modelId="{F6C7106B-EC1D-45C1-A847-740E496F67E9}" type="pres">
      <dgm:prSet presAssocID="{9C574D27-9A45-41DA-92CA-565140A71292}" presName="connTx" presStyleLbl="parChTrans1D2" presStyleIdx="1" presStyleCnt="3"/>
      <dgm:spPr/>
    </dgm:pt>
    <dgm:pt modelId="{80B9BE97-14CD-4FB3-BFAF-034C863D20DE}" type="pres">
      <dgm:prSet presAssocID="{76046D00-2079-4205-8315-085B16E2D330}" presName="root2" presStyleCnt="0"/>
      <dgm:spPr/>
    </dgm:pt>
    <dgm:pt modelId="{3A6C141F-3366-4FA4-86EC-0FDBE15D36BA}" type="pres">
      <dgm:prSet presAssocID="{76046D00-2079-4205-8315-085B16E2D330}" presName="LevelTwoTextNode" presStyleLbl="node2" presStyleIdx="1" presStyleCnt="3">
        <dgm:presLayoutVars>
          <dgm:chPref val="3"/>
        </dgm:presLayoutVars>
      </dgm:prSet>
      <dgm:spPr/>
    </dgm:pt>
    <dgm:pt modelId="{D2A43D97-4CBC-4215-A437-C3F6040511AF}" type="pres">
      <dgm:prSet presAssocID="{76046D00-2079-4205-8315-085B16E2D330}" presName="level3hierChild" presStyleCnt="0"/>
      <dgm:spPr/>
    </dgm:pt>
    <dgm:pt modelId="{E01CD6A0-7AF6-44EB-BF70-D6D9D93FD00C}" type="pres">
      <dgm:prSet presAssocID="{F16C4DA9-8F4C-439E-9FC2-DBB5A30B4666}" presName="conn2-1" presStyleLbl="parChTrans1D2" presStyleIdx="2" presStyleCnt="3"/>
      <dgm:spPr/>
    </dgm:pt>
    <dgm:pt modelId="{C9EF8CEA-7028-4243-9CBE-0F41535DFE70}" type="pres">
      <dgm:prSet presAssocID="{F16C4DA9-8F4C-439E-9FC2-DBB5A30B4666}" presName="connTx" presStyleLbl="parChTrans1D2" presStyleIdx="2" presStyleCnt="3"/>
      <dgm:spPr/>
    </dgm:pt>
    <dgm:pt modelId="{F41A8E3D-51BF-4749-BF17-D5B3FFA3D670}" type="pres">
      <dgm:prSet presAssocID="{34B80403-988D-496D-B72F-0DE3AE8AC849}" presName="root2" presStyleCnt="0"/>
      <dgm:spPr/>
    </dgm:pt>
    <dgm:pt modelId="{8A369C6F-AB96-4EB5-B6E7-6A53E8652572}" type="pres">
      <dgm:prSet presAssocID="{34B80403-988D-496D-B72F-0DE3AE8AC849}" presName="LevelTwoTextNode" presStyleLbl="node2" presStyleIdx="2" presStyleCnt="3">
        <dgm:presLayoutVars>
          <dgm:chPref val="3"/>
        </dgm:presLayoutVars>
      </dgm:prSet>
      <dgm:spPr/>
    </dgm:pt>
    <dgm:pt modelId="{E7A0E6BE-0FF7-4DD4-9EFE-E462AFC24C5D}" type="pres">
      <dgm:prSet presAssocID="{34B80403-988D-496D-B72F-0DE3AE8AC849}" presName="level3hierChild" presStyleCnt="0"/>
      <dgm:spPr/>
    </dgm:pt>
  </dgm:ptLst>
  <dgm:cxnLst>
    <dgm:cxn modelId="{F7CC3416-1412-4859-B22A-11EE60B7B632}" srcId="{07CD8600-75EC-49AF-A717-7722078BC898}" destId="{76046D00-2079-4205-8315-085B16E2D330}" srcOrd="1" destOrd="0" parTransId="{9C574D27-9A45-41DA-92CA-565140A71292}" sibTransId="{7ED7EB4E-DBEF-43A9-AE8F-46C01AF33DF7}"/>
    <dgm:cxn modelId="{AE9E3E35-79F4-421B-9942-CD5ED31C93A4}" type="presOf" srcId="{F16C4DA9-8F4C-439E-9FC2-DBB5A30B4666}" destId="{E01CD6A0-7AF6-44EB-BF70-D6D9D93FD00C}" srcOrd="0" destOrd="0" presId="urn:microsoft.com/office/officeart/2008/layout/HorizontalMultiLevelHierarchy"/>
    <dgm:cxn modelId="{3E1A2140-B14A-418E-8791-949867CE10C5}" srcId="{EBE3D717-93AE-4925-B31B-5593E23A3756}" destId="{07CD8600-75EC-49AF-A717-7722078BC898}" srcOrd="0" destOrd="0" parTransId="{E85D4678-114F-4EF9-80C1-63A29FCA7785}" sibTransId="{B323B948-5AAB-4723-9B5F-800EAF049989}"/>
    <dgm:cxn modelId="{D29C825C-C5E2-4D41-AC95-D96D7E1CE77A}" type="presOf" srcId="{9C574D27-9A45-41DA-92CA-565140A71292}" destId="{F6C7106B-EC1D-45C1-A847-740E496F67E9}" srcOrd="1" destOrd="0" presId="urn:microsoft.com/office/officeart/2008/layout/HorizontalMultiLevelHierarchy"/>
    <dgm:cxn modelId="{8AF01360-DC4B-4F2E-883B-5D2B43CA6A01}" type="presOf" srcId="{F0C5FE9C-A747-4A9C-8A4B-66680E0125E9}" destId="{996427AA-7783-4F04-BA86-3C1148A7F977}" srcOrd="0" destOrd="0" presId="urn:microsoft.com/office/officeart/2008/layout/HorizontalMultiLevelHierarchy"/>
    <dgm:cxn modelId="{E38EEB85-2AD1-4EB8-AD60-0A6FE4848CB1}" type="presOf" srcId="{F16C4DA9-8F4C-439E-9FC2-DBB5A30B4666}" destId="{C9EF8CEA-7028-4243-9CBE-0F41535DFE70}" srcOrd="1" destOrd="0" presId="urn:microsoft.com/office/officeart/2008/layout/HorizontalMultiLevelHierarchy"/>
    <dgm:cxn modelId="{7D8C9792-A868-47EB-A6AB-23CD27F38418}" srcId="{07CD8600-75EC-49AF-A717-7722078BC898}" destId="{F7ACA6AA-ED1C-4238-BAD0-4E799447D319}" srcOrd="0" destOrd="0" parTransId="{F0C5FE9C-A747-4A9C-8A4B-66680E0125E9}" sibTransId="{0E96A06B-4462-4636-A51F-77A789D73340}"/>
    <dgm:cxn modelId="{754259AB-9096-4B5A-AC8B-07050E00AC3D}" type="presOf" srcId="{76046D00-2079-4205-8315-085B16E2D330}" destId="{3A6C141F-3366-4FA4-86EC-0FDBE15D36BA}" srcOrd="0" destOrd="0" presId="urn:microsoft.com/office/officeart/2008/layout/HorizontalMultiLevelHierarchy"/>
    <dgm:cxn modelId="{F54251AE-FDB5-4A1B-939F-AB85C70E45B3}" srcId="{07CD8600-75EC-49AF-A717-7722078BC898}" destId="{34B80403-988D-496D-B72F-0DE3AE8AC849}" srcOrd="2" destOrd="0" parTransId="{F16C4DA9-8F4C-439E-9FC2-DBB5A30B4666}" sibTransId="{DEA79E4C-70A6-43BE-B836-235272FAAFD0}"/>
    <dgm:cxn modelId="{566DCBCB-D797-48AB-8166-902041A66F3D}" type="presOf" srcId="{EBE3D717-93AE-4925-B31B-5593E23A3756}" destId="{CA5AB687-92C2-4699-A14A-3DAF72D65824}" srcOrd="0" destOrd="0" presId="urn:microsoft.com/office/officeart/2008/layout/HorizontalMultiLevelHierarchy"/>
    <dgm:cxn modelId="{0AFAD2CC-BDD8-4E70-A7D6-3FA8B060B8A6}" type="presOf" srcId="{F0C5FE9C-A747-4A9C-8A4B-66680E0125E9}" destId="{3FD6BFB8-DB13-432F-A3DA-9A244DEEDF0E}" srcOrd="1" destOrd="0" presId="urn:microsoft.com/office/officeart/2008/layout/HorizontalMultiLevelHierarchy"/>
    <dgm:cxn modelId="{CA6856E8-76DF-4239-8F99-A8D9D9F10FC7}" type="presOf" srcId="{34B80403-988D-496D-B72F-0DE3AE8AC849}" destId="{8A369C6F-AB96-4EB5-B6E7-6A53E8652572}" srcOrd="0" destOrd="0" presId="urn:microsoft.com/office/officeart/2008/layout/HorizontalMultiLevelHierarchy"/>
    <dgm:cxn modelId="{36FF24EB-8AE2-4182-8582-10084AC4371E}" type="presOf" srcId="{07CD8600-75EC-49AF-A717-7722078BC898}" destId="{C77AA903-4E22-4311-8FFE-DB5E8B2278FD}" srcOrd="0" destOrd="0" presId="urn:microsoft.com/office/officeart/2008/layout/HorizontalMultiLevelHierarchy"/>
    <dgm:cxn modelId="{8B5D11EF-9C46-4926-8DA0-F8CBD5441F6B}" type="presOf" srcId="{9C574D27-9A45-41DA-92CA-565140A71292}" destId="{773FDFA0-F50D-45C2-92BE-983458BC31F7}" srcOrd="0" destOrd="0" presId="urn:microsoft.com/office/officeart/2008/layout/HorizontalMultiLevelHierarchy"/>
    <dgm:cxn modelId="{25B371F3-BE37-4CED-9730-B0FF2424B042}" type="presOf" srcId="{F7ACA6AA-ED1C-4238-BAD0-4E799447D319}" destId="{60829AC4-5940-4A67-AC30-50AF02ECEC83}" srcOrd="0" destOrd="0" presId="urn:microsoft.com/office/officeart/2008/layout/HorizontalMultiLevelHierarchy"/>
    <dgm:cxn modelId="{B2FAAC70-C197-4D87-9BD8-3EE43F1AE8E2}" type="presParOf" srcId="{CA5AB687-92C2-4699-A14A-3DAF72D65824}" destId="{26548C9F-DB60-4776-9869-D93AD146918B}" srcOrd="0" destOrd="0" presId="urn:microsoft.com/office/officeart/2008/layout/HorizontalMultiLevelHierarchy"/>
    <dgm:cxn modelId="{358932A7-D371-4749-B0DE-D9722FCD1D48}" type="presParOf" srcId="{26548C9F-DB60-4776-9869-D93AD146918B}" destId="{C77AA903-4E22-4311-8FFE-DB5E8B2278FD}" srcOrd="0" destOrd="0" presId="urn:microsoft.com/office/officeart/2008/layout/HorizontalMultiLevelHierarchy"/>
    <dgm:cxn modelId="{E033CBFA-A21C-4EB2-BCEA-4CA8CE29B91D}" type="presParOf" srcId="{26548C9F-DB60-4776-9869-D93AD146918B}" destId="{D6BB1C3E-B7E8-487D-8A7A-3295AB91F08B}" srcOrd="1" destOrd="0" presId="urn:microsoft.com/office/officeart/2008/layout/HorizontalMultiLevelHierarchy"/>
    <dgm:cxn modelId="{4560CACD-A828-4C82-8117-26974B395E08}" type="presParOf" srcId="{D6BB1C3E-B7E8-487D-8A7A-3295AB91F08B}" destId="{996427AA-7783-4F04-BA86-3C1148A7F977}" srcOrd="0" destOrd="0" presId="urn:microsoft.com/office/officeart/2008/layout/HorizontalMultiLevelHierarchy"/>
    <dgm:cxn modelId="{DDCC40EE-6860-468A-8606-3BED1BAAB34B}" type="presParOf" srcId="{996427AA-7783-4F04-BA86-3C1148A7F977}" destId="{3FD6BFB8-DB13-432F-A3DA-9A244DEEDF0E}" srcOrd="0" destOrd="0" presId="urn:microsoft.com/office/officeart/2008/layout/HorizontalMultiLevelHierarchy"/>
    <dgm:cxn modelId="{EE12FB36-B633-4031-A403-81847BD8A4AC}" type="presParOf" srcId="{D6BB1C3E-B7E8-487D-8A7A-3295AB91F08B}" destId="{56A5935F-B110-4429-98B9-87F986127D4A}" srcOrd="1" destOrd="0" presId="urn:microsoft.com/office/officeart/2008/layout/HorizontalMultiLevelHierarchy"/>
    <dgm:cxn modelId="{53F7EE8D-0FB3-45FA-9730-34BB888F144F}" type="presParOf" srcId="{56A5935F-B110-4429-98B9-87F986127D4A}" destId="{60829AC4-5940-4A67-AC30-50AF02ECEC83}" srcOrd="0" destOrd="0" presId="urn:microsoft.com/office/officeart/2008/layout/HorizontalMultiLevelHierarchy"/>
    <dgm:cxn modelId="{38DE0348-195D-4B97-93CA-FC533F861DCB}" type="presParOf" srcId="{56A5935F-B110-4429-98B9-87F986127D4A}" destId="{30726A73-1E83-42AA-812F-EA02834D7235}" srcOrd="1" destOrd="0" presId="urn:microsoft.com/office/officeart/2008/layout/HorizontalMultiLevelHierarchy"/>
    <dgm:cxn modelId="{0D1F0D98-3B3B-412E-88E0-B97DEF69A9FF}" type="presParOf" srcId="{D6BB1C3E-B7E8-487D-8A7A-3295AB91F08B}" destId="{773FDFA0-F50D-45C2-92BE-983458BC31F7}" srcOrd="2" destOrd="0" presId="urn:microsoft.com/office/officeart/2008/layout/HorizontalMultiLevelHierarchy"/>
    <dgm:cxn modelId="{BBB04189-87A4-4D6A-9A09-7505D9A693E9}" type="presParOf" srcId="{773FDFA0-F50D-45C2-92BE-983458BC31F7}" destId="{F6C7106B-EC1D-45C1-A847-740E496F67E9}" srcOrd="0" destOrd="0" presId="urn:microsoft.com/office/officeart/2008/layout/HorizontalMultiLevelHierarchy"/>
    <dgm:cxn modelId="{368450BE-2D58-47DB-88B7-1CCA8039ADE5}" type="presParOf" srcId="{D6BB1C3E-B7E8-487D-8A7A-3295AB91F08B}" destId="{80B9BE97-14CD-4FB3-BFAF-034C863D20DE}" srcOrd="3" destOrd="0" presId="urn:microsoft.com/office/officeart/2008/layout/HorizontalMultiLevelHierarchy"/>
    <dgm:cxn modelId="{0DB99AC9-37D7-4E99-A2CB-0B86D665A34A}" type="presParOf" srcId="{80B9BE97-14CD-4FB3-BFAF-034C863D20DE}" destId="{3A6C141F-3366-4FA4-86EC-0FDBE15D36BA}" srcOrd="0" destOrd="0" presId="urn:microsoft.com/office/officeart/2008/layout/HorizontalMultiLevelHierarchy"/>
    <dgm:cxn modelId="{FD0820F8-DC93-4DC5-AC84-5ACAB0F2DD5A}" type="presParOf" srcId="{80B9BE97-14CD-4FB3-BFAF-034C863D20DE}" destId="{D2A43D97-4CBC-4215-A437-C3F6040511AF}" srcOrd="1" destOrd="0" presId="urn:microsoft.com/office/officeart/2008/layout/HorizontalMultiLevelHierarchy"/>
    <dgm:cxn modelId="{B3F4CE59-8749-4134-B8C1-752DB038C486}" type="presParOf" srcId="{D6BB1C3E-B7E8-487D-8A7A-3295AB91F08B}" destId="{E01CD6A0-7AF6-44EB-BF70-D6D9D93FD00C}" srcOrd="4" destOrd="0" presId="urn:microsoft.com/office/officeart/2008/layout/HorizontalMultiLevelHierarchy"/>
    <dgm:cxn modelId="{E5987F7C-ECAB-4A20-B8EE-51B79B636EDA}" type="presParOf" srcId="{E01CD6A0-7AF6-44EB-BF70-D6D9D93FD00C}" destId="{C9EF8CEA-7028-4243-9CBE-0F41535DFE70}" srcOrd="0" destOrd="0" presId="urn:microsoft.com/office/officeart/2008/layout/HorizontalMultiLevelHierarchy"/>
    <dgm:cxn modelId="{08433908-B9B6-4C57-B07C-D09EDC77B12F}" type="presParOf" srcId="{D6BB1C3E-B7E8-487D-8A7A-3295AB91F08B}" destId="{F41A8E3D-51BF-4749-BF17-D5B3FFA3D670}" srcOrd="5" destOrd="0" presId="urn:microsoft.com/office/officeart/2008/layout/HorizontalMultiLevelHierarchy"/>
    <dgm:cxn modelId="{CD771384-DBC8-4A5D-96DC-EDF0A32B6228}" type="presParOf" srcId="{F41A8E3D-51BF-4749-BF17-D5B3FFA3D670}" destId="{8A369C6F-AB96-4EB5-B6E7-6A53E8652572}" srcOrd="0" destOrd="0" presId="urn:microsoft.com/office/officeart/2008/layout/HorizontalMultiLevelHierarchy"/>
    <dgm:cxn modelId="{74AB2EC7-86EC-4D8E-8C82-56CE86A39F94}" type="presParOf" srcId="{F41A8E3D-51BF-4749-BF17-D5B3FFA3D670}" destId="{E7A0E6BE-0FF7-4DD4-9EFE-E462AFC24C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8701-67A5-4630-AAF0-D9414249400D}">
      <dsp:nvSpPr>
        <dsp:cNvPr id="0" name=""/>
        <dsp:cNvSpPr/>
      </dsp:nvSpPr>
      <dsp:spPr>
        <a:xfrm>
          <a:off x="696688" y="1882543"/>
          <a:ext cx="366166" cy="69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83" y="0"/>
              </a:lnTo>
              <a:lnTo>
                <a:pt x="183083" y="697726"/>
              </a:lnTo>
              <a:lnTo>
                <a:pt x="366166" y="697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0072" y="2211707"/>
        <a:ext cx="39398" cy="39398"/>
      </dsp:txXfrm>
    </dsp:sp>
    <dsp:sp modelId="{0D9288A2-9564-4E5E-B443-BFE60B180B99}">
      <dsp:nvSpPr>
        <dsp:cNvPr id="0" name=""/>
        <dsp:cNvSpPr/>
      </dsp:nvSpPr>
      <dsp:spPr>
        <a:xfrm>
          <a:off x="696688" y="1836822"/>
          <a:ext cx="366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16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0617" y="1873388"/>
        <a:ext cx="18308" cy="18308"/>
      </dsp:txXfrm>
    </dsp:sp>
    <dsp:sp modelId="{679BB676-D25C-465B-B0DD-D323E107F101}">
      <dsp:nvSpPr>
        <dsp:cNvPr id="0" name=""/>
        <dsp:cNvSpPr/>
      </dsp:nvSpPr>
      <dsp:spPr>
        <a:xfrm>
          <a:off x="696688" y="1184816"/>
          <a:ext cx="366166" cy="697726"/>
        </a:xfrm>
        <a:custGeom>
          <a:avLst/>
          <a:gdLst/>
          <a:ahLst/>
          <a:cxnLst/>
          <a:rect l="0" t="0" r="0" b="0"/>
          <a:pathLst>
            <a:path>
              <a:moveTo>
                <a:pt x="0" y="697726"/>
              </a:moveTo>
              <a:lnTo>
                <a:pt x="183083" y="697726"/>
              </a:lnTo>
              <a:lnTo>
                <a:pt x="183083" y="0"/>
              </a:lnTo>
              <a:lnTo>
                <a:pt x="3661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0072" y="1513980"/>
        <a:ext cx="39398" cy="39398"/>
      </dsp:txXfrm>
    </dsp:sp>
    <dsp:sp modelId="{D786C1BC-AD3D-42E9-A0E8-C9A43F8C178F}">
      <dsp:nvSpPr>
        <dsp:cNvPr id="0" name=""/>
        <dsp:cNvSpPr/>
      </dsp:nvSpPr>
      <dsp:spPr>
        <a:xfrm rot="16200000">
          <a:off x="-1158957" y="1534823"/>
          <a:ext cx="3015853" cy="69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tx1"/>
              </a:solidFill>
            </a:rPr>
            <a:t>কোণভেদে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-1158957" y="1534823"/>
        <a:ext cx="3015853" cy="695438"/>
      </dsp:txXfrm>
    </dsp:sp>
    <dsp:sp modelId="{2F1D9BFA-E517-4F64-9A05-D94D9C0FE0FB}">
      <dsp:nvSpPr>
        <dsp:cNvPr id="0" name=""/>
        <dsp:cNvSpPr/>
      </dsp:nvSpPr>
      <dsp:spPr>
        <a:xfrm>
          <a:off x="1062855" y="905725"/>
          <a:ext cx="1830834" cy="55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সূক্ষ্মকোণী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62855" y="905725"/>
        <a:ext cx="1830834" cy="558181"/>
      </dsp:txXfrm>
    </dsp:sp>
    <dsp:sp modelId="{4A06EB97-1CFD-445F-874F-81536E46CB12}">
      <dsp:nvSpPr>
        <dsp:cNvPr id="0" name=""/>
        <dsp:cNvSpPr/>
      </dsp:nvSpPr>
      <dsp:spPr>
        <a:xfrm>
          <a:off x="1062855" y="1603452"/>
          <a:ext cx="1830834" cy="55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সমকোণী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62855" y="1603452"/>
        <a:ext cx="1830834" cy="558181"/>
      </dsp:txXfrm>
    </dsp:sp>
    <dsp:sp modelId="{1656B394-AACC-4D33-82F4-6E90C74B5EF3}">
      <dsp:nvSpPr>
        <dsp:cNvPr id="0" name=""/>
        <dsp:cNvSpPr/>
      </dsp:nvSpPr>
      <dsp:spPr>
        <a:xfrm>
          <a:off x="1062855" y="2301179"/>
          <a:ext cx="1830834" cy="55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স্থূলকোণী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62855" y="2301179"/>
        <a:ext cx="1830834" cy="558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CD6A0-7AF6-44EB-BF70-D6D9D93FD00C}">
      <dsp:nvSpPr>
        <dsp:cNvPr id="0" name=""/>
        <dsp:cNvSpPr/>
      </dsp:nvSpPr>
      <dsp:spPr>
        <a:xfrm>
          <a:off x="1220293" y="1543834"/>
          <a:ext cx="384847" cy="69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423" y="0"/>
              </a:lnTo>
              <a:lnTo>
                <a:pt x="192423" y="693273"/>
              </a:lnTo>
              <a:lnTo>
                <a:pt x="384847" y="693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2893" y="1870647"/>
        <a:ext cx="39646" cy="39646"/>
      </dsp:txXfrm>
    </dsp:sp>
    <dsp:sp modelId="{773FDFA0-F50D-45C2-92BE-983458BC31F7}">
      <dsp:nvSpPr>
        <dsp:cNvPr id="0" name=""/>
        <dsp:cNvSpPr/>
      </dsp:nvSpPr>
      <dsp:spPr>
        <a:xfrm>
          <a:off x="1220293" y="1458066"/>
          <a:ext cx="384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5768"/>
              </a:moveTo>
              <a:lnTo>
                <a:pt x="192423" y="85768"/>
              </a:lnTo>
              <a:lnTo>
                <a:pt x="192423" y="45720"/>
              </a:lnTo>
              <a:lnTo>
                <a:pt x="38484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3043" y="1494113"/>
        <a:ext cx="19346" cy="19346"/>
      </dsp:txXfrm>
    </dsp:sp>
    <dsp:sp modelId="{996427AA-7783-4F04-BA86-3C1148A7F977}">
      <dsp:nvSpPr>
        <dsp:cNvPr id="0" name=""/>
        <dsp:cNvSpPr/>
      </dsp:nvSpPr>
      <dsp:spPr>
        <a:xfrm>
          <a:off x="1220293" y="810513"/>
          <a:ext cx="384847" cy="733321"/>
        </a:xfrm>
        <a:custGeom>
          <a:avLst/>
          <a:gdLst/>
          <a:ahLst/>
          <a:cxnLst/>
          <a:rect l="0" t="0" r="0" b="0"/>
          <a:pathLst>
            <a:path>
              <a:moveTo>
                <a:pt x="0" y="733321"/>
              </a:moveTo>
              <a:lnTo>
                <a:pt x="192423" y="733321"/>
              </a:lnTo>
              <a:lnTo>
                <a:pt x="192423" y="0"/>
              </a:lnTo>
              <a:lnTo>
                <a:pt x="3848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2012" y="1156469"/>
        <a:ext cx="41408" cy="41408"/>
      </dsp:txXfrm>
    </dsp:sp>
    <dsp:sp modelId="{C77AA903-4E22-4311-8FFE-DB5E8B2278FD}">
      <dsp:nvSpPr>
        <dsp:cNvPr id="0" name=""/>
        <dsp:cNvSpPr/>
      </dsp:nvSpPr>
      <dsp:spPr>
        <a:xfrm rot="16200000">
          <a:off x="-616869" y="1250505"/>
          <a:ext cx="3087669" cy="5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বাহুভেদে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-616869" y="1250505"/>
        <a:ext cx="3087669" cy="586657"/>
      </dsp:txXfrm>
    </dsp:sp>
    <dsp:sp modelId="{60829AC4-5940-4A67-AC30-50AF02ECEC83}">
      <dsp:nvSpPr>
        <dsp:cNvPr id="0" name=""/>
        <dsp:cNvSpPr/>
      </dsp:nvSpPr>
      <dsp:spPr>
        <a:xfrm>
          <a:off x="1605140" y="557232"/>
          <a:ext cx="1953079" cy="50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</a:rPr>
            <a:t>সমবাহু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605140" y="557232"/>
        <a:ext cx="1953079" cy="506560"/>
      </dsp:txXfrm>
    </dsp:sp>
    <dsp:sp modelId="{3A6C141F-3366-4FA4-86EC-0FDBE15D36BA}">
      <dsp:nvSpPr>
        <dsp:cNvPr id="0" name=""/>
        <dsp:cNvSpPr/>
      </dsp:nvSpPr>
      <dsp:spPr>
        <a:xfrm>
          <a:off x="1605140" y="1210457"/>
          <a:ext cx="1924235" cy="5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</a:rPr>
            <a:t>সমদ্বিবাহু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605140" y="1210457"/>
        <a:ext cx="1924235" cy="586657"/>
      </dsp:txXfrm>
    </dsp:sp>
    <dsp:sp modelId="{8A369C6F-AB96-4EB5-B6E7-6A53E8652572}">
      <dsp:nvSpPr>
        <dsp:cNvPr id="0" name=""/>
        <dsp:cNvSpPr/>
      </dsp:nvSpPr>
      <dsp:spPr>
        <a:xfrm>
          <a:off x="1605140" y="1943779"/>
          <a:ext cx="1924235" cy="5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বিষম</a:t>
          </a: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বাহু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605140" y="1943779"/>
        <a:ext cx="1924235" cy="58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46BB-A167-499F-AD36-59E1B4F5213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7984-46BE-427A-AA5F-25BBB50B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7984-46BE-427A-AA5F-25BBB50B83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7984-46BE-427A-AA5F-25BBB50B83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4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2FBB1D-F166-4A7E-9697-C575C2773F9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051CDA-F04B-459E-B8F0-EE038B0C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unted_hous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808" y="1602295"/>
            <a:ext cx="3910661" cy="413190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92" y="17145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60DA2-5FD8-4330-9DB1-DDE9B76F720E}"/>
              </a:ext>
            </a:extLst>
          </p:cNvPr>
          <p:cNvSpPr txBox="1"/>
          <p:nvPr/>
        </p:nvSpPr>
        <p:spPr>
          <a:xfrm>
            <a:off x="2589088" y="359596"/>
            <a:ext cx="539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939" y="1059618"/>
            <a:ext cx="221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-(ক)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502975" y="2424267"/>
            <a:ext cx="2844383" cy="2248524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22947" y="3849832"/>
            <a:ext cx="1422191" cy="829144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945138" y="3849832"/>
            <a:ext cx="1422192" cy="844730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522947" y="4208319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c 20"/>
          <p:cNvSpPr/>
          <p:nvPr/>
        </p:nvSpPr>
        <p:spPr>
          <a:xfrm rot="14713690">
            <a:off x="4866096" y="4026475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Arc 27"/>
          <p:cNvSpPr/>
          <p:nvPr/>
        </p:nvSpPr>
        <p:spPr>
          <a:xfrm rot="20183025">
            <a:off x="2919850" y="4002689"/>
            <a:ext cx="789708" cy="89142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Arc 29"/>
          <p:cNvSpPr/>
          <p:nvPr/>
        </p:nvSpPr>
        <p:spPr>
          <a:xfrm rot="2704742">
            <a:off x="2741339" y="3788913"/>
            <a:ext cx="821182" cy="75901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Arc 30"/>
          <p:cNvSpPr/>
          <p:nvPr/>
        </p:nvSpPr>
        <p:spPr>
          <a:xfrm rot="16473747">
            <a:off x="4304542" y="3940688"/>
            <a:ext cx="605861" cy="872135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Arc 31"/>
          <p:cNvSpPr/>
          <p:nvPr/>
        </p:nvSpPr>
        <p:spPr>
          <a:xfrm rot="14762502">
            <a:off x="4407791" y="3689875"/>
            <a:ext cx="789708" cy="891426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2200137" y="4719346"/>
            <a:ext cx="638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9608" y="4684065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3444" y="1987132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29773" y="3437652"/>
            <a:ext cx="319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7598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 animBg="1"/>
      <p:bldP spid="21" grpId="0" animBg="1"/>
      <p:bldP spid="28" grpId="0" animBg="1"/>
      <p:bldP spid="30" grpId="0" animBg="1"/>
      <p:bldP spid="31" grpId="0" animBg="1"/>
      <p:bldP spid="32" grpId="0" animBg="1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8145" y="1191248"/>
                <a:ext cx="7477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</a:t>
                </a:r>
                <a:r>
                  <a:rPr lang="en-US" sz="2400" i="1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ABC-এ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 ও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BOC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5" y="1191248"/>
                <a:ext cx="7477256" cy="830997"/>
              </a:xfrm>
              <a:prstGeom prst="rect">
                <a:avLst/>
              </a:prstGeom>
              <a:blipFill>
                <a:blip r:embed="rId3"/>
                <a:stretch>
                  <a:fillRect l="-130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456" y="2107039"/>
            <a:ext cx="1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প্রমাণঃ</a:t>
            </a:r>
            <a:endParaRPr lang="en-US" sz="3200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515474" y="4545483"/>
                <a:ext cx="44579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আবার,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BOC</m:t>
                    </m:r>
                  </m:oMath>
                </a14:m>
                <a:r>
                  <a:rPr lang="en-US" sz="2800" dirty="0"/>
                  <a:t> এ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BOC +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OBC+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OCB =180˙</a:t>
                </a: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4" y="4545483"/>
                <a:ext cx="4457974" cy="954107"/>
              </a:xfrm>
              <a:prstGeom prst="rect">
                <a:avLst/>
              </a:prstGeom>
              <a:blipFill>
                <a:blip r:embed="rId4"/>
                <a:stretch>
                  <a:fillRect l="-1094" t="-11538" r="-232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15474" y="5596740"/>
                <a:ext cx="697195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……(ii)        </a:t>
                </a: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4" y="5596740"/>
                <a:ext cx="6971950" cy="613886"/>
              </a:xfrm>
              <a:prstGeom prst="rect">
                <a:avLst/>
              </a:prstGeom>
              <a:blipFill>
                <a:blip r:embed="rId5"/>
                <a:stretch>
                  <a:fillRect l="-140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851991" y="500795"/>
            <a:ext cx="2121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-(খ)</a:t>
            </a:r>
          </a:p>
        </p:txBody>
      </p:sp>
      <p:sp>
        <p:nvSpPr>
          <p:cNvPr id="72" name="Isosceles Triangle 71"/>
          <p:cNvSpPr/>
          <p:nvPr/>
        </p:nvSpPr>
        <p:spPr>
          <a:xfrm>
            <a:off x="5572742" y="2565779"/>
            <a:ext cx="2844383" cy="2248524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70944" y="3991344"/>
            <a:ext cx="1422191" cy="829144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6993134" y="3991345"/>
            <a:ext cx="1422192" cy="844730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5570943" y="4349831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Arc 75"/>
          <p:cNvSpPr/>
          <p:nvPr/>
        </p:nvSpPr>
        <p:spPr>
          <a:xfrm rot="14713690">
            <a:off x="7914092" y="4167988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Arc 76"/>
          <p:cNvSpPr/>
          <p:nvPr/>
        </p:nvSpPr>
        <p:spPr>
          <a:xfrm rot="20183025">
            <a:off x="5967846" y="4144202"/>
            <a:ext cx="789708" cy="89142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Arc 77"/>
          <p:cNvSpPr/>
          <p:nvPr/>
        </p:nvSpPr>
        <p:spPr>
          <a:xfrm rot="2704742">
            <a:off x="5789335" y="3930426"/>
            <a:ext cx="821182" cy="75901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Arc 78"/>
          <p:cNvSpPr/>
          <p:nvPr/>
        </p:nvSpPr>
        <p:spPr>
          <a:xfrm rot="16473747">
            <a:off x="7352539" y="4082200"/>
            <a:ext cx="605861" cy="872135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Arc 79"/>
          <p:cNvSpPr/>
          <p:nvPr/>
        </p:nvSpPr>
        <p:spPr>
          <a:xfrm rot="14762502">
            <a:off x="7455787" y="3831387"/>
            <a:ext cx="789708" cy="891426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TextBox 80"/>
          <p:cNvSpPr txBox="1"/>
          <p:nvPr/>
        </p:nvSpPr>
        <p:spPr>
          <a:xfrm>
            <a:off x="5140110" y="4814689"/>
            <a:ext cx="638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45794" y="4859905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49412" y="2128644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99543" y="3579160"/>
            <a:ext cx="319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93E6C9-C47E-41A0-A96D-4137A01AA033}"/>
                  </a:ext>
                </a:extLst>
              </p:cNvPr>
              <p:cNvSpPr/>
              <p:nvPr/>
            </p:nvSpPr>
            <p:spPr>
              <a:xfrm>
                <a:off x="477627" y="2591944"/>
                <a:ext cx="4717901" cy="164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ABC-এ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  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C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A…..(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93E6C9-C47E-41A0-A96D-4137A01AA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7" y="2591944"/>
                <a:ext cx="4717901" cy="1641603"/>
              </a:xfrm>
              <a:prstGeom prst="rect">
                <a:avLst/>
              </a:prstGeom>
              <a:blipFill>
                <a:blip r:embed="rId6"/>
                <a:stretch>
                  <a:fillRect l="-1938" t="-2602" r="-904" b="-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01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5" grpId="0"/>
      <p:bldP spid="52" grpId="0"/>
      <p:bldP spid="68" grpId="0"/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sosceles Triangle 55"/>
          <p:cNvSpPr/>
          <p:nvPr/>
        </p:nvSpPr>
        <p:spPr>
          <a:xfrm>
            <a:off x="5029174" y="2082171"/>
            <a:ext cx="2844383" cy="2248524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027375" y="3507736"/>
            <a:ext cx="1422191" cy="829144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449566" y="3507736"/>
            <a:ext cx="1422192" cy="844730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5027375" y="3866223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Arc 59"/>
          <p:cNvSpPr/>
          <p:nvPr/>
        </p:nvSpPr>
        <p:spPr>
          <a:xfrm rot="14713690">
            <a:off x="7370524" y="3684379"/>
            <a:ext cx="609912" cy="888422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Arc 60"/>
          <p:cNvSpPr/>
          <p:nvPr/>
        </p:nvSpPr>
        <p:spPr>
          <a:xfrm rot="20183025">
            <a:off x="5424278" y="3660593"/>
            <a:ext cx="789708" cy="89142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Arc 61"/>
          <p:cNvSpPr/>
          <p:nvPr/>
        </p:nvSpPr>
        <p:spPr>
          <a:xfrm rot="2704742">
            <a:off x="5245767" y="3446817"/>
            <a:ext cx="821182" cy="759016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Arc 62"/>
          <p:cNvSpPr/>
          <p:nvPr/>
        </p:nvSpPr>
        <p:spPr>
          <a:xfrm rot="16473747">
            <a:off x="6808970" y="3598592"/>
            <a:ext cx="605861" cy="872135"/>
          </a:xfrm>
          <a:prstGeom prst="arc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Arc 63"/>
          <p:cNvSpPr/>
          <p:nvPr/>
        </p:nvSpPr>
        <p:spPr>
          <a:xfrm rot="14762502">
            <a:off x="6912218" y="3347779"/>
            <a:ext cx="789708" cy="891426"/>
          </a:xfrm>
          <a:prstGeom prst="arc">
            <a:avLst>
              <a:gd name="adj1" fmla="val 16200000"/>
              <a:gd name="adj2" fmla="val 20273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TextBox 64"/>
          <p:cNvSpPr txBox="1"/>
          <p:nvPr/>
        </p:nvSpPr>
        <p:spPr>
          <a:xfrm>
            <a:off x="4584991" y="4254981"/>
            <a:ext cx="638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93953" y="4117476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05843" y="1645036"/>
            <a:ext cx="638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55974" y="3095551"/>
            <a:ext cx="319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8BB99A-6949-401B-BD48-83F852996671}"/>
                  </a:ext>
                </a:extLst>
              </p:cNvPr>
              <p:cNvSpPr txBox="1"/>
              <p:nvPr/>
            </p:nvSpPr>
            <p:spPr>
              <a:xfrm>
                <a:off x="260813" y="1766545"/>
                <a:ext cx="5558319" cy="221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2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  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8BB99A-6949-401B-BD48-83F85299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3" y="1766545"/>
                <a:ext cx="5558319" cy="2216312"/>
              </a:xfrm>
              <a:prstGeom prst="rect">
                <a:avLst/>
              </a:prstGeom>
              <a:blipFill>
                <a:blip r:embed="rId2"/>
                <a:stretch>
                  <a:fillRect l="-2851" t="-2204" r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217AD-754B-4736-8C0F-B28EC8528298}"/>
                  </a:ext>
                </a:extLst>
              </p:cNvPr>
              <p:cNvSpPr txBox="1"/>
              <p:nvPr/>
            </p:nvSpPr>
            <p:spPr>
              <a:xfrm>
                <a:off x="1119883" y="5548045"/>
                <a:ext cx="7086712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217AD-754B-4736-8C0F-B28EC8528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3" y="5548045"/>
                <a:ext cx="7086712" cy="642805"/>
              </a:xfrm>
              <a:prstGeom prst="rect">
                <a:avLst/>
              </a:prstGeom>
              <a:blipFill>
                <a:blip r:embed="rId3"/>
                <a:stretch>
                  <a:fillRect l="-2238" t="-6604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68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91543" y="1738993"/>
            <a:ext cx="1338943" cy="1012372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03715" y="2729593"/>
            <a:ext cx="598712" cy="9905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25040" y="2767695"/>
            <a:ext cx="582389" cy="952498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696856">
            <a:off x="2893883" y="2519090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8513614">
            <a:off x="4189276" y="2573517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45971" y="2805792"/>
            <a:ext cx="718457" cy="10885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56752" y="2849335"/>
            <a:ext cx="529892" cy="10450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6572649">
            <a:off x="3204428" y="2859152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c 20"/>
          <p:cNvSpPr/>
          <p:nvPr/>
        </p:nvSpPr>
        <p:spPr>
          <a:xfrm rot="4113666">
            <a:off x="3117215" y="2936801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c 21"/>
          <p:cNvSpPr/>
          <p:nvPr/>
        </p:nvSpPr>
        <p:spPr>
          <a:xfrm rot="7594026">
            <a:off x="3981220" y="2887438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9780156">
            <a:off x="4077877" y="2922617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3648174" y="1490048"/>
            <a:ext cx="19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2837" y="2591093"/>
            <a:ext cx="224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1191" y="2626343"/>
            <a:ext cx="283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0443" y="3894363"/>
            <a:ext cx="252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7429" y="3720192"/>
            <a:ext cx="337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2458" y="3720192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5038" y="999089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3000" u="sng" dirty="0">
                <a:latin typeface="Nikosh" panose="02000000000000000000" pitchFamily="2" charset="0"/>
                <a:cs typeface="Nikosh" panose="02000000000000000000" pitchFamily="2" charset="0"/>
              </a:rPr>
              <a:t> + (গ)</a:t>
            </a:r>
          </a:p>
        </p:txBody>
      </p:sp>
    </p:spTree>
    <p:extLst>
      <p:ext uri="{BB962C8B-B14F-4D97-AF65-F5344CB8AC3E}">
        <p14:creationId xmlns:p14="http://schemas.microsoft.com/office/powerpoint/2010/main" val="365586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13070" y="462337"/>
            <a:ext cx="1835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3000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(গ)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1154" y="1198563"/>
                <a:ext cx="7080352" cy="168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ABCএ AB ও AC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E ও F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বর্ধিত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বহিস্থঃকোণ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EBC ও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FCBএর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4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4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4" y="1198563"/>
                <a:ext cx="7080352" cy="1681422"/>
              </a:xfrm>
              <a:prstGeom prst="rect">
                <a:avLst/>
              </a:prstGeom>
              <a:blipFill>
                <a:blip r:embed="rId3"/>
                <a:stretch>
                  <a:fillRect l="-1291" t="-254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27243" y="3207207"/>
            <a:ext cx="142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প্রমাণঃ</a:t>
            </a:r>
            <a:endParaRPr lang="en-US" sz="2800" i="1" u="sng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01332" y="3751197"/>
                <a:ext cx="5162418" cy="164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ABC-এ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A+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B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A…..(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32" y="3751197"/>
                <a:ext cx="5162418" cy="1641603"/>
              </a:xfrm>
              <a:prstGeom prst="rect">
                <a:avLst/>
              </a:prstGeom>
              <a:blipFill>
                <a:blip r:embed="rId4"/>
                <a:stretch>
                  <a:fillRect t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Isosceles Triangle 84"/>
          <p:cNvSpPr/>
          <p:nvPr/>
        </p:nvSpPr>
        <p:spPr>
          <a:xfrm>
            <a:off x="6422574" y="3067049"/>
            <a:ext cx="1338943" cy="1012372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5834746" y="4057649"/>
            <a:ext cx="598712" cy="9905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756070" y="4095750"/>
            <a:ext cx="582389" cy="952498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4696856">
            <a:off x="6224913" y="3847146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9" name="Arc 88"/>
          <p:cNvSpPr/>
          <p:nvPr/>
        </p:nvSpPr>
        <p:spPr>
          <a:xfrm rot="8513614">
            <a:off x="7520306" y="3901573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6477001" y="4133848"/>
            <a:ext cx="718457" cy="10885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187782" y="4177391"/>
            <a:ext cx="529892" cy="10450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572649">
            <a:off x="6535459" y="4187208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Arc 92"/>
          <p:cNvSpPr/>
          <p:nvPr/>
        </p:nvSpPr>
        <p:spPr>
          <a:xfrm rot="4113666">
            <a:off x="6448246" y="4264857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Arc 93"/>
          <p:cNvSpPr/>
          <p:nvPr/>
        </p:nvSpPr>
        <p:spPr>
          <a:xfrm rot="7594026">
            <a:off x="7312250" y="4215494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Arc 94"/>
          <p:cNvSpPr/>
          <p:nvPr/>
        </p:nvSpPr>
        <p:spPr>
          <a:xfrm rot="9780156">
            <a:off x="7408907" y="4250673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TextBox 95"/>
          <p:cNvSpPr txBox="1"/>
          <p:nvPr/>
        </p:nvSpPr>
        <p:spPr>
          <a:xfrm>
            <a:off x="7001680" y="2773134"/>
            <a:ext cx="19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13866" y="3919149"/>
            <a:ext cx="224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880977" y="3954399"/>
            <a:ext cx="283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61473" y="5222419"/>
            <a:ext cx="252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338459" y="5048248"/>
            <a:ext cx="337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73488" y="5048248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11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/>
      <p:bldP spid="32" grpId="0"/>
      <p:bldP spid="85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/>
          <p:cNvSpPr/>
          <p:nvPr/>
        </p:nvSpPr>
        <p:spPr>
          <a:xfrm>
            <a:off x="6106887" y="1880508"/>
            <a:ext cx="1338943" cy="1012372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519059" y="2871108"/>
            <a:ext cx="598712" cy="990599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40384" y="2909209"/>
            <a:ext cx="582389" cy="952498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 rot="4696856">
            <a:off x="5909227" y="2660605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8" name="Arc 57"/>
          <p:cNvSpPr/>
          <p:nvPr/>
        </p:nvSpPr>
        <p:spPr>
          <a:xfrm rot="8513614">
            <a:off x="7204620" y="2715031"/>
            <a:ext cx="529170" cy="513263"/>
          </a:xfrm>
          <a:prstGeom prst="arc">
            <a:avLst>
              <a:gd name="adj1" fmla="val 17006989"/>
              <a:gd name="adj2" fmla="val 2996353"/>
            </a:avLst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161315" y="2947307"/>
            <a:ext cx="718457" cy="10885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72096" y="2990850"/>
            <a:ext cx="529892" cy="10450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6572649">
            <a:off x="6219773" y="3000666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Arc 61"/>
          <p:cNvSpPr/>
          <p:nvPr/>
        </p:nvSpPr>
        <p:spPr>
          <a:xfrm rot="4113666">
            <a:off x="6132560" y="3078315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Arc 62"/>
          <p:cNvSpPr/>
          <p:nvPr/>
        </p:nvSpPr>
        <p:spPr>
          <a:xfrm rot="7594026">
            <a:off x="6996564" y="3028953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Arc 63"/>
          <p:cNvSpPr/>
          <p:nvPr/>
        </p:nvSpPr>
        <p:spPr>
          <a:xfrm rot="9780156">
            <a:off x="7093221" y="3064131"/>
            <a:ext cx="379764" cy="451657"/>
          </a:xfrm>
          <a:prstGeom prst="arc">
            <a:avLst>
              <a:gd name="adj1" fmla="val 15533792"/>
              <a:gd name="adj2" fmla="val 1372837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TextBox 64"/>
          <p:cNvSpPr txBox="1"/>
          <p:nvPr/>
        </p:nvSpPr>
        <p:spPr>
          <a:xfrm>
            <a:off x="6685994" y="1586593"/>
            <a:ext cx="19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98179" y="2732608"/>
            <a:ext cx="224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65291" y="2767858"/>
            <a:ext cx="283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45787" y="4035877"/>
            <a:ext cx="252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22773" y="3861706"/>
            <a:ext cx="337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57802" y="3861706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F31694-DE39-4B67-BC70-905A156C3A7A}"/>
                  </a:ext>
                </a:extLst>
              </p:cNvPr>
              <p:cNvSpPr txBox="1"/>
              <p:nvPr/>
            </p:nvSpPr>
            <p:spPr>
              <a:xfrm>
                <a:off x="470015" y="410966"/>
                <a:ext cx="7095275" cy="349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as-IN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Δ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</a:t>
                </a:r>
                <a:r>
                  <a:rPr lang="en-US" sz="2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OBC+</a:t>
                </a:r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OCB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EBC +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FCB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B) +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-</m:t>
                    </m:r>
                    <m:r>
                      <m:rPr>
                        <m:nor/>
                      </m:rPr>
                      <a:rPr lang="en-US" sz="2200" dirty="0"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BOC+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B) +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 -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-</a:t>
                </a:r>
                <a:r>
                  <a:rPr lang="en-US" sz="2200" dirty="0">
                    <a:cs typeface="NikoshBAN" panose="02000000000000000000" pitchFamily="2" charset="0"/>
                  </a:rPr>
                  <a:t> 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r>
                  <a:rPr lang="en-US" sz="220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 </a:t>
                </a:r>
                <a:r>
                  <a:rPr lang="en-US" sz="2200" dirty="0">
                    <a:cs typeface="NikoshBAN" panose="02000000000000000000" pitchFamily="2" charset="0"/>
                  </a:rPr>
                  <a:t>=</a:t>
                </a:r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…..(ii)</a:t>
                </a:r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F31694-DE39-4B67-BC70-905A156C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15" y="410966"/>
                <a:ext cx="7095275" cy="3498394"/>
              </a:xfrm>
              <a:prstGeom prst="rect">
                <a:avLst/>
              </a:prstGeom>
              <a:blipFill>
                <a:blip r:embed="rId2"/>
                <a:stretch>
                  <a:fillRect l="-1117" t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681C0D-A1B7-4B8E-AC24-7A4F275BCF7C}"/>
                  </a:ext>
                </a:extLst>
              </p:cNvPr>
              <p:cNvSpPr txBox="1"/>
              <p:nvPr/>
            </p:nvSpPr>
            <p:spPr>
              <a:xfrm>
                <a:off x="466489" y="4368468"/>
                <a:ext cx="6636149" cy="902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(ii) </a:t>
                </a:r>
                <a:r>
                  <a:rPr lang="as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ম</a:t>
                </a:r>
                <a:r>
                  <a:rPr lang="as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ী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ক</a:t>
                </a:r>
                <a:r>
                  <a:rPr lang="as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র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ণ </a:t>
                </a:r>
                <a:r>
                  <a:rPr lang="as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ত</a:t>
                </a:r>
                <a:r>
                  <a:rPr lang="as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ে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BOC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681C0D-A1B7-4B8E-AC24-7A4F275B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9" y="4368468"/>
                <a:ext cx="6636149" cy="902939"/>
              </a:xfrm>
              <a:prstGeom prst="rect">
                <a:avLst/>
              </a:prstGeom>
              <a:blipFill>
                <a:blip r:embed="rId3"/>
                <a:stretch>
                  <a:fillRect l="-1471" t="-743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05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46000">
              <a:srgbClr val="FF0000"/>
            </a:gs>
            <a:gs pos="22000">
              <a:srgbClr val="5B2ABC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538" y="791110"/>
            <a:ext cx="2171789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05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329" y="3496728"/>
            <a:ext cx="48013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বাহুগুলো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329" y="2207370"/>
            <a:ext cx="57694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ত্রিভুজে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প্রত্যেকটা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৯০˙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অপেক্ষা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13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329" y="4158010"/>
            <a:ext cx="333102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কোণভেদে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673" y="2863936"/>
            <a:ext cx="540462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ত্রিভুজকে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কয়ভাগে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41120" y="4773125"/>
            <a:ext cx="4310207" cy="9566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প্রশ্নে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0" name="Left Arrow 9"/>
          <p:cNvSpPr/>
          <p:nvPr/>
        </p:nvSpPr>
        <p:spPr>
          <a:xfrm>
            <a:off x="6835515" y="2078138"/>
            <a:ext cx="2027420" cy="6970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সূক্ষ্মকোণী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052249" y="2749955"/>
            <a:ext cx="1810062" cy="7127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endParaRPr lang="en-US" sz="2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052249" y="3566588"/>
            <a:ext cx="1810062" cy="6701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সমবাহু</a:t>
            </a:r>
            <a:r>
              <a:rPr lang="en-US" sz="27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7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835515" y="4158009"/>
            <a:ext cx="1810062" cy="6125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তিনভাগে</a:t>
            </a:r>
            <a:endParaRPr lang="en-US" sz="3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95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882B"/>
            </a:gs>
            <a:gs pos="46000">
              <a:srgbClr val="FF0000"/>
            </a:gs>
            <a:gs pos="73000">
              <a:srgbClr val="02882B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052" y="1082103"/>
            <a:ext cx="218106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690" y="2091690"/>
            <a:ext cx="6830568" cy="1962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যে,এদের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দুটিও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EB3A-8FD5-4383-9569-96DC1B03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5010" y="4053766"/>
            <a:ext cx="6639929" cy="2009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F18A1-D824-490A-8566-B977796938D2}"/>
              </a:ext>
            </a:extLst>
          </p:cNvPr>
          <p:cNvSpPr txBox="1"/>
          <p:nvPr/>
        </p:nvSpPr>
        <p:spPr>
          <a:xfrm>
            <a:off x="2968052" y="606354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Haunted_hou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000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163" y="3574555"/>
            <a:ext cx="7233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মহামারীর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80">
              <a:srgbClr val="FF0000"/>
            </a:gs>
            <a:gs pos="22000">
              <a:srgbClr val="FFFF00"/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4262" y="571500"/>
            <a:ext cx="2100943" cy="715581"/>
          </a:xfrm>
          <a:prstGeom prst="rect">
            <a:avLst/>
          </a:prstGeom>
          <a:ln w="28575"/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05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57" y="2925673"/>
            <a:ext cx="3380410" cy="2139047"/>
          </a:xfrm>
          <a:prstGeom prst="rect">
            <a:avLst/>
          </a:prstGeom>
          <a:ln w="28575">
            <a:solidFill>
              <a:srgbClr val="5B2ABC"/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বদরুল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বেপজা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পাবলিক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সিইপিজেড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চট্টগ্রাম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D7E56-1D82-481F-99F8-C60C8009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52" y="2925673"/>
            <a:ext cx="1447800" cy="1990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F480B-FD6C-4D4F-9EF5-437C73B47853}"/>
              </a:ext>
            </a:extLst>
          </p:cNvPr>
          <p:cNvSpPr txBox="1"/>
          <p:nvPr/>
        </p:nvSpPr>
        <p:spPr>
          <a:xfrm>
            <a:off x="6548064" y="3302698"/>
            <a:ext cx="2060822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ষষ্ঠ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5">
                <a:lumMod val="75000"/>
              </a:schemeClr>
            </a:gs>
            <a:gs pos="53980">
              <a:srgbClr val="FF0000"/>
            </a:gs>
            <a:gs pos="22000">
              <a:schemeClr val="accent5">
                <a:lumMod val="60000"/>
                <a:lumOff val="40000"/>
              </a:schemeClr>
            </a:gs>
            <a:gs pos="74000">
              <a:srgbClr val="FFFF00"/>
            </a:gs>
            <a:gs pos="75000">
              <a:srgbClr val="02882B"/>
            </a:gs>
            <a:gs pos="100000">
              <a:srgbClr val="02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5315" y="1183574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034147"/>
            <a:ext cx="261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4" y="3045031"/>
            <a:ext cx="261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4630" y="4059646"/>
            <a:ext cx="4674740" cy="5539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6202" y="5120428"/>
            <a:ext cx="5506948" cy="553998"/>
          </a:xfrm>
          <a:prstGeom prst="rect">
            <a:avLst/>
          </a:prstGeom>
          <a:noFill/>
          <a:ln>
            <a:solidFill>
              <a:srgbClr val="02882B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3D0EB-A5AE-4058-A3DD-550AE63C052D}"/>
              </a:ext>
            </a:extLst>
          </p:cNvPr>
          <p:cNvSpPr txBox="1"/>
          <p:nvPr/>
        </p:nvSpPr>
        <p:spPr>
          <a:xfrm>
            <a:off x="3671668" y="1933429"/>
            <a:ext cx="15874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67F6C8-6D1A-4E46-89CD-B9BD9011A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574702"/>
            <a:ext cx="2121101" cy="14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462-D9CA-4B62-A2D9-C201A8E4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852B2D-F997-4583-A64B-5A09D975C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270520"/>
              </p:ext>
            </p:extLst>
          </p:nvPr>
        </p:nvGraphicFramePr>
        <p:xfrm>
          <a:off x="731839" y="2270589"/>
          <a:ext cx="2894940" cy="376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4A6EE1-31C1-41D2-B4D2-ED1532173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366669"/>
              </p:ext>
            </p:extLst>
          </p:nvPr>
        </p:nvGraphicFramePr>
        <p:xfrm>
          <a:off x="4826482" y="2545564"/>
          <a:ext cx="4191856" cy="308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377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806889" y="3391676"/>
            <a:ext cx="990207" cy="1118509"/>
          </a:xfrm>
          <a:prstGeom prst="triangle">
            <a:avLst>
              <a:gd name="adj" fmla="val 47619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7"/>
          <p:cNvSpPr/>
          <p:nvPr/>
        </p:nvSpPr>
        <p:spPr>
          <a:xfrm>
            <a:off x="6200186" y="3405671"/>
            <a:ext cx="1931437" cy="1104513"/>
          </a:xfrm>
          <a:prstGeom prst="triangle">
            <a:avLst>
              <a:gd name="adj" fmla="val 69323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।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061941" y="3433663"/>
            <a:ext cx="1623527" cy="1104513"/>
          </a:xfrm>
          <a:prstGeom prst="triangle">
            <a:avLst>
              <a:gd name="adj" fmla="val 4913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119469" y="2961273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508" y="3047585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758" y="4559142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2273" y="4559142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624" y="4556807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0855" y="4547174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057" y="2961962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1211" y="4535934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3710" y="4558417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8342" y="5285969"/>
            <a:ext cx="1377311" cy="415498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সমবাহু</a:t>
            </a:r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9494" y="5285969"/>
            <a:ext cx="1490556" cy="41549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সমদ্বিবাহু</a:t>
            </a:r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5794" y="5285969"/>
            <a:ext cx="1516535" cy="415498"/>
          </a:xfrm>
          <a:prstGeom prst="rect">
            <a:avLst/>
          </a:prstGeom>
          <a:solidFill>
            <a:srgbClr val="02882B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বিষমবাহু</a:t>
            </a:r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274" y="1270541"/>
            <a:ext cx="625902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21" grpId="0" animBg="1"/>
      <p:bldP spid="2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075366" y="2466778"/>
            <a:ext cx="1777482" cy="156193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Isosceles Triangle 4"/>
          <p:cNvSpPr/>
          <p:nvPr/>
        </p:nvSpPr>
        <p:spPr>
          <a:xfrm>
            <a:off x="3568960" y="2522764"/>
            <a:ext cx="1721498" cy="142758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Arc 24"/>
          <p:cNvSpPr/>
          <p:nvPr/>
        </p:nvSpPr>
        <p:spPr>
          <a:xfrm rot="20228005">
            <a:off x="1131340" y="3640105"/>
            <a:ext cx="433874" cy="44786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rc 26"/>
          <p:cNvSpPr/>
          <p:nvPr/>
        </p:nvSpPr>
        <p:spPr>
          <a:xfrm rot="12740304">
            <a:off x="2365312" y="3628442"/>
            <a:ext cx="433874" cy="44786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Arc 27"/>
          <p:cNvSpPr/>
          <p:nvPr/>
        </p:nvSpPr>
        <p:spPr>
          <a:xfrm rot="5892947">
            <a:off x="1749492" y="2578754"/>
            <a:ext cx="433874" cy="447869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0288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Elbow Connector 32"/>
          <p:cNvCxnSpPr/>
          <p:nvPr/>
        </p:nvCxnSpPr>
        <p:spPr>
          <a:xfrm>
            <a:off x="3568959" y="3573405"/>
            <a:ext cx="860749" cy="376940"/>
          </a:xfrm>
          <a:prstGeom prst="bentConnector3">
            <a:avLst>
              <a:gd name="adj1" fmla="val 50001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96144" y="2046900"/>
            <a:ext cx="36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2222" y="4078642"/>
            <a:ext cx="43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9068" y="4108966"/>
            <a:ext cx="37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882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91683" y="2107526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87517" y="3957324"/>
            <a:ext cx="28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52330" y="3987646"/>
            <a:ext cx="27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2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2165" y="3947609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86756" y="2119194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15150" y="3945658"/>
            <a:ext cx="3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2483" y="4689022"/>
            <a:ext cx="1646141" cy="415498"/>
          </a:xfrm>
          <a:prstGeom prst="rect">
            <a:avLst/>
          </a:prstGeom>
          <a:solidFill>
            <a:srgbClr val="02882B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১.সূক্ষ্মকোণী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8811" y="4689022"/>
            <a:ext cx="1880056" cy="41549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২.সমকোণী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376" y="4689022"/>
            <a:ext cx="1880056" cy="41549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Nikosh" panose="02000000000000000000" pitchFamily="2" charset="0"/>
                <a:cs typeface="Nikosh" panose="02000000000000000000" pitchFamily="2" charset="0"/>
              </a:rPr>
              <a:t>৩.স্থূলকোণী </a:t>
            </a:r>
            <a:r>
              <a:rPr lang="en-US" sz="210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1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20285" y="2546088"/>
            <a:ext cx="2695957" cy="1432598"/>
          </a:xfrm>
          <a:custGeom>
            <a:avLst/>
            <a:gdLst>
              <a:gd name="connsiteX0" fmla="*/ 0 w 3086833"/>
              <a:gd name="connsiteY0" fmla="*/ 2459184 h 2459184"/>
              <a:gd name="connsiteX1" fmla="*/ 1975104 w 3086833"/>
              <a:gd name="connsiteY1" fmla="*/ 2459184 h 2459184"/>
              <a:gd name="connsiteX2" fmla="*/ 1975104 w 3086833"/>
              <a:gd name="connsiteY2" fmla="*/ 2459184 h 2459184"/>
              <a:gd name="connsiteX3" fmla="*/ 2962656 w 3086833"/>
              <a:gd name="connsiteY3" fmla="*/ 282912 h 2459184"/>
              <a:gd name="connsiteX4" fmla="*/ 3072384 w 3086833"/>
              <a:gd name="connsiteY4" fmla="*/ 26880 h 2459184"/>
              <a:gd name="connsiteX5" fmla="*/ 3072384 w 3086833"/>
              <a:gd name="connsiteY5" fmla="*/ 26880 h 2459184"/>
              <a:gd name="connsiteX6" fmla="*/ 0 w 3086833"/>
              <a:gd name="connsiteY6" fmla="*/ 2459184 h 245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833" h="2459184">
                <a:moveTo>
                  <a:pt x="0" y="2459184"/>
                </a:moveTo>
                <a:lnTo>
                  <a:pt x="1975104" y="2459184"/>
                </a:lnTo>
                <a:lnTo>
                  <a:pt x="1975104" y="2459184"/>
                </a:lnTo>
                <a:lnTo>
                  <a:pt x="2962656" y="282912"/>
                </a:lnTo>
                <a:cubicBezTo>
                  <a:pt x="3145536" y="-122472"/>
                  <a:pt x="3072384" y="26880"/>
                  <a:pt x="3072384" y="26880"/>
                </a:cubicBezTo>
                <a:lnTo>
                  <a:pt x="3072384" y="26880"/>
                </a:lnTo>
                <a:lnTo>
                  <a:pt x="0" y="2459184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Arc 29"/>
          <p:cNvSpPr/>
          <p:nvPr/>
        </p:nvSpPr>
        <p:spPr>
          <a:xfrm rot="14422008">
            <a:off x="7504459" y="3556733"/>
            <a:ext cx="580342" cy="629315"/>
          </a:xfrm>
          <a:prstGeom prst="arc">
            <a:avLst>
              <a:gd name="adj1" fmla="val 17014598"/>
              <a:gd name="adj2" fmla="val 3776099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C447F-131E-43A8-B64F-ABDAC8C18277}"/>
              </a:ext>
            </a:extLst>
          </p:cNvPr>
          <p:cNvSpPr txBox="1"/>
          <p:nvPr/>
        </p:nvSpPr>
        <p:spPr>
          <a:xfrm>
            <a:off x="2161658" y="787082"/>
            <a:ext cx="514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27" grpId="0" animBg="1"/>
      <p:bldP spid="28" grpId="0" animBg="1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2" grpId="0" animBg="1"/>
      <p:bldP spid="3" grpId="0" animBg="1"/>
      <p:bldP spid="6" grpId="0" animBg="1"/>
      <p:bldP spid="1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1085" y="1231554"/>
            <a:ext cx="3951515" cy="7155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405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50" dirty="0">
                <a:latin typeface="Nikosh" panose="02000000000000000000" pitchFamily="2" charset="0"/>
                <a:cs typeface="Nikosh" panose="02000000000000000000" pitchFamily="2" charset="0"/>
              </a:rPr>
              <a:t>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1521" y="3426280"/>
            <a:ext cx="39297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40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40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>
                <a:latin typeface="Nikosh" panose="02000000000000000000" pitchFamily="2" charset="0"/>
                <a:cs typeface="Nikosh" panose="02000000000000000000" pitchFamily="2" charset="0"/>
              </a:rPr>
              <a:t>উপপাদ্য</a:t>
            </a:r>
            <a:endParaRPr lang="en-US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249636" y="2533651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/>
          <p:cNvSpPr/>
          <p:nvPr/>
        </p:nvSpPr>
        <p:spPr>
          <a:xfrm>
            <a:off x="3223905" y="2533650"/>
            <a:ext cx="783772" cy="7946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8"/>
          <p:cNvSpPr/>
          <p:nvPr/>
        </p:nvSpPr>
        <p:spPr>
          <a:xfrm>
            <a:off x="4198175" y="2533649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9"/>
          <p:cNvSpPr/>
          <p:nvPr/>
        </p:nvSpPr>
        <p:spPr>
          <a:xfrm>
            <a:off x="5172444" y="2533649"/>
            <a:ext cx="783772" cy="7946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10"/>
          <p:cNvSpPr/>
          <p:nvPr/>
        </p:nvSpPr>
        <p:spPr>
          <a:xfrm>
            <a:off x="6146714" y="2533648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227861" y="4194976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202131" y="4194976"/>
            <a:ext cx="783772" cy="7946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4176400" y="4194975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150670" y="4194975"/>
            <a:ext cx="783772" cy="7946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6124939" y="4194974"/>
            <a:ext cx="783772" cy="794657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1302577" y="3293556"/>
            <a:ext cx="1132115" cy="936172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6750856" y="3304443"/>
            <a:ext cx="1132115" cy="936172"/>
          </a:xfrm>
          <a:prstGeom prst="triangle">
            <a:avLst/>
          </a:prstGeom>
          <a:solidFill>
            <a:srgbClr val="02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308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0F1E-305A-4656-A34C-E6F36206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78061" y="1706336"/>
            <a:ext cx="4904239" cy="342795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ার্থীরা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FBA1-9D3D-464D-BD5E-EA3DF520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371276"/>
            <a:ext cx="7680960" cy="3931920"/>
          </a:xfrm>
        </p:spPr>
        <p:txBody>
          <a:bodyPr>
            <a:normAutofit/>
          </a:bodyPr>
          <a:lstStyle/>
          <a:p>
            <a:r>
              <a:rPr lang="en-US" sz="2700" dirty="0"/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থ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্বিখণ্ডক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জের উপপাদ্য ও অনুসিদ্ধান্ত ব্যবহার করে সৃজনশীল সমস্যার সমাধান করতে পারবে। 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2334-B23E-4D84-A5D3-29AF206CB507}"/>
              </a:ext>
            </a:extLst>
          </p:cNvPr>
          <p:cNvSpPr txBox="1"/>
          <p:nvPr/>
        </p:nvSpPr>
        <p:spPr>
          <a:xfrm>
            <a:off x="3143892" y="554804"/>
            <a:ext cx="272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020" y="903895"/>
            <a:ext cx="24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সৃজনশীল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endParaRPr lang="en-US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853" y="1583256"/>
                <a:ext cx="86816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 এ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ও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সমদ্বিখণ্ডকদ্বয়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3" y="1583256"/>
                <a:ext cx="8681663" cy="954107"/>
              </a:xfrm>
              <a:prstGeom prst="rect">
                <a:avLst/>
              </a:prstGeom>
              <a:blipFill>
                <a:blip r:embed="rId3"/>
                <a:stretch>
                  <a:fillRect l="-1404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299682" y="2744795"/>
            <a:ext cx="635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তথ্যটিকে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94544" y="3547670"/>
                <a:ext cx="5674373" cy="64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BOC=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˙+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44" y="3547670"/>
                <a:ext cx="5674373" cy="644535"/>
              </a:xfrm>
              <a:prstGeom prst="rect">
                <a:avLst/>
              </a:prstGeom>
              <a:blipFill>
                <a:blip r:embed="rId4"/>
                <a:stretch>
                  <a:fillRect l="-2148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294544" y="4544608"/>
                <a:ext cx="7206521" cy="1312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E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AC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বাহুকে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F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বর্ধিত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EBC ও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FCB কোণদ্বয়ের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সমদ্বিখণ্ডকদ্বয়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করে,তাহলে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BOC=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44" y="4544608"/>
                <a:ext cx="7206521" cy="1312090"/>
              </a:xfrm>
              <a:prstGeom prst="rect">
                <a:avLst/>
              </a:prstGeom>
              <a:blipFill>
                <a:blip r:embed="rId5"/>
                <a:stretch>
                  <a:fillRect l="-1268" t="-372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76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1167</TotalTime>
  <Words>862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Nikosh</vt:lpstr>
      <vt:lpstr>NikoshBAN</vt:lpstr>
      <vt:lpstr>Savon</vt:lpstr>
      <vt:lpstr>PowerPoint Presentation</vt:lpstr>
      <vt:lpstr>PowerPoint Presentation</vt:lpstr>
      <vt:lpstr>PowerPoint Presentation</vt:lpstr>
      <vt:lpstr>ত্রিভুজের প্রকাভেদ</vt:lpstr>
      <vt:lpstr>PowerPoint Presentation</vt:lpstr>
      <vt:lpstr>PowerPoint Presentation</vt:lpstr>
      <vt:lpstr>PowerPoint Presentation</vt:lpstr>
      <vt:lpstr>এই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Imrans</cp:lastModifiedBy>
  <cp:revision>202</cp:revision>
  <dcterms:created xsi:type="dcterms:W3CDTF">2019-11-05T03:46:31Z</dcterms:created>
  <dcterms:modified xsi:type="dcterms:W3CDTF">2020-09-29T07:51:04Z</dcterms:modified>
</cp:coreProperties>
</file>