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6" r:id="rId2"/>
    <p:sldId id="317" r:id="rId3"/>
    <p:sldId id="311" r:id="rId4"/>
    <p:sldId id="312" r:id="rId5"/>
    <p:sldId id="314" r:id="rId6"/>
    <p:sldId id="319" r:id="rId7"/>
    <p:sldId id="308" r:id="rId8"/>
    <p:sldId id="320" r:id="rId9"/>
    <p:sldId id="309" r:id="rId10"/>
    <p:sldId id="305" r:id="rId11"/>
    <p:sldId id="258" r:id="rId12"/>
    <p:sldId id="259" r:id="rId13"/>
    <p:sldId id="262" r:id="rId14"/>
    <p:sldId id="263" r:id="rId15"/>
    <p:sldId id="265" r:id="rId16"/>
    <p:sldId id="266" r:id="rId17"/>
    <p:sldId id="272" r:id="rId18"/>
    <p:sldId id="273" r:id="rId19"/>
    <p:sldId id="274" r:id="rId20"/>
    <p:sldId id="275" r:id="rId21"/>
    <p:sldId id="276" r:id="rId22"/>
    <p:sldId id="31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4C635-820E-4CC8-B0FB-D17CE02FDF77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37B09-DC30-41CA-B116-B8A85CA59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557"/>
            <a:ext cx="9144000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Welcome </a:t>
            </a:r>
            <a:r>
              <a:rPr lang="en-GB" sz="8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to All</a:t>
            </a:r>
            <a:endParaRPr lang="en-US" sz="8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46996"/>
            <a:ext cx="9144000" cy="5511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40791" y="982639"/>
            <a:ext cx="3203812" cy="489954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5037" y="1338903"/>
            <a:ext cx="2847797" cy="42293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2122" y="1338903"/>
            <a:ext cx="41250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FOR TODAY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: Five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:22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(Completing forms)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: 5-6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 : G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: 88</a:t>
            </a:r>
          </a:p>
          <a:p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16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64777"/>
            <a:ext cx="9012640" cy="54932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21473" y="423080"/>
            <a:ext cx="4391167" cy="941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Noakhali</a:t>
            </a:r>
            <a:r>
              <a:rPr lang="en-US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Library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013" y="1762642"/>
            <a:ext cx="859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Name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1013" y="2452894"/>
            <a:ext cx="8598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Home Address:_______________________________________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1012" y="3143146"/>
            <a:ext cx="85980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School :________________________________________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1011" y="3874797"/>
            <a:ext cx="8598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Class :__________________Age:____________________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1010" y="4501554"/>
            <a:ext cx="85980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Signature :______________________________________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25593" y="0"/>
            <a:ext cx="46737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Look, read and write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3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015" y="1"/>
            <a:ext cx="8173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Look , listen and read the application form.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600"/>
            <a:ext cx="9144000" cy="6248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1" y="795527"/>
            <a:ext cx="4833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ENGLISH LANGUAGE CLUB 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65920" y="1215398"/>
            <a:ext cx="221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Naogaon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1594" y="1843898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Name: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9966" y="3129437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Mother’s name: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9964" y="3593421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Father’s name: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9966" y="2249026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Date of birth: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1593" y="2710722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Nationality: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9964" y="4023690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Home address: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90782" y="4475174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School: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01592" y="4808994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Class: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9964" y="5167395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Hobbies: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1593" y="5581926"/>
            <a:ext cx="5773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Date: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648575" y="6423903"/>
            <a:ext cx="101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67864" y="6423903"/>
            <a:ext cx="1390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73247" y="5948845"/>
            <a:ext cx="175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Laila </a:t>
            </a:r>
            <a:r>
              <a:rPr lang="en-US" sz="2000" b="1" dirty="0" err="1" smtClean="0"/>
              <a:t>karim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20327" y="1929045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Laila Karim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52760" y="3599901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Ahmed Karim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052760" y="4036707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211 , Hospital Road , </a:t>
            </a:r>
            <a:r>
              <a:rPr lang="en-US" b="1" dirty="0" err="1" smtClean="0"/>
              <a:t>Sadar</a:t>
            </a:r>
            <a:r>
              <a:rPr lang="en-US" b="1" dirty="0" smtClean="0"/>
              <a:t> , </a:t>
            </a:r>
            <a:r>
              <a:rPr lang="en-US" b="1" dirty="0" err="1" smtClean="0"/>
              <a:t>Naogaon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052760" y="4372661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Naogaon</a:t>
            </a:r>
            <a:r>
              <a:rPr lang="en-US" b="1" dirty="0" smtClean="0"/>
              <a:t> Primary School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052760" y="4812416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Five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71298" y="5164687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Running, swimming and talking to my friends.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071298" y="5586789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21 October, 2016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031141" y="2727467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Bangladeshi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020327" y="3174643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Jahanara</a:t>
            </a:r>
            <a:r>
              <a:rPr lang="en-US" b="1" dirty="0" smtClean="0"/>
              <a:t> Karim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024960" y="2329219"/>
            <a:ext cx="460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 </a:t>
            </a:r>
            <a:r>
              <a:rPr lang="en-US" b="1" dirty="0" err="1" smtClean="0"/>
              <a:t>Agugust</a:t>
            </a:r>
            <a:r>
              <a:rPr lang="en-US" b="1" dirty="0" smtClean="0"/>
              <a:t> , 2006</a:t>
            </a:r>
            <a:endParaRPr lang="en-US" b="1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186" t="36153" r="64701" b="38827"/>
          <a:stretch/>
        </p:blipFill>
        <p:spPr>
          <a:xfrm>
            <a:off x="6105671" y="945750"/>
            <a:ext cx="833072" cy="120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970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2" y="1036080"/>
            <a:ext cx="7971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G. Read the form again . Complete the paragraph about Laila.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9467" y="2180136"/>
            <a:ext cx="7525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Laila Karim was born on _____________________.Her ___________________ name is </a:t>
            </a:r>
            <a:r>
              <a:rPr lang="en-US" sz="2400" b="1" dirty="0" err="1" smtClean="0"/>
              <a:t>Jahanara</a:t>
            </a:r>
            <a:r>
              <a:rPr lang="en-US" sz="2400" b="1" dirty="0" smtClean="0"/>
              <a:t> Karim and her _________________name is Ahmed Karim . Laila and her family are Bangladesh , so their nationality is ________________. Laila lives at ____________________. She is in Class _________ at __________________________________. In her free time , she enjoys ____________________ , __________________ and ___________________.She completed her English Language Club application form on_____________________________________.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505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2" y="1036080"/>
            <a:ext cx="7971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G.Read</a:t>
            </a:r>
            <a:r>
              <a:rPr lang="en-US" sz="2800" b="1" dirty="0" smtClean="0"/>
              <a:t> the form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</a:t>
            </a:r>
            <a:r>
              <a:rPr lang="en-US" sz="2800" b="1" dirty="0" smtClean="0"/>
              <a:t> . Complete the paragraph about Laila.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9467" y="2180136"/>
            <a:ext cx="7525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Laila Karim was born on _____________________.Her ___________________ name is </a:t>
            </a:r>
            <a:r>
              <a:rPr lang="en-US" sz="2400" b="1" dirty="0" err="1" smtClean="0"/>
              <a:t>Jahanara</a:t>
            </a:r>
            <a:r>
              <a:rPr lang="en-US" sz="2400" b="1" dirty="0" smtClean="0"/>
              <a:t> Karim and her _________________name is Ahmed Karim . Laila and her family are Bangladesh , so their nationality is ________________. Laila lives at ____________________. She is in Class _________ at __________________________________. In her free time , she enjoys ____________________ , __________________ and ___________________.She completed her English Language Club application form on_____________________________________.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39503" y="1918526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9 August , 2006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184" y="2520496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m</a:t>
            </a:r>
            <a:r>
              <a:rPr lang="en-US" sz="2800" b="1" dirty="0" smtClean="0">
                <a:solidFill>
                  <a:srgbClr val="002060"/>
                </a:solidFill>
              </a:rPr>
              <a:t>other’s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112" y="2860856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father’s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6382" y="3220245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Bangladeshi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608" y="3518622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Naogaon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14096" y="3616401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five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4079" y="3967046"/>
            <a:ext cx="396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</a:rPr>
              <a:t>Naogaon</a:t>
            </a:r>
            <a:r>
              <a:rPr lang="en-US" sz="2800" b="1" dirty="0" smtClean="0">
                <a:solidFill>
                  <a:srgbClr val="002060"/>
                </a:solidFill>
              </a:rPr>
              <a:t> Primary School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0620" y="4294054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running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8939" y="4326435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swimming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184" y="4662678"/>
            <a:ext cx="2788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talking to her friends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8861" y="5045353"/>
            <a:ext cx="278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21 October ,2016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61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80" y="958216"/>
            <a:ext cx="8984087" cy="58997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6872" y="2075463"/>
            <a:ext cx="8598089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Name :________________________________________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5999" y="2694693"/>
            <a:ext cx="8598089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Home Address:__________________________________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6869" y="3835708"/>
            <a:ext cx="8598089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School :________________________________________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6869" y="4497753"/>
            <a:ext cx="8598089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Class :__________________Age:____________________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5819114"/>
            <a:ext cx="2780037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17657" y="1141748"/>
            <a:ext cx="2564072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No:______________</a:t>
            </a:r>
          </a:p>
          <a:p>
            <a:r>
              <a:rPr lang="en-US" sz="2800" dirty="0" smtClean="0"/>
              <a:t>Expires:__________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911334" y="5634447"/>
            <a:ext cx="1970395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_______________Signature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6561" y="3588284"/>
            <a:ext cx="650998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8040" y="1812812"/>
            <a:ext cx="321404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Bithi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Alam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03981" y="2603401"/>
            <a:ext cx="5952562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160, Hospital </a:t>
            </a:r>
            <a:r>
              <a:rPr lang="en-US" sz="3200" b="1" dirty="0" err="1" smtClean="0"/>
              <a:t>Road,Sadar,Naogaon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15641" y="3547534"/>
            <a:ext cx="644090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Naogaon</a:t>
            </a:r>
            <a:r>
              <a:rPr lang="en-US" sz="3200" b="1" dirty="0" smtClean="0"/>
              <a:t> Primary School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33166" y="4426686"/>
            <a:ext cx="167139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F</a:t>
            </a:r>
            <a:r>
              <a:rPr lang="en-US" sz="2800" b="1" dirty="0" smtClean="0"/>
              <a:t>ive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23301" y="4416270"/>
            <a:ext cx="93146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9401" y="5318831"/>
            <a:ext cx="2170436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Bithi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88794" y="1082625"/>
            <a:ext cx="1605731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22.08.2020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31.12.2020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80" y="300256"/>
            <a:ext cx="8984087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Read the form . Complete the paragraph about </a:t>
            </a:r>
            <a:r>
              <a:rPr lang="en-US" sz="3200" b="1" dirty="0" err="1" smtClean="0"/>
              <a:t>Bithi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Alam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56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3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2" y="1036080"/>
            <a:ext cx="7971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Read the form again . Complete the paragraph about </a:t>
            </a:r>
            <a:r>
              <a:rPr lang="en-US" sz="3200" b="1" dirty="0" err="1" smtClean="0"/>
              <a:t>Bithi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Alam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20144" y="2388985"/>
            <a:ext cx="75257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</a:t>
            </a:r>
            <a:r>
              <a:rPr lang="en-US" sz="2800" b="1" dirty="0" err="1" smtClean="0"/>
              <a:t>Bithi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Alam</a:t>
            </a:r>
            <a:r>
              <a:rPr lang="en-US" sz="2800" b="1" dirty="0" smtClean="0"/>
              <a:t> is a student of class______ .She reads at ___________________________.She is ______ years </a:t>
            </a:r>
            <a:r>
              <a:rPr lang="en-US" sz="3200" b="1" dirty="0" err="1" smtClean="0"/>
              <a:t>old.Bithi</a:t>
            </a:r>
            <a:r>
              <a:rPr lang="en-US" sz="2800" b="1" dirty="0" smtClean="0"/>
              <a:t> and her family are Bangladesh , so their nationality is ________________. </a:t>
            </a:r>
            <a:r>
              <a:rPr lang="en-US" sz="2800" b="1" dirty="0" err="1" smtClean="0"/>
              <a:t>Bithi</a:t>
            </a:r>
            <a:r>
              <a:rPr lang="en-US" sz="2800" b="1" dirty="0" smtClean="0"/>
              <a:t> lives at ____________________. In her free time , she enjoys ______________.She completed her English Language Club application form on_____________________________________.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885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52400" y="0"/>
            <a:ext cx="8610600" cy="990600"/>
          </a:xfrm>
          <a:prstGeom prst="flowChartPunchedTap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today we will read Form Filling.</a:t>
            </a:r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1030941"/>
            <a:ext cx="914400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 the text and answer the questions no: 13.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59" y="1752600"/>
            <a:ext cx="9067800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you are Nabila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Naba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You are a  student of class v. You live with your parents in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Biswambarpur.Your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fathers name is Md.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Nuruddin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mother’s name is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Hafeza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Akhter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You want to be a member of your school library. Now , fill up the following form using the given information.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134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0226435"/>
              </p:ext>
            </p:extLst>
          </p:nvPr>
        </p:nvGraphicFramePr>
        <p:xfrm>
          <a:off x="228600" y="1295400"/>
          <a:ext cx="8763000" cy="50292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763000"/>
              </a:tblGrid>
              <a:tr h="48768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Membership</a:t>
                      </a:r>
                      <a:r>
                        <a:rPr lang="en-US" sz="5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</a:t>
                      </a: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1.Name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: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Father’s name   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Mother’s name 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Class        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:                 </a:t>
                      </a:r>
                      <a:endParaRPr lang="en-US" sz="48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4.Address </a:t>
                      </a:r>
                      <a:r>
                        <a:rPr lang="en-US" sz="5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:              </a:t>
                      </a:r>
                      <a:r>
                        <a:rPr lang="en-US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Signature</a:t>
                      </a:r>
                      <a:endParaRPr lang="en-US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76200"/>
            <a:ext cx="66294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Form Filling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086600" y="5800164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305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0"/>
            <a:ext cx="9045388" cy="14465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Fill in the form with the correct information 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1161556"/>
              </p:ext>
            </p:extLst>
          </p:nvPr>
        </p:nvGraphicFramePr>
        <p:xfrm>
          <a:off x="171450" y="1356361"/>
          <a:ext cx="8899712" cy="542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99712"/>
              </a:tblGrid>
              <a:tr h="527646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Membership</a:t>
                      </a:r>
                      <a:r>
                        <a:rPr lang="en-US" sz="5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</a:t>
                      </a: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1.Name</a:t>
                      </a:r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en-US" sz="4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2.Father’s name   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/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3.Mother’s name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</a:t>
                      </a:r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Class               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</a:t>
                      </a:r>
                      <a:endParaRPr lang="en-US" sz="4400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4.Address</a:t>
                      </a:r>
                      <a:r>
                        <a:rPr lang="en-US" sz="4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en-US" sz="4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</a:t>
                      </a:r>
                    </a:p>
                    <a:p>
                      <a:pPr algn="l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</a:t>
                      </a:r>
                      <a:r>
                        <a:rPr lang="en-US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Signature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12341" y="23622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Nabila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Naba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8894" y="3864114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Hafeza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Akter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1306" y="3169349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Nuruddin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4572000"/>
            <a:ext cx="1649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0978" y="5105400"/>
            <a:ext cx="4361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Biswambarpur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526306" y="6285838"/>
            <a:ext cx="24652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58536" y="5709539"/>
            <a:ext cx="2409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Nava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0" y="0"/>
            <a:ext cx="9144000" cy="19843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Teacher’s Introduce</a:t>
            </a:r>
          </a:p>
        </p:txBody>
      </p:sp>
      <p:sp>
        <p:nvSpPr>
          <p:cNvPr id="4" name="Flowchart: Alternate Process 3"/>
          <p:cNvSpPr/>
          <p:nvPr/>
        </p:nvSpPr>
        <p:spPr>
          <a:xfrm>
            <a:off x="0" y="2057401"/>
            <a:ext cx="9144000" cy="4800600"/>
          </a:xfrm>
          <a:prstGeom prst="flowChartAlternateProcess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tx1"/>
                </a:solidFill>
              </a:rPr>
              <a:t>Md. </a:t>
            </a:r>
            <a:r>
              <a:rPr lang="en-GB" sz="5400" dirty="0" err="1" smtClean="0">
                <a:solidFill>
                  <a:schemeClr val="tx1"/>
                </a:solidFill>
              </a:rPr>
              <a:t>Nuruddin</a:t>
            </a:r>
            <a:endParaRPr lang="en-US" sz="5400" dirty="0">
              <a:solidFill>
                <a:schemeClr val="tx1"/>
              </a:solidFill>
            </a:endParaRPr>
          </a:p>
          <a:p>
            <a:pPr algn="ctr"/>
            <a:r>
              <a:rPr lang="en-US" sz="5400" dirty="0">
                <a:solidFill>
                  <a:schemeClr val="tx1"/>
                </a:solidFill>
              </a:rPr>
              <a:t>Assistant Teacher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Kasirgathi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r>
              <a:rPr lang="en-US" sz="5400" dirty="0">
                <a:solidFill>
                  <a:schemeClr val="tx1"/>
                </a:solidFill>
              </a:rPr>
              <a:t>Govt. Primary School</a:t>
            </a:r>
          </a:p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Biswambarpur</a:t>
            </a:r>
            <a:r>
              <a:rPr lang="en-US" sz="5400" dirty="0" smtClean="0">
                <a:solidFill>
                  <a:schemeClr val="tx1"/>
                </a:solidFill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</a:rPr>
              <a:t>Sunamganj</a:t>
            </a:r>
            <a:r>
              <a:rPr lang="en-US" sz="5400" dirty="0" smtClean="0">
                <a:solidFill>
                  <a:schemeClr val="tx1"/>
                </a:solidFill>
              </a:rPr>
              <a:t>.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4729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76200"/>
            <a:ext cx="56388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509097"/>
            <a:ext cx="2667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Address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124200" y="1585465"/>
            <a:ext cx="1676400" cy="484632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0" y="1495650"/>
            <a:ext cx="31242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31459"/>
            <a:ext cx="87630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rite your 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Address</a:t>
            </a:r>
            <a:r>
              <a:rPr lang="bn-BD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63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" y="1410618"/>
            <a:ext cx="90678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Suppose,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Aiman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Nahid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lives with his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parents.His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father’s name is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Anwar and mother’s name is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Farhana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His birthday is on 18 October,2007. He wants to be a member of a language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club.By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using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Aiman’s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information, fill up the following form.</a:t>
            </a:r>
            <a:endParaRPr lang="bn-BD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7536"/>
            <a:ext cx="8077200" cy="13234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8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Home work </a:t>
            </a:r>
            <a:endParaRPr lang="en-US" sz="4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47536"/>
            <a:ext cx="1905000" cy="132343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7378978"/>
              </p:ext>
            </p:extLst>
          </p:nvPr>
        </p:nvGraphicFramePr>
        <p:xfrm>
          <a:off x="467432" y="4053840"/>
          <a:ext cx="8229600" cy="27127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229600"/>
              </a:tblGrid>
              <a:tr h="26670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Club Membership Form </a:t>
                      </a:r>
                    </a:p>
                    <a:p>
                      <a:pPr algn="l"/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1.Name                     :</a:t>
                      </a:r>
                    </a:p>
                    <a:p>
                      <a:pPr algn="l"/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 Father’s name       :  </a:t>
                      </a:r>
                    </a:p>
                    <a:p>
                      <a:pPr algn="l"/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3.Mother’s name      : </a:t>
                      </a:r>
                    </a:p>
                    <a:p>
                      <a:pPr algn="l"/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 Date of birth         :</a:t>
                      </a:r>
                    </a:p>
                    <a:p>
                      <a:pPr algn="l"/>
                      <a:r>
                        <a:rPr lang="en-US" sz="2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5. Class                     :                                     Signature</a:t>
                      </a:r>
                      <a:endParaRPr lang="en-US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6781800" y="6324600"/>
            <a:ext cx="1676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193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74789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C32C6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Good bye</a:t>
            </a:r>
          </a:p>
          <a:p>
            <a:pPr algn="ctr"/>
            <a:r>
              <a:rPr lang="en-US" sz="9600" dirty="0">
                <a:solidFill>
                  <a:srgbClr val="C32C6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</a:t>
            </a:r>
            <a:r>
              <a:rPr lang="en-US" sz="9600" dirty="0" smtClean="0">
                <a:solidFill>
                  <a:srgbClr val="C32C6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very body.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Thanks  Everybody </a:t>
            </a:r>
          </a:p>
          <a:p>
            <a:pPr algn="ctr"/>
            <a:endParaRPr lang="en-US" sz="9600" dirty="0">
              <a:solidFill>
                <a:srgbClr val="C32C6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821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6C04AD8-3F57-4531-BF6C-80F15061F813}"/>
              </a:ext>
            </a:extLst>
          </p:cNvPr>
          <p:cNvSpPr/>
          <p:nvPr/>
        </p:nvSpPr>
        <p:spPr>
          <a:xfrm>
            <a:off x="-63166" y="372980"/>
            <a:ext cx="9207166" cy="634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 to 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school.</a:t>
            </a:r>
          </a:p>
          <a:p>
            <a:pPr marL="742950" lvl="0" indent="-7429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Assalamu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alaikom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0" indent="-74295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Md. </a:t>
            </a: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Nuruddin,Assistant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Teacher,</a:t>
            </a:r>
          </a:p>
          <a:p>
            <a:pPr marL="742950" lvl="0" indent="-742950" algn="just">
              <a:lnSpc>
                <a:spcPct val="107000"/>
              </a:lnSpc>
              <a:spcAft>
                <a:spcPts val="0"/>
              </a:spcAft>
            </a:pP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Kachirgathi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Primary 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School, </a:t>
            </a: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Biswambarpur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Sunamgonj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0" indent="-742950" algn="just">
              <a:lnSpc>
                <a:spcPct val="107000"/>
              </a:lnSpc>
              <a:spcAft>
                <a:spcPts val="0"/>
              </a:spcAft>
            </a:pP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4.Hello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one. Good afternoon.</a:t>
            </a:r>
          </a:p>
          <a:p>
            <a:pPr marL="742950" lvl="0" indent="-742950" algn="just">
              <a:lnSpc>
                <a:spcPct val="107000"/>
              </a:lnSpc>
              <a:spcAft>
                <a:spcPts val="0"/>
              </a:spcAft>
            </a:pP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5.How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you? </a:t>
            </a:r>
          </a:p>
          <a:p>
            <a:pPr marL="742950" lvl="0" indent="-742950" algn="just">
              <a:lnSpc>
                <a:spcPct val="107000"/>
              </a:lnSpc>
              <a:spcAft>
                <a:spcPts val="0"/>
              </a:spcAft>
            </a:pPr>
            <a:r>
              <a:rPr lang="en-GB" sz="4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6.I</a:t>
            </a:r>
            <a:r>
              <a:rPr lang="en-GB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that all are fine by the grace of almighty Allah. I am also fine.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en-GB" sz="20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9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72A4888-3F56-4D47-8A2D-420017F3635B}"/>
              </a:ext>
            </a:extLst>
          </p:cNvPr>
          <p:cNvSpPr/>
          <p:nvPr/>
        </p:nvSpPr>
        <p:spPr>
          <a:xfrm>
            <a:off x="0" y="0"/>
            <a:ext cx="9144000" cy="60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7.My</a:t>
            </a: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 Sweaty students.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8.Our</a:t>
            </a: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is closed a due to corona virus.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9.Hope</a:t>
            </a: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are well and stay at your home with your family member. And passing a good time. Ok?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10.Today</a:t>
            </a: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would like to take a class.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11.Specially</a:t>
            </a: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of class five.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12.“Hello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Hello,     Hello, my friend. Happy to meet </a:t>
            </a:r>
            <a:r>
              <a:rPr lang="en-GB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you,Happy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meet you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today”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Do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feel happy now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</a:pPr>
            <a:r>
              <a:rPr lang="en-GB" sz="36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14.Now</a:t>
            </a: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discuss about a topic of your “English for today” book.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29696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" y="3"/>
            <a:ext cx="9143999" cy="202574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002060"/>
                </a:solidFill>
              </a:rPr>
              <a:t>Lesson </a:t>
            </a:r>
            <a:r>
              <a:rPr lang="en-US" sz="6600" dirty="0" err="1">
                <a:solidFill>
                  <a:srgbClr val="002060"/>
                </a:solidFill>
              </a:rPr>
              <a:t>Introuduce</a:t>
            </a:r>
            <a:endParaRPr lang="en-US" sz="6600" dirty="0">
              <a:solidFill>
                <a:srgbClr val="002060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2" y="2349313"/>
            <a:ext cx="9143999" cy="4508695"/>
          </a:xfrm>
          <a:prstGeom prst="fram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FF0000"/>
                </a:solidFill>
              </a:rPr>
              <a:t>Class:Five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Subject: </a:t>
            </a:r>
            <a:r>
              <a:rPr lang="en-US" sz="4400" dirty="0" smtClean="0">
                <a:solidFill>
                  <a:srgbClr val="FF0000"/>
                </a:solidFill>
              </a:rPr>
              <a:t>English</a:t>
            </a:r>
            <a:endParaRPr lang="bn-BD" sz="4400" dirty="0" smtClean="0">
              <a:solidFill>
                <a:srgbClr val="FF0000"/>
              </a:solidFill>
            </a:endParaRPr>
          </a:p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Unit: </a:t>
            </a:r>
            <a:r>
              <a:rPr lang="en-GB" sz="4400" dirty="0" smtClean="0">
                <a:solidFill>
                  <a:srgbClr val="FF0000"/>
                </a:solidFill>
              </a:rPr>
              <a:t>22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Time</a:t>
            </a:r>
            <a:r>
              <a:rPr lang="en-US" sz="4400" dirty="0">
                <a:solidFill>
                  <a:srgbClr val="FF0000"/>
                </a:solidFill>
              </a:rPr>
              <a:t>: </a:t>
            </a:r>
            <a:r>
              <a:rPr lang="en-US" sz="4400" dirty="0" smtClean="0">
                <a:solidFill>
                  <a:srgbClr val="FF0000"/>
                </a:solidFill>
              </a:rPr>
              <a:t>35 </a:t>
            </a:r>
            <a:r>
              <a:rPr lang="en-US" sz="4400" dirty="0">
                <a:solidFill>
                  <a:srgbClr val="FF0000"/>
                </a:solidFill>
              </a:rPr>
              <a:t>minutes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5484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US WATCH A VIDEO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ln w="5715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Let’s we sing  a song.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" y="0"/>
            <a:ext cx="9143999" cy="6858000"/>
          </a:xfrm>
          <a:prstGeom prst="rect">
            <a:avLst/>
          </a:prstGeom>
          <a:solidFill>
            <a:schemeClr val="bg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Students will be able to:</a:t>
            </a:r>
          </a:p>
          <a:p>
            <a:r>
              <a:rPr lang="en-US" sz="4400" u="sng" dirty="0" smtClean="0">
                <a:solidFill>
                  <a:schemeClr val="tx1"/>
                </a:solidFill>
              </a:rPr>
              <a:t>Listening</a:t>
            </a:r>
            <a:r>
              <a:rPr lang="en-US" sz="4400" dirty="0">
                <a:solidFill>
                  <a:schemeClr val="tx1"/>
                </a:solidFill>
              </a:rPr>
              <a:t>: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Understand Statement.</a:t>
            </a:r>
          </a:p>
          <a:p>
            <a:r>
              <a:rPr lang="en-US" sz="4800" u="sng" dirty="0" smtClean="0">
                <a:solidFill>
                  <a:srgbClr val="7030A0"/>
                </a:solidFill>
              </a:rPr>
              <a:t>Speaking</a:t>
            </a:r>
            <a:r>
              <a:rPr lang="en-US" sz="4000" dirty="0">
                <a:solidFill>
                  <a:srgbClr val="7030A0"/>
                </a:solidFill>
              </a:rPr>
              <a:t>: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Say word and sentences.</a:t>
            </a:r>
            <a:endParaRPr lang="en-US" sz="4000" dirty="0">
              <a:solidFill>
                <a:srgbClr val="7030A0"/>
              </a:solidFill>
            </a:endParaRPr>
          </a:p>
          <a:p>
            <a:r>
              <a:rPr lang="en-US" sz="4000" u="sng" dirty="0">
                <a:solidFill>
                  <a:srgbClr val="C00000"/>
                </a:solidFill>
              </a:rPr>
              <a:t>Reading</a:t>
            </a:r>
            <a:r>
              <a:rPr lang="en-US" sz="4000" dirty="0">
                <a:solidFill>
                  <a:srgbClr val="C00000"/>
                </a:solidFill>
              </a:rPr>
              <a:t>: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smtClean="0">
                <a:solidFill>
                  <a:srgbClr val="C00000"/>
                </a:solidFill>
              </a:rPr>
              <a:t>Read texts.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4800" u="sng" dirty="0" smtClean="0">
                <a:solidFill>
                  <a:srgbClr val="00B050"/>
                </a:solidFill>
              </a:rPr>
              <a:t>Writing</a:t>
            </a:r>
            <a:r>
              <a:rPr lang="en-US" sz="4800" dirty="0">
                <a:solidFill>
                  <a:srgbClr val="00B050"/>
                </a:solidFill>
              </a:rPr>
              <a:t>: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Write word and sentences.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0089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42" y="1295400"/>
            <a:ext cx="9070041" cy="5386090"/>
          </a:xfrm>
          <a:prstGeom prst="rect">
            <a:avLst/>
          </a:prstGeom>
          <a:ln w="571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8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n-BD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Fiv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 </a:t>
            </a:r>
          </a:p>
          <a:p>
            <a:pPr algn="ctr"/>
            <a:r>
              <a:rPr lang="en-US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</a:t>
            </a:r>
            <a:r>
              <a:rPr 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/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Today </a:t>
            </a:r>
            <a:endParaRPr lang="en-US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Question No:13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 Filling      </a:t>
            </a:r>
            <a:endParaRPr lang="en-US" sz="7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94" y="1295400"/>
            <a:ext cx="2563906" cy="28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76200"/>
            <a:ext cx="6553200" cy="1107996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 Identity </a:t>
            </a:r>
            <a:endParaRPr lang="en-US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871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LET US WATCH A VIDEO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 Uddin</dc:creator>
  <cp:lastModifiedBy>Nur Uddin</cp:lastModifiedBy>
  <cp:revision>13</cp:revision>
  <dcterms:created xsi:type="dcterms:W3CDTF">2006-08-16T00:00:00Z</dcterms:created>
  <dcterms:modified xsi:type="dcterms:W3CDTF">2020-09-29T20:15:33Z</dcterms:modified>
</cp:coreProperties>
</file>