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2" d="100"/>
          <a:sy n="52" d="100"/>
        </p:scale>
        <p:origin x="-2082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38782-D8F3-4660-B1FB-27FC2C7A84F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77BF0-64DD-4DD6-B462-4940C392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882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ূ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77BF0-64DD-4DD6-B462-4940C39207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7924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77BF0-64DD-4DD6-B462-4940C39207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019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458200" cy="1524001"/>
          </a:xfrm>
        </p:spPr>
        <p:txBody>
          <a:bodyPr>
            <a:noAutofit/>
          </a:bodyPr>
          <a:lstStyle/>
          <a:p>
            <a:r>
              <a:rPr lang="bn-IN" sz="88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28800"/>
            <a:ext cx="7772400" cy="46291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693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47800"/>
            <a:ext cx="8305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i="1" u="sng" dirty="0" smtClean="0">
                <a:solidFill>
                  <a:srgbClr val="0070C0"/>
                </a:solidFill>
              </a:rPr>
              <a:t>ধন্যবাদ</a:t>
            </a:r>
            <a:endParaRPr lang="en-US" sz="19900" i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128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6 0.062 L 0.108 0.062 L 0.072 0.125 L 0.108 0.187 L 0.036 0.187 L 0 0.25 L -0.036 0.187 L -0.108 0.187 L -0.072 0.125 L -0.108 0.062 L -0.036 0.062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248525"/>
            <a:ext cx="919998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সহিদুল  ইসলাম </a:t>
            </a:r>
            <a:r>
              <a:rPr lang="bn-IN" sz="8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bn-IN" sz="4800" dirty="0" smtClean="0">
                <a:solidFill>
                  <a:schemeClr val="accent3"/>
                </a:solidFill>
              </a:rPr>
              <a:t>   সহকারি শিক্ষক</a:t>
            </a:r>
          </a:p>
          <a:p>
            <a:r>
              <a:rPr lang="bn-IN" sz="4800" dirty="0" smtClean="0">
                <a:solidFill>
                  <a:srgbClr val="00B050"/>
                </a:solidFill>
              </a:rPr>
              <a:t>দিয়া বারি উচ্চ  বিদ্যালয়।</a:t>
            </a:r>
            <a:r>
              <a:rPr lang="bn-IN" sz="4800" dirty="0" smtClean="0"/>
              <a:t>                              </a:t>
            </a:r>
          </a:p>
          <a:p>
            <a:endParaRPr lang="bn-IN" sz="4800" dirty="0" smtClean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914400"/>
            <a:ext cx="2571750" cy="3429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2398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B0F0"/>
                </a:solidFill>
              </a:rPr>
              <a:t>শ্রেণীঃনবম</a:t>
            </a:r>
          </a:p>
          <a:p>
            <a:r>
              <a:rPr lang="bn-IN" sz="5400" dirty="0" smtClean="0">
                <a:solidFill>
                  <a:srgbClr val="00B0F0"/>
                </a:solidFill>
              </a:rPr>
              <a:t>বিষয়ঃভুগোল</a:t>
            </a:r>
          </a:p>
          <a:p>
            <a:r>
              <a:rPr lang="bn-IN" sz="5400" dirty="0" smtClean="0">
                <a:solidFill>
                  <a:srgbClr val="7030A0"/>
                </a:solidFill>
              </a:rPr>
              <a:t>অধ্যায়-১ম</a:t>
            </a:r>
          </a:p>
          <a:p>
            <a:r>
              <a:rPr lang="bn-IN" sz="5400" dirty="0" smtClean="0">
                <a:solidFill>
                  <a:srgbClr val="FF0000"/>
                </a:solidFill>
              </a:rPr>
              <a:t>সময়-৫০মিনিট</a:t>
            </a:r>
          </a:p>
          <a:p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218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543800" cy="230832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১)আমরা কোথায় বাসকরি?</a:t>
            </a:r>
          </a:p>
          <a:p>
            <a:r>
              <a:rPr lang="bn-IN" sz="3600" dirty="0" smtClean="0">
                <a:solidFill>
                  <a:srgbClr val="C00000"/>
                </a:solidFill>
              </a:rPr>
              <a:t>২)স</a:t>
            </a:r>
            <a:r>
              <a:rPr lang="bn-BD" sz="3600" dirty="0" smtClean="0">
                <a:solidFill>
                  <a:srgbClr val="C00000"/>
                </a:solidFill>
              </a:rPr>
              <a:t>ূ্য</a:t>
            </a:r>
            <a:r>
              <a:rPr lang="bn-IN" sz="3600" dirty="0" smtClean="0">
                <a:solidFill>
                  <a:srgbClr val="C00000"/>
                </a:solidFill>
              </a:rPr>
              <a:t> </a:t>
            </a:r>
            <a:r>
              <a:rPr lang="bn-IN" sz="3600" dirty="0" smtClean="0">
                <a:solidFill>
                  <a:srgbClr val="C00000"/>
                </a:solidFill>
              </a:rPr>
              <a:t>থেকে আমরা কি পাই?</a:t>
            </a:r>
          </a:p>
          <a:p>
            <a:r>
              <a:rPr lang="bn-IN" sz="3600" dirty="0" smtClean="0"/>
              <a:t>৩)স</a:t>
            </a:r>
            <a:r>
              <a:rPr lang="bn-BD" sz="3600" dirty="0" smtClean="0"/>
              <a:t>ূয</a:t>
            </a:r>
            <a:r>
              <a:rPr lang="bn-IN" sz="3600" dirty="0" smtClean="0"/>
              <a:t> </a:t>
            </a:r>
            <a:r>
              <a:rPr lang="bn-IN" sz="3600" dirty="0" smtClean="0"/>
              <a:t>পরিবার কে </a:t>
            </a:r>
            <a:r>
              <a:rPr lang="bn-IN" sz="3600" dirty="0" smtClean="0"/>
              <a:t>ক</a:t>
            </a:r>
            <a:r>
              <a:rPr lang="bn-BD" sz="3600" dirty="0" smtClean="0"/>
              <a:t>ি </a:t>
            </a:r>
            <a:r>
              <a:rPr lang="bn-IN" sz="3600" dirty="0" smtClean="0"/>
              <a:t>বলে</a:t>
            </a:r>
            <a:r>
              <a:rPr lang="bn-IN" sz="3600" dirty="0" smtClean="0"/>
              <a:t>?</a:t>
            </a:r>
          </a:p>
          <a:p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3" name="32-Point Star 2"/>
          <p:cNvSpPr/>
          <p:nvPr/>
        </p:nvSpPr>
        <p:spPr>
          <a:xfrm>
            <a:off x="2087724" y="4343400"/>
            <a:ext cx="2514600" cy="1676400"/>
          </a:xfrm>
          <a:prstGeom prst="star3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31366" y="3429000"/>
            <a:ext cx="1031034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98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4993 C 0.13733 -0.04993 0.24931 0.06149 0.24931 0.19972 C 0.24931 0.3368 0.13733 0.44937 2.77778E-7 0.44937 C -0.13715 0.44937 -0.24861 0.3368 -0.24861 0.19972 C -0.24861 0.06149 -0.13715 -0.04993 2.77778E-7 -0.04993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49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4993 C 0.13351 -0.04993 0.24236 0.04993 0.24236 0.17476 C 0.24236 0.29796 0.13351 0.39944 2.77778E-7 0.39944 C -0.13385 0.39944 -0.24201 0.29796 -0.24201 0.17476 C -0.24201 0.04993 -0.13385 -0.04993 2.77778E-7 -0.04993 Z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24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2-Point Star 2"/>
          <p:cNvSpPr/>
          <p:nvPr/>
        </p:nvSpPr>
        <p:spPr>
          <a:xfrm>
            <a:off x="3810000" y="1866900"/>
            <a:ext cx="1752600" cy="1981200"/>
          </a:xfrm>
          <a:prstGeom prst="star3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8490" y="310632"/>
            <a:ext cx="12430319" cy="6031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24-Point Star 4"/>
          <p:cNvSpPr/>
          <p:nvPr/>
        </p:nvSpPr>
        <p:spPr>
          <a:xfrm>
            <a:off x="-2743200" y="1600200"/>
            <a:ext cx="685799" cy="457200"/>
          </a:xfrm>
          <a:prstGeom prst="star24">
            <a:avLst>
              <a:gd name="adj" fmla="val 288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74029" y="4860082"/>
            <a:ext cx="304800" cy="3429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10612" y="4574332"/>
            <a:ext cx="8382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49955" y="1646852"/>
            <a:ext cx="609600" cy="5715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10613" y="769775"/>
            <a:ext cx="6518988" cy="42617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24100" y="1569874"/>
            <a:ext cx="5029200" cy="28330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66800" y="310632"/>
            <a:ext cx="7543800" cy="571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08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8610600" cy="221599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13800" i="1" u="sng" dirty="0" smtClean="0"/>
              <a:t>সৌরজগত</a:t>
            </a:r>
            <a:endParaRPr lang="en-US" sz="13800" i="1" u="sng" dirty="0"/>
          </a:p>
        </p:txBody>
      </p:sp>
      <p:pic>
        <p:nvPicPr>
          <p:cNvPr id="3" name="Picture 2" descr="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316840"/>
            <a:ext cx="5029200" cy="35411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56718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443778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/>
          </a:p>
          <a:p>
            <a:r>
              <a:rPr lang="bn-IN" sz="3600" dirty="0" smtClean="0"/>
              <a:t>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914400"/>
            <a:ext cx="8686800" cy="415498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শক্তির প্রধান উৎস কি?</a:t>
            </a:r>
          </a:p>
          <a:p>
            <a:r>
              <a:rPr lang="bn-IN" sz="4400" dirty="0" smtClean="0"/>
              <a:t>খ)সৌজগতে কয়টি গ্রহ আছে?</a:t>
            </a:r>
          </a:p>
          <a:p>
            <a:r>
              <a:rPr lang="bn-IN" sz="4400" dirty="0" smtClean="0"/>
              <a:t>গ)পৃথিবী একমাত্র গ্রহ যেখানে প্রাণীকূল</a:t>
            </a:r>
          </a:p>
          <a:p>
            <a:r>
              <a:rPr lang="bn-IN" sz="4400" dirty="0" smtClean="0"/>
              <a:t>বসবাসের উপযোগি ব্যাখা কর?</a:t>
            </a:r>
          </a:p>
          <a:p>
            <a:r>
              <a:rPr lang="bn-IN" sz="4400" dirty="0" smtClean="0"/>
              <a:t>ঘ)ক্ষুদ্রতম গ্রহ ও বৃহতম গ্রহের বর্ণনা</a:t>
            </a:r>
          </a:p>
          <a:p>
            <a:r>
              <a:rPr lang="bn-IN" sz="4400" dirty="0" smtClean="0"/>
              <a:t>কর?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126603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28600" y="216159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7030A0"/>
                </a:solidFill>
              </a:rPr>
              <a:t>ক)গ্রহ রাজ কাকে বলে?</a:t>
            </a:r>
          </a:p>
          <a:p>
            <a:r>
              <a:rPr lang="bn-IN" sz="4400" dirty="0" smtClean="0">
                <a:solidFill>
                  <a:srgbClr val="C00000"/>
                </a:solidFill>
              </a:rPr>
              <a:t>খ)ক্ষুদ্রতম গ্রহের নাম কি?</a:t>
            </a:r>
          </a:p>
          <a:p>
            <a:r>
              <a:rPr lang="bn-IN" sz="4400" dirty="0" smtClean="0">
                <a:solidFill>
                  <a:srgbClr val="002060"/>
                </a:solidFill>
              </a:rPr>
              <a:t>গ)চাঁদ কোন গ্রহের উপগ্রহ?</a:t>
            </a:r>
          </a:p>
          <a:p>
            <a:r>
              <a:rPr lang="bn-IN" sz="4400" dirty="0" smtClean="0">
                <a:solidFill>
                  <a:srgbClr val="FF0000"/>
                </a:solidFill>
              </a:rPr>
              <a:t>ঘ)পৃথিবী সর্‍্যকে ঘুরে আসতে কত সময় লাগে?</a:t>
            </a:r>
          </a:p>
          <a:p>
            <a:r>
              <a:rPr lang="bn-IN" sz="4400" dirty="0" smtClean="0">
                <a:solidFill>
                  <a:srgbClr val="00B0F0"/>
                </a:solidFill>
              </a:rPr>
              <a:t>ঙ)সৌরজগতের বৃহতম গ্রহ কোনটি?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773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39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i="1" u="sng" dirty="0" smtClean="0">
                <a:solidFill>
                  <a:srgbClr val="FF0000"/>
                </a:solidFill>
              </a:rPr>
              <a:t>বাড়ির কাজ</a:t>
            </a:r>
          </a:p>
          <a:p>
            <a:r>
              <a:rPr lang="bn-IN" sz="6600" b="1" dirty="0" smtClean="0">
                <a:solidFill>
                  <a:srgbClr val="00B050"/>
                </a:solidFill>
              </a:rPr>
              <a:t>সৌরজগতে চিত্র অঙকন করে আনবে</a:t>
            </a:r>
            <a:endParaRPr lang="en-US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05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104</Words>
  <Application>Microsoft Office PowerPoint</Application>
  <PresentationFormat>On-screen Show (4:3)</PresentationFormat>
  <Paragraphs>32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Sabina</dc:creator>
  <cp:lastModifiedBy>Dedarul Islam Shawon</cp:lastModifiedBy>
  <cp:revision>34</cp:revision>
  <dcterms:created xsi:type="dcterms:W3CDTF">2006-08-16T00:00:00Z</dcterms:created>
  <dcterms:modified xsi:type="dcterms:W3CDTF">2020-09-30T08:47:43Z</dcterms:modified>
</cp:coreProperties>
</file>