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97" r:id="rId3"/>
    <p:sldId id="256" r:id="rId4"/>
    <p:sldId id="260" r:id="rId5"/>
    <p:sldId id="261" r:id="rId6"/>
    <p:sldId id="277" r:id="rId7"/>
    <p:sldId id="294" r:id="rId8"/>
    <p:sldId id="295" r:id="rId9"/>
    <p:sldId id="278" r:id="rId10"/>
    <p:sldId id="279" r:id="rId11"/>
    <p:sldId id="280" r:id="rId12"/>
    <p:sldId id="282" r:id="rId13"/>
    <p:sldId id="281" r:id="rId14"/>
    <p:sldId id="286" r:id="rId15"/>
    <p:sldId id="287" r:id="rId16"/>
    <p:sldId id="292" r:id="rId17"/>
    <p:sldId id="291" r:id="rId18"/>
    <p:sldId id="285" r:id="rId19"/>
    <p:sldId id="288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bpxMWYskwb3ZI/6phwOKg==" hashData="MqHtdhVTyDRI6n6/Zd7b/SrfOHzzQsmCEta9si1hUxtUCoZz477dCpMjZnWio8ZlXRoQFee02p+A15eZ4oqm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20D"/>
    <a:srgbClr val="FF0066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7A1B-8736-49D3-9B83-668BAC7CD1F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D052-CCF0-4A32-97B0-ECB67B49F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BD052-CCF0-4A32-97B0-ECB67B49FF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C866-5AFD-45C7-8A89-D2181321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B7CC6-7B30-4ABE-9DCF-057E06450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6F32-60F1-49BF-A539-A2333D2C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08EE-761A-400D-9915-6DACE7CD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EBBA-4394-4AA4-A250-F1710ECF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88CF-80A2-4D9C-AFFF-EAA24168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E4E52-BB7E-420D-A1DF-0D7AD478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8156-2BCE-4341-A62E-ACBD74A2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970-7AD6-4683-BE3E-CA5327EC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3E7F-4BDD-4E78-BD84-F3A18129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8109A-21DC-435B-9295-BFF21EAB0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E47F-B4DF-4660-96C6-1212708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7EA4-C5D6-41D2-9D52-D93040A6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60EE-C4B7-445F-9D1E-D69D53EC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F7FA5-30B8-42B1-A0CB-3E50D5F1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7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9E80-0B39-48CD-841A-61E338F3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1BF7-D815-4AB5-9FFE-18C3E9356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F908-1B8C-483E-8DBC-0E60DEA2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3E94-253F-4662-A52E-C7FB22C2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CD9E-4E0E-451A-8F6A-BE67F415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65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19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8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242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91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991-81BE-4A8F-920C-397198F8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DBEFC-27A6-4E87-8A91-C776D891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CCD8-1200-4AE3-8559-C0E0CCBB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3BE9-25A4-4FA9-A65C-DE23589D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0E7B-DE67-4FD7-AB44-6051D253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7426-7643-48EF-8570-6A75CBBC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0C30-7DE3-42A5-8FA0-ECC2E20CE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765F-9221-4FC9-9BAF-01B42CC5A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16C69-5639-4583-BC09-C987D119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23EA-9B0A-450B-BC3A-7BC0D13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92B5-8E45-4228-8B76-0DB31810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6AFB-45ED-4641-8814-66C356F9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799C-F65F-47A2-B177-8CF74161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48E0F-21D9-49A7-8FC4-7AFB0BC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C5D95-3A95-4BDC-9830-C9E3E584A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5046F-2B9C-4D03-9629-6EDE4953C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5C873-03D1-4108-92F4-03C65D43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2D6B4-C172-4642-9A14-F956A286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D149E-6D9D-47DC-9FA3-3FDDD4E9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121A-244D-4939-A797-A6DD9E1A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B5E36-986A-416A-B0D4-1104B82B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D28C-3821-4915-8AFC-1B5DDC8D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F6D8-51B2-463C-A211-7798A363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859CD-7547-4AA5-ADAD-3CD627A5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4E7C0-28CD-4D14-B171-BBA2D33A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4A769-7F12-44CD-83B4-14B75A2E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83DD-DF19-4172-8291-70793DC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10A5-CE52-4917-8959-33C69359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4E46-D3C4-41FA-84B1-B833E7AD2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F2C0A-CC52-44A7-B499-B8D0224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AA2FF-A3BB-4173-81CD-A90D41A9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40EE9-DA4F-41DF-8B34-F3BFD188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5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9343-16D1-483C-9E8D-883025CA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274F9-8626-48D5-AC3B-7957E9334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BEEA8-D086-42B0-8DB3-1489F6A22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D9522-D487-4E44-B456-A55035E1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ADE6C-D1AE-4347-B437-2A17FAE1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DDA2-F742-422A-949E-6A863D64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05CBE-0BC6-463A-B3F7-26764A26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93209-8523-4538-AFED-EBF345F2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6040-3161-42DE-85B9-19C679D3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B3E8-54D6-4908-A087-7B5AD1E6A9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A047-5D31-41A3-9FC6-19B9E40D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1F46-C2FB-4391-954A-FB6A4CC17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A8D7-5F21-4527-AA2A-C3715E0E99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FE427-F880-4442-ADCA-2A5304123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63"/>
            <a:ext cx="2980726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80C37-9B67-42F4-902D-0C5381DAFD77}"/>
              </a:ext>
            </a:extLst>
          </p:cNvPr>
          <p:cNvSpPr txBox="1"/>
          <p:nvPr/>
        </p:nvSpPr>
        <p:spPr>
          <a:xfrm>
            <a:off x="691019" y="-150754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281EE-0A3E-496A-9BEA-717DC952C9EF}"/>
              </a:ext>
            </a:extLst>
          </p:cNvPr>
          <p:cNvSpPr txBox="1"/>
          <p:nvPr/>
        </p:nvSpPr>
        <p:spPr>
          <a:xfrm>
            <a:off x="8029170" y="1637311"/>
            <a:ext cx="2720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F6776-0BCC-4F43-9820-45026E46E081}"/>
              </a:ext>
            </a:extLst>
          </p:cNvPr>
          <p:cNvSpPr txBox="1"/>
          <p:nvPr/>
        </p:nvSpPr>
        <p:spPr>
          <a:xfrm>
            <a:off x="-53254" y="5547530"/>
            <a:ext cx="12100141" cy="11664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6A8746-44F6-41D4-9779-45E8B97495A6}"/>
              </a:ext>
            </a:extLst>
          </p:cNvPr>
          <p:cNvSpPr/>
          <p:nvPr/>
        </p:nvSpPr>
        <p:spPr>
          <a:xfrm>
            <a:off x="0" y="5681861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1E966-35CA-466A-83E0-CDCEE583D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9" b="39714" l="30161" r="64129">
                        <a14:foregroundMark x1="34187" y1="33854" x2="34187" y2="33854"/>
                        <a14:foregroundMark x1="34187" y1="33854" x2="34187" y2="33854"/>
                        <a14:foregroundMark x1="34187" y1="33854" x2="34187" y2="33854"/>
                        <a14:foregroundMark x1="34187" y1="33854" x2="34187" y2="33854"/>
                        <a14:foregroundMark x1="34187" y1="33854" x2="34187" y2="33854"/>
                        <a14:foregroundMark x1="33309" y1="22396" x2="33309" y2="22396"/>
                        <a14:foregroundMark x1="33309" y1="22396" x2="33309" y2="22396"/>
                        <a14:foregroundMark x1="33309" y1="22396" x2="33309" y2="22396"/>
                        <a14:foregroundMark x1="39605" y1="22656" x2="39605" y2="22656"/>
                        <a14:foregroundMark x1="39605" y1="22656" x2="39605" y2="22656"/>
                        <a14:foregroundMark x1="39605" y1="22656" x2="39605" y2="22656"/>
                        <a14:foregroundMark x1="39605" y1="22656" x2="39605" y2="22656"/>
                        <a14:foregroundMark x1="46047" y1="23047" x2="46047" y2="23047"/>
                        <a14:foregroundMark x1="46047" y1="23047" x2="46047" y2="23047"/>
                        <a14:foregroundMark x1="46047" y1="23047" x2="46047" y2="23047"/>
                        <a14:foregroundMark x1="46047" y1="23047" x2="46047" y2="23047"/>
                        <a14:foregroundMark x1="55124" y1="21875" x2="55124" y2="21875"/>
                        <a14:foregroundMark x1="55124" y1="21875" x2="55124" y2="21875"/>
                        <a14:foregroundMark x1="55124" y1="21875" x2="55124" y2="21875"/>
                        <a14:foregroundMark x1="60102" y1="22135" x2="59736" y2="22135"/>
                        <a14:foregroundMark x1="59736" y1="22135" x2="59736" y2="22135"/>
                        <a14:foregroundMark x1="59736" y1="22135" x2="59736" y2="22135"/>
                        <a14:foregroundMark x1="59736" y1="22135" x2="59736" y2="22135"/>
                        <a14:foregroundMark x1="64202" y1="25130" x2="64202" y2="25130"/>
                        <a14:foregroundMark x1="64202" y1="25130" x2="64202" y2="25130"/>
                        <a14:foregroundMark x1="59224" y1="8984" x2="59224" y2="8984"/>
                        <a14:foregroundMark x1="59078" y1="8984" x2="59078" y2="8984"/>
                        <a14:foregroundMark x1="59078" y1="8984" x2="59078" y2="8984"/>
                        <a14:foregroundMark x1="50805" y1="10677" x2="50805" y2="10677"/>
                        <a14:foregroundMark x1="50659" y1="10938" x2="50659" y2="10938"/>
                        <a14:foregroundMark x1="50659" y1="10938" x2="50659" y2="10938"/>
                        <a14:foregroundMark x1="45534" y1="9245" x2="45534" y2="9245"/>
                        <a14:foregroundMark x1="45534" y1="9245" x2="45534" y2="9245"/>
                        <a14:foregroundMark x1="45534" y1="9245" x2="45534" y2="9245"/>
                        <a14:foregroundMark x1="45534" y1="9245" x2="45534" y2="9245"/>
                        <a14:foregroundMark x1="37482" y1="11068" x2="37116" y2="11068"/>
                        <a14:foregroundMark x1="36969" y1="11068" x2="36603" y2="11328"/>
                        <a14:foregroundMark x1="36603" y1="11328" x2="36603" y2="11328"/>
                        <a14:foregroundMark x1="33163" y1="9505" x2="32796" y2="9505"/>
                        <a14:foregroundMark x1="32650" y1="9505" x2="32650" y2="9505"/>
                        <a14:foregroundMark x1="32504" y1="9505" x2="32504" y2="9505"/>
                        <a14:foregroundMark x1="30161" y1="8724" x2="30161" y2="8724"/>
                        <a14:foregroundMark x1="30161" y1="8724" x2="30161" y2="8724"/>
                        <a14:foregroundMark x1="42753" y1="34245" x2="42753" y2="34245"/>
                        <a14:foregroundMark x1="42753" y1="34245" x2="42753" y2="34245"/>
                        <a14:foregroundMark x1="42753" y1="34245" x2="42753" y2="34245"/>
                        <a14:foregroundMark x1="37262" y1="36198" x2="37628" y2="36589"/>
                        <a14:foregroundMark x1="37775" y1="36589" x2="37775" y2="36589"/>
                        <a14:foregroundMark x1="49195" y1="36198" x2="49195" y2="36198"/>
                        <a14:foregroundMark x1="49195" y1="36198" x2="49195" y2="36198"/>
                        <a14:foregroundMark x1="49195" y1="36198" x2="49195" y2="36198"/>
                        <a14:foregroundMark x1="53587" y1="21224" x2="53587" y2="21224"/>
                        <a14:foregroundMark x1="53294" y1="21484" x2="53294" y2="21484"/>
                        <a14:foregroundMark x1="58565" y1="6901" x2="58565" y2="6901"/>
                        <a14:foregroundMark x1="58565" y1="6901" x2="58565" y2="6901"/>
                        <a14:foregroundMark x1="58565" y1="6901" x2="58565" y2="6901"/>
                        <a14:foregroundMark x1="50805" y1="8724" x2="50805" y2="8724"/>
                        <a14:foregroundMark x1="50805" y1="8724" x2="50805" y2="8724"/>
                        <a14:foregroundMark x1="50805" y1="8724" x2="50805" y2="8724"/>
                        <a14:foregroundMark x1="58126" y1="8984" x2="58126" y2="8984"/>
                        <a14:foregroundMark x1="58126" y1="8984" x2="58126" y2="8984"/>
                        <a14:foregroundMark x1="58126" y1="8984" x2="58126" y2="8984"/>
                        <a14:foregroundMark x1="58126" y1="8984" x2="58126" y2="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1380" r="34686" b="59513"/>
          <a:stretch/>
        </p:blipFill>
        <p:spPr>
          <a:xfrm>
            <a:off x="0" y="1024501"/>
            <a:ext cx="7089998" cy="452302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593F49A-8390-4DD7-96B4-09D9958A25C6}"/>
              </a:ext>
            </a:extLst>
          </p:cNvPr>
          <p:cNvSpPr/>
          <p:nvPr/>
        </p:nvSpPr>
        <p:spPr>
          <a:xfrm>
            <a:off x="794358" y="5622686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E034F6-48E9-4AD7-82B2-B60B261C1A7F}"/>
              </a:ext>
            </a:extLst>
          </p:cNvPr>
          <p:cNvSpPr/>
          <p:nvPr/>
        </p:nvSpPr>
        <p:spPr>
          <a:xfrm>
            <a:off x="1601238" y="564578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57B633-51CE-4131-ABA9-8BB4417C4C05}"/>
              </a:ext>
            </a:extLst>
          </p:cNvPr>
          <p:cNvSpPr/>
          <p:nvPr/>
        </p:nvSpPr>
        <p:spPr>
          <a:xfrm>
            <a:off x="2392460" y="5652797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108A04-D59C-4A46-8E60-5DC28098929E}"/>
              </a:ext>
            </a:extLst>
          </p:cNvPr>
          <p:cNvSpPr/>
          <p:nvPr/>
        </p:nvSpPr>
        <p:spPr>
          <a:xfrm>
            <a:off x="3218134" y="5643205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C326B7-11D6-44AC-AECA-F2B22910F257}"/>
              </a:ext>
            </a:extLst>
          </p:cNvPr>
          <p:cNvSpPr/>
          <p:nvPr/>
        </p:nvSpPr>
        <p:spPr>
          <a:xfrm>
            <a:off x="4748930" y="568887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B7CEB2-44AE-41FB-8CCA-E72C6B339837}"/>
              </a:ext>
            </a:extLst>
          </p:cNvPr>
          <p:cNvSpPr/>
          <p:nvPr/>
        </p:nvSpPr>
        <p:spPr>
          <a:xfrm>
            <a:off x="5591809" y="5663650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DF4BF60-7AF7-4EF0-93A0-2398194ECB99}"/>
              </a:ext>
            </a:extLst>
          </p:cNvPr>
          <p:cNvSpPr/>
          <p:nvPr/>
        </p:nvSpPr>
        <p:spPr>
          <a:xfrm>
            <a:off x="6401825" y="570433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AB51B6-059F-4F36-9107-017A3CB656F1}"/>
              </a:ext>
            </a:extLst>
          </p:cNvPr>
          <p:cNvSpPr/>
          <p:nvPr/>
        </p:nvSpPr>
        <p:spPr>
          <a:xfrm>
            <a:off x="7219154" y="570433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71B7AE-7181-4CDB-9489-59BF820EE4EE}"/>
              </a:ext>
            </a:extLst>
          </p:cNvPr>
          <p:cNvSpPr/>
          <p:nvPr/>
        </p:nvSpPr>
        <p:spPr>
          <a:xfrm>
            <a:off x="8047964" y="570433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ED7DF8-E47C-45C7-A80A-397F2A83A54C}"/>
              </a:ext>
            </a:extLst>
          </p:cNvPr>
          <p:cNvSpPr/>
          <p:nvPr/>
        </p:nvSpPr>
        <p:spPr>
          <a:xfrm>
            <a:off x="9573023" y="570433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5F4331-4185-4B90-8E5C-2C4C2079739B}"/>
              </a:ext>
            </a:extLst>
          </p:cNvPr>
          <p:cNvSpPr/>
          <p:nvPr/>
        </p:nvSpPr>
        <p:spPr>
          <a:xfrm>
            <a:off x="10398697" y="5692330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C3E45D-E243-4314-BEF5-E3C4E3C737E2}"/>
              </a:ext>
            </a:extLst>
          </p:cNvPr>
          <p:cNvSpPr/>
          <p:nvPr/>
        </p:nvSpPr>
        <p:spPr>
          <a:xfrm>
            <a:off x="11228574" y="5695714"/>
            <a:ext cx="810016" cy="87682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9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D8982-6124-4958-945A-DC8E4DE9D316}"/>
              </a:ext>
            </a:extLst>
          </p:cNvPr>
          <p:cNvSpPr txBox="1"/>
          <p:nvPr/>
        </p:nvSpPr>
        <p:spPr>
          <a:xfrm>
            <a:off x="488515" y="-150753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805DD-C381-4133-BCD9-888C62EC2662}"/>
              </a:ext>
            </a:extLst>
          </p:cNvPr>
          <p:cNvSpPr txBox="1"/>
          <p:nvPr/>
        </p:nvSpPr>
        <p:spPr>
          <a:xfrm>
            <a:off x="9432098" y="2517003"/>
            <a:ext cx="2329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0A54D-FD87-44AB-AE5C-4450D5EFEB08}"/>
              </a:ext>
            </a:extLst>
          </p:cNvPr>
          <p:cNvSpPr txBox="1"/>
          <p:nvPr/>
        </p:nvSpPr>
        <p:spPr>
          <a:xfrm>
            <a:off x="0" y="5411438"/>
            <a:ext cx="12192000" cy="14465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CA2E5-E74C-403E-A094-B8A049246663}"/>
              </a:ext>
            </a:extLst>
          </p:cNvPr>
          <p:cNvSpPr/>
          <p:nvPr/>
        </p:nvSpPr>
        <p:spPr>
          <a:xfrm>
            <a:off x="1" y="5721360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ACB4ED-74D4-43E2-A464-2D3FEE107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8" b="47135" l="27526" r="76574">
                        <a14:foregroundMark x1="57760" y1="37630" x2="57760" y2="37630"/>
                        <a14:foregroundMark x1="57760" y1="37630" x2="57760" y2="37630"/>
                        <a14:foregroundMark x1="57760" y1="37630" x2="57760" y2="37630"/>
                        <a14:foregroundMark x1="67057" y1="41146" x2="67057" y2="41146"/>
                        <a14:foregroundMark x1="63397" y1="41276" x2="63397" y2="41276"/>
                        <a14:foregroundMark x1="63397" y1="41276" x2="63397" y2="41276"/>
                        <a14:foregroundMark x1="63397" y1="41276" x2="63397" y2="41276"/>
                        <a14:foregroundMark x1="63397" y1="41276" x2="63397" y2="41276"/>
                        <a14:foregroundMark x1="58931" y1="35938" x2="58931" y2="35938"/>
                        <a14:foregroundMark x1="58638" y1="35677" x2="58638" y2="35677"/>
                        <a14:foregroundMark x1="58638" y1="35677" x2="58638" y2="35677"/>
                        <a14:foregroundMark x1="58638" y1="35677" x2="58638" y2="35677"/>
                        <a14:foregroundMark x1="64568" y1="10677" x2="64568" y2="10677"/>
                        <a14:foregroundMark x1="58492" y1="12109" x2="58492" y2="12109"/>
                        <a14:foregroundMark x1="58492" y1="12109" x2="58492" y2="12109"/>
                        <a14:foregroundMark x1="58492" y1="12109" x2="58492" y2="12109"/>
                        <a14:foregroundMark x1="57833" y1="5729" x2="57833" y2="5729"/>
                        <a14:foregroundMark x1="57833" y1="5729" x2="57833" y2="5729"/>
                        <a14:foregroundMark x1="57833" y1="5729" x2="57833" y2="5729"/>
                        <a14:foregroundMark x1="57980" y1="5990" x2="58272" y2="6901"/>
                        <a14:foregroundMark x1="60102" y1="12109" x2="60102" y2="12109"/>
                        <a14:foregroundMark x1="60102" y1="10677" x2="60102" y2="10677"/>
                        <a14:foregroundMark x1="60102" y1="10677" x2="60102" y2="10677"/>
                        <a14:foregroundMark x1="60102" y1="10417" x2="60102" y2="10417"/>
                        <a14:foregroundMark x1="65227" y1="25130" x2="65227" y2="25130"/>
                        <a14:foregroundMark x1="65227" y1="25130" x2="65227" y2="25130"/>
                        <a14:foregroundMark x1="65227" y1="25391" x2="65227" y2="25391"/>
                        <a14:foregroundMark x1="67496" y1="24479" x2="67496" y2="24479"/>
                        <a14:foregroundMark x1="67496" y1="24479" x2="67496" y2="24479"/>
                        <a14:foregroundMark x1="42094" y1="20443" x2="42094" y2="20443"/>
                        <a14:foregroundMark x1="42094" y1="20443" x2="42094" y2="20443"/>
                        <a14:foregroundMark x1="42094" y1="20443" x2="42094" y2="20443"/>
                        <a14:foregroundMark x1="43411" y1="23958" x2="43411" y2="23958"/>
                        <a14:foregroundMark x1="43411" y1="23958" x2="43411" y2="23958"/>
                        <a14:foregroundMark x1="43411" y1="23958" x2="43411" y2="23958"/>
                        <a14:foregroundMark x1="43411" y1="19792" x2="43411" y2="19792"/>
                        <a14:foregroundMark x1="43411" y1="19792" x2="43411" y2="19792"/>
                        <a14:foregroundMark x1="43411" y1="19792" x2="43411" y2="19792"/>
                        <a14:foregroundMark x1="41947" y1="10938" x2="41947" y2="10938"/>
                        <a14:foregroundMark x1="41947" y1="10938" x2="41947" y2="10938"/>
                        <a14:foregroundMark x1="41801" y1="10938" x2="41801" y2="10938"/>
                        <a14:foregroundMark x1="41801" y1="11068" x2="41801" y2="11068"/>
                        <a14:foregroundMark x1="41801" y1="11328" x2="41801" y2="11328"/>
                        <a14:foregroundMark x1="33382" y1="10026" x2="33382" y2="10026"/>
                        <a14:foregroundMark x1="33382" y1="10026" x2="33382" y2="10026"/>
                        <a14:foregroundMark x1="33382" y1="10026" x2="33382" y2="10026"/>
                        <a14:foregroundMark x1="33382" y1="10026" x2="33382" y2="10026"/>
                        <a14:foregroundMark x1="30747" y1="6901" x2="30747" y2="6901"/>
                        <a14:foregroundMark x1="30600" y1="7161" x2="30600" y2="7161"/>
                        <a14:foregroundMark x1="30454" y1="7161" x2="30454" y2="7161"/>
                        <a14:foregroundMark x1="31552" y1="13281" x2="31113" y2="13411"/>
                        <a14:foregroundMark x1="31113" y1="13411" x2="31113" y2="13411"/>
                        <a14:foregroundMark x1="31113" y1="13411" x2="31113" y2="13411"/>
                        <a14:foregroundMark x1="29941" y1="10156" x2="29941" y2="10156"/>
                        <a14:foregroundMark x1="30088" y1="10156" x2="30088" y2="10156"/>
                        <a14:foregroundMark x1="30088" y1="10156" x2="30088" y2="10156"/>
                        <a14:foregroundMark x1="31259" y1="6641" x2="31259" y2="6641"/>
                        <a14:foregroundMark x1="31259" y1="6641" x2="31259" y2="6641"/>
                        <a14:foregroundMark x1="31259" y1="6641" x2="31259" y2="6641"/>
                        <a14:foregroundMark x1="31259" y1="6641" x2="31259" y2="6641"/>
                        <a14:foregroundMark x1="34187" y1="22786" x2="34187" y2="22786"/>
                        <a14:foregroundMark x1="34187" y1="22786" x2="34187" y2="22786"/>
                        <a14:foregroundMark x1="34187" y1="22786" x2="34187" y2="22786"/>
                        <a14:foregroundMark x1="34187" y1="22786" x2="34187" y2="22786"/>
                        <a14:foregroundMark x1="34334" y1="17969" x2="34334" y2="17969"/>
                        <a14:foregroundMark x1="34334" y1="17969" x2="34334" y2="17969"/>
                        <a14:foregroundMark x1="34334" y1="17969" x2="34334" y2="17969"/>
                        <a14:foregroundMark x1="34846" y1="22786" x2="34846" y2="22786"/>
                        <a14:foregroundMark x1="34846" y1="22786" x2="34846" y2="22786"/>
                        <a14:foregroundMark x1="34846" y1="22786" x2="34846" y2="22786"/>
                        <a14:foregroundMark x1="31772" y1="24740" x2="31772" y2="24740"/>
                        <a14:foregroundMark x1="31772" y1="24740" x2="31772" y2="24740"/>
                        <a14:foregroundMark x1="49561" y1="21875" x2="49561" y2="21875"/>
                        <a14:foregroundMark x1="49561" y1="21875" x2="49561" y2="21875"/>
                        <a14:foregroundMark x1="49561" y1="21875" x2="49561" y2="21875"/>
                        <a14:foregroundMark x1="51245" y1="12760" x2="51245" y2="12760"/>
                        <a14:foregroundMark x1="51245" y1="12760" x2="51245" y2="12760"/>
                        <a14:foregroundMark x1="51245" y1="12760" x2="51245" y2="12760"/>
                        <a14:foregroundMark x1="57174" y1="23958" x2="57174" y2="23958"/>
                        <a14:foregroundMark x1="57174" y1="23958" x2="57174" y2="23958"/>
                        <a14:foregroundMark x1="57174" y1="23958" x2="57174" y2="23958"/>
                        <a14:foregroundMark x1="56442" y1="20313" x2="56442" y2="20313"/>
                        <a14:foregroundMark x1="56442" y1="20313" x2="56442" y2="20313"/>
                        <a14:foregroundMark x1="56003" y1="26302" x2="56003" y2="26302"/>
                        <a14:foregroundMark x1="56003" y1="26302" x2="56003" y2="26302"/>
                        <a14:foregroundMark x1="32870" y1="38021" x2="32870" y2="38021"/>
                        <a14:foregroundMark x1="32870" y1="38021" x2="32870" y2="38021"/>
                        <a14:foregroundMark x1="34846" y1="32943" x2="34846" y2="32943"/>
                        <a14:foregroundMark x1="34846" y1="32943" x2="34846" y2="32943"/>
                        <a14:foregroundMark x1="33675" y1="35286" x2="33675" y2="35286"/>
                        <a14:foregroundMark x1="33675" y1="35286" x2="33675" y2="35286"/>
                        <a14:foregroundMark x1="33089" y1="39453" x2="33089" y2="39453"/>
                        <a14:foregroundMark x1="33089" y1="39193" x2="33089" y2="39193"/>
                        <a14:foregroundMark x1="33089" y1="39193" x2="33089" y2="39193"/>
                        <a14:foregroundMark x1="31259" y1="38802" x2="31259" y2="38802"/>
                        <a14:foregroundMark x1="31259" y1="38802" x2="31259" y2="38802"/>
                        <a14:foregroundMark x1="31259" y1="38802" x2="31259" y2="38802"/>
                        <a14:foregroundMark x1="40630" y1="31901" x2="40630" y2="31901"/>
                        <a14:foregroundMark x1="40630" y1="31901" x2="40630" y2="31901"/>
                        <a14:foregroundMark x1="40630" y1="31901" x2="40630" y2="31901"/>
                        <a14:foregroundMark x1="42094" y1="33073" x2="42094" y2="33073"/>
                        <a14:foregroundMark x1="42094" y1="33073" x2="42094" y2="33073"/>
                        <a14:foregroundMark x1="42094" y1="33073" x2="42094" y2="33073"/>
                        <a14:foregroundMark x1="46266" y1="43229" x2="46266" y2="43229"/>
                        <a14:foregroundMark x1="46266" y1="43229" x2="46266" y2="43880"/>
                        <a14:foregroundMark x1="46266" y1="43880" x2="46266" y2="43880"/>
                        <a14:foregroundMark x1="48609" y1="44401" x2="48609" y2="44401"/>
                        <a14:foregroundMark x1="48609" y1="44401" x2="48609" y2="44401"/>
                        <a14:foregroundMark x1="39458" y1="45573" x2="39458" y2="45573"/>
                        <a14:foregroundMark x1="39458" y1="45573" x2="39458" y2="45573"/>
                        <a14:foregroundMark x1="39458" y1="45573" x2="39458" y2="45573"/>
                        <a14:foregroundMark x1="34846" y1="37760" x2="34846" y2="37760"/>
                        <a14:foregroundMark x1="34846" y1="37760" x2="34846" y2="37760"/>
                        <a14:foregroundMark x1="39312" y1="26302" x2="39312" y2="26302"/>
                        <a14:foregroundMark x1="39312" y1="26302" x2="39312" y2="26302"/>
                        <a14:foregroundMark x1="40117" y1="25000" x2="40117" y2="25000"/>
                        <a14:foregroundMark x1="40117" y1="24479" x2="40117" y2="24479"/>
                        <a14:foregroundMark x1="42972" y1="19792" x2="42972" y2="19792"/>
                        <a14:foregroundMark x1="42972" y1="19792" x2="42972" y2="19792"/>
                        <a14:foregroundMark x1="42972" y1="19792" x2="42972" y2="19792"/>
                        <a14:foregroundMark x1="43924" y1="22396" x2="43924" y2="22396"/>
                        <a14:foregroundMark x1="43924" y1="22396" x2="43924" y2="22396"/>
                        <a14:foregroundMark x1="43924" y1="22396" x2="43924" y2="22396"/>
                        <a14:foregroundMark x1="34334" y1="11589" x2="34334" y2="11589"/>
                        <a14:foregroundMark x1="34187" y1="11589" x2="34187" y2="11589"/>
                        <a14:foregroundMark x1="34187" y1="11589" x2="34187" y2="11589"/>
                        <a14:foregroundMark x1="31552" y1="13021" x2="31113" y2="13021"/>
                        <a14:foregroundMark x1="31113" y1="13021" x2="31113" y2="13021"/>
                        <a14:foregroundMark x1="35725" y1="11068" x2="35725" y2="11068"/>
                        <a14:foregroundMark x1="35725" y1="11068" x2="35725" y2="11068"/>
                        <a14:foregroundMark x1="58785" y1="8984" x2="58785" y2="8984"/>
                        <a14:foregroundMark x1="58785" y1="8984" x2="58785" y2="8984"/>
                        <a14:foregroundMark x1="61567" y1="10938" x2="61567" y2="10938"/>
                        <a14:foregroundMark x1="61567" y1="10938" x2="61567" y2="10938"/>
                        <a14:foregroundMark x1="61567" y1="10938" x2="61567" y2="10938"/>
                        <a14:foregroundMark x1="30381" y1="39453" x2="30381" y2="39453"/>
                        <a14:foregroundMark x1="30234" y1="39453" x2="30234" y2="39453"/>
                        <a14:foregroundMark x1="34334" y1="40365" x2="34334" y2="40365"/>
                        <a14:foregroundMark x1="34334" y1="40365" x2="34334" y2="40365"/>
                        <a14:foregroundMark x1="34846" y1="35026" x2="34846" y2="35026"/>
                        <a14:foregroundMark x1="34846" y1="35026" x2="34846" y2="35026"/>
                        <a14:foregroundMark x1="33529" y1="33594" x2="33529" y2="33594"/>
                        <a14:foregroundMark x1="33529" y1="33594" x2="3352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-1" r="27598" b="49048"/>
          <a:stretch/>
        </p:blipFill>
        <p:spPr>
          <a:xfrm>
            <a:off x="0" y="755691"/>
            <a:ext cx="9109482" cy="424583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71E78AB-9048-4407-B1DA-4CC236CB4893}"/>
              </a:ext>
            </a:extLst>
          </p:cNvPr>
          <p:cNvSpPr/>
          <p:nvPr/>
        </p:nvSpPr>
        <p:spPr>
          <a:xfrm>
            <a:off x="789141" y="5721360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F39FA4-8EE0-4D4B-BB46-229FA90261ED}"/>
              </a:ext>
            </a:extLst>
          </p:cNvPr>
          <p:cNvSpPr/>
          <p:nvPr/>
        </p:nvSpPr>
        <p:spPr>
          <a:xfrm>
            <a:off x="1578281" y="5721360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5391C2-9633-43CA-9BCB-B22754047DBF}"/>
              </a:ext>
            </a:extLst>
          </p:cNvPr>
          <p:cNvSpPr/>
          <p:nvPr/>
        </p:nvSpPr>
        <p:spPr>
          <a:xfrm>
            <a:off x="2367421" y="5721360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A1E816-39CD-4E83-B411-F9C5E58BA76C}"/>
              </a:ext>
            </a:extLst>
          </p:cNvPr>
          <p:cNvSpPr/>
          <p:nvPr/>
        </p:nvSpPr>
        <p:spPr>
          <a:xfrm>
            <a:off x="3156561" y="5721360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4873DC-C9DF-49EA-88DC-944FB7DBFB6D}"/>
              </a:ext>
            </a:extLst>
          </p:cNvPr>
          <p:cNvSpPr/>
          <p:nvPr/>
        </p:nvSpPr>
        <p:spPr>
          <a:xfrm>
            <a:off x="4441937" y="5791665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51BAC2-A1B0-4EF8-BFF1-772D3D3199EE}"/>
              </a:ext>
            </a:extLst>
          </p:cNvPr>
          <p:cNvSpPr/>
          <p:nvPr/>
        </p:nvSpPr>
        <p:spPr>
          <a:xfrm>
            <a:off x="5278271" y="5791665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53A2AA-BCB8-4D35-B455-E5E4F0058D18}"/>
              </a:ext>
            </a:extLst>
          </p:cNvPr>
          <p:cNvSpPr/>
          <p:nvPr/>
        </p:nvSpPr>
        <p:spPr>
          <a:xfrm>
            <a:off x="6067411" y="5791665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0CB1A3F-62CF-4B4C-A6F0-5145DD2CE738}"/>
              </a:ext>
            </a:extLst>
          </p:cNvPr>
          <p:cNvSpPr/>
          <p:nvPr/>
        </p:nvSpPr>
        <p:spPr>
          <a:xfrm>
            <a:off x="6845138" y="5780197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A8DC36-0F95-4134-ABAC-400A757B0C8A}"/>
              </a:ext>
            </a:extLst>
          </p:cNvPr>
          <p:cNvSpPr/>
          <p:nvPr/>
        </p:nvSpPr>
        <p:spPr>
          <a:xfrm>
            <a:off x="7645691" y="5796305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FB5231-80AF-4A20-89BC-3599F7BED0FC}"/>
              </a:ext>
            </a:extLst>
          </p:cNvPr>
          <p:cNvSpPr/>
          <p:nvPr/>
        </p:nvSpPr>
        <p:spPr>
          <a:xfrm>
            <a:off x="9035439" y="5791665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E07FBE-7983-4E78-B19A-E20CDCB561E8}"/>
              </a:ext>
            </a:extLst>
          </p:cNvPr>
          <p:cNvSpPr/>
          <p:nvPr/>
        </p:nvSpPr>
        <p:spPr>
          <a:xfrm>
            <a:off x="9845404" y="5801157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7EB38C-EA24-4310-8966-8B290DBE30E2}"/>
              </a:ext>
            </a:extLst>
          </p:cNvPr>
          <p:cNvSpPr/>
          <p:nvPr/>
        </p:nvSpPr>
        <p:spPr>
          <a:xfrm>
            <a:off x="10630419" y="5810893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6F0C055-6A6D-478C-8BF0-3123C8F6968F}"/>
              </a:ext>
            </a:extLst>
          </p:cNvPr>
          <p:cNvSpPr/>
          <p:nvPr/>
        </p:nvSpPr>
        <p:spPr>
          <a:xfrm>
            <a:off x="11404125" y="5791665"/>
            <a:ext cx="789140" cy="8267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0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D07B6-C701-43B5-86E6-3C46E62C8619}"/>
              </a:ext>
            </a:extLst>
          </p:cNvPr>
          <p:cNvSpPr txBox="1"/>
          <p:nvPr/>
        </p:nvSpPr>
        <p:spPr>
          <a:xfrm>
            <a:off x="801663" y="-85637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80A5D-160C-43BB-869F-E82BD1E27E17}"/>
              </a:ext>
            </a:extLst>
          </p:cNvPr>
          <p:cNvSpPr txBox="1"/>
          <p:nvPr/>
        </p:nvSpPr>
        <p:spPr>
          <a:xfrm>
            <a:off x="8618534" y="1646105"/>
            <a:ext cx="21670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31FA1-9067-4B85-A3F1-99C2938209D1}"/>
              </a:ext>
            </a:extLst>
          </p:cNvPr>
          <p:cNvSpPr txBox="1"/>
          <p:nvPr/>
        </p:nvSpPr>
        <p:spPr>
          <a:xfrm>
            <a:off x="212942" y="5356283"/>
            <a:ext cx="11979058" cy="15017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2D9286-0AA9-4733-8584-E777DA18C6F3}"/>
              </a:ext>
            </a:extLst>
          </p:cNvPr>
          <p:cNvSpPr/>
          <p:nvPr/>
        </p:nvSpPr>
        <p:spPr>
          <a:xfrm>
            <a:off x="275569" y="5756005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083CB-5AED-4E98-BB3A-F7611424E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t="23705" r="42877" b="36783"/>
          <a:stretch/>
        </p:blipFill>
        <p:spPr>
          <a:xfrm>
            <a:off x="212942" y="1237802"/>
            <a:ext cx="7262971" cy="3672801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1EA74FD-C237-4280-9478-91EFCB478C26}"/>
              </a:ext>
            </a:extLst>
          </p:cNvPr>
          <p:cNvSpPr/>
          <p:nvPr/>
        </p:nvSpPr>
        <p:spPr>
          <a:xfrm>
            <a:off x="963219" y="5754521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DAFAD4-C5DE-4E08-A8E2-3E95166B5F2F}"/>
              </a:ext>
            </a:extLst>
          </p:cNvPr>
          <p:cNvSpPr/>
          <p:nvPr/>
        </p:nvSpPr>
        <p:spPr>
          <a:xfrm>
            <a:off x="1674534" y="5754521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FC71716-3A81-45F9-B0DF-4A46D5893444}"/>
              </a:ext>
            </a:extLst>
          </p:cNvPr>
          <p:cNvSpPr/>
          <p:nvPr/>
        </p:nvSpPr>
        <p:spPr>
          <a:xfrm>
            <a:off x="2376153" y="5785852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C7250E-10D9-4E93-A676-3931D4F36E4D}"/>
              </a:ext>
            </a:extLst>
          </p:cNvPr>
          <p:cNvSpPr/>
          <p:nvPr/>
        </p:nvSpPr>
        <p:spPr>
          <a:xfrm>
            <a:off x="3116485" y="5785852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36BF46F-3DFD-45BA-A940-101F2FA999BD}"/>
              </a:ext>
            </a:extLst>
          </p:cNvPr>
          <p:cNvSpPr/>
          <p:nvPr/>
        </p:nvSpPr>
        <p:spPr>
          <a:xfrm>
            <a:off x="4645925" y="5806219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F34B0-E0E8-485F-8EED-ADC65897F6A5}"/>
              </a:ext>
            </a:extLst>
          </p:cNvPr>
          <p:cNvSpPr/>
          <p:nvPr/>
        </p:nvSpPr>
        <p:spPr>
          <a:xfrm>
            <a:off x="5346440" y="5785852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B1C78D-6D5C-4C3B-86E6-175EFE16CA1E}"/>
              </a:ext>
            </a:extLst>
          </p:cNvPr>
          <p:cNvSpPr/>
          <p:nvPr/>
        </p:nvSpPr>
        <p:spPr>
          <a:xfrm>
            <a:off x="6045851" y="5785852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77BB93F-1588-44A2-BEE4-6DAC3CDCDBDA}"/>
              </a:ext>
            </a:extLst>
          </p:cNvPr>
          <p:cNvSpPr/>
          <p:nvPr/>
        </p:nvSpPr>
        <p:spPr>
          <a:xfrm>
            <a:off x="6746366" y="5785852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FE56A14-B75B-45D9-B3F7-6ED9FD50C3A6}"/>
              </a:ext>
            </a:extLst>
          </p:cNvPr>
          <p:cNvSpPr/>
          <p:nvPr/>
        </p:nvSpPr>
        <p:spPr>
          <a:xfrm>
            <a:off x="7475913" y="5771076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06612A-FA4D-4757-99BF-D55F7DB690E7}"/>
              </a:ext>
            </a:extLst>
          </p:cNvPr>
          <p:cNvSpPr/>
          <p:nvPr/>
        </p:nvSpPr>
        <p:spPr>
          <a:xfrm>
            <a:off x="8789102" y="5803346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DAD2EE6-F0E1-4CCC-B198-6407EB6A3CE3}"/>
              </a:ext>
            </a:extLst>
          </p:cNvPr>
          <p:cNvSpPr/>
          <p:nvPr/>
        </p:nvSpPr>
        <p:spPr>
          <a:xfrm>
            <a:off x="9477902" y="5803346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68A6F36-FA4D-4D0C-B1C7-1A819B9A7141}"/>
              </a:ext>
            </a:extLst>
          </p:cNvPr>
          <p:cNvSpPr/>
          <p:nvPr/>
        </p:nvSpPr>
        <p:spPr>
          <a:xfrm>
            <a:off x="10179612" y="5771076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78A258-B9AE-4291-BA6D-550AB41F468D}"/>
              </a:ext>
            </a:extLst>
          </p:cNvPr>
          <p:cNvSpPr/>
          <p:nvPr/>
        </p:nvSpPr>
        <p:spPr>
          <a:xfrm>
            <a:off x="10843523" y="5754521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079F128-9073-4FF3-8844-5A929B5571A0}"/>
              </a:ext>
            </a:extLst>
          </p:cNvPr>
          <p:cNvSpPr/>
          <p:nvPr/>
        </p:nvSpPr>
        <p:spPr>
          <a:xfrm>
            <a:off x="11516110" y="5754521"/>
            <a:ext cx="675890" cy="682374"/>
          </a:xfrm>
          <a:prstGeom prst="ellipse">
            <a:avLst/>
          </a:prstGeom>
          <a:solidFill>
            <a:srgbClr val="FB6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5F456-83F3-458E-9F9C-153AB906A1D9}"/>
              </a:ext>
            </a:extLst>
          </p:cNvPr>
          <p:cNvSpPr txBox="1"/>
          <p:nvPr/>
        </p:nvSpPr>
        <p:spPr>
          <a:xfrm>
            <a:off x="-34085" y="-40055"/>
            <a:ext cx="1240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জিনিস কয়টি করে আছে তা খুজে বের  করি ওলিখি। 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F34EE0-E659-40EF-99DF-1EA50EC9A83B}"/>
              </a:ext>
            </a:extLst>
          </p:cNvPr>
          <p:cNvSpPr txBox="1"/>
          <p:nvPr/>
        </p:nvSpPr>
        <p:spPr>
          <a:xfrm>
            <a:off x="10714860" y="813871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9F6C3B-92CA-4117-933E-CA5E2C71E58D}"/>
              </a:ext>
            </a:extLst>
          </p:cNvPr>
          <p:cNvSpPr txBox="1"/>
          <p:nvPr/>
        </p:nvSpPr>
        <p:spPr>
          <a:xfrm>
            <a:off x="10714860" y="2349286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516FB-9207-48FB-8703-1A1B75515B41}"/>
              </a:ext>
            </a:extLst>
          </p:cNvPr>
          <p:cNvSpPr txBox="1"/>
          <p:nvPr/>
        </p:nvSpPr>
        <p:spPr>
          <a:xfrm>
            <a:off x="10793061" y="3886796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12B310-DF34-4327-AC8F-A85A3AA1B0BA}"/>
              </a:ext>
            </a:extLst>
          </p:cNvPr>
          <p:cNvSpPr txBox="1"/>
          <p:nvPr/>
        </p:nvSpPr>
        <p:spPr>
          <a:xfrm>
            <a:off x="10714860" y="5422211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01B59-3D87-491B-B7BF-491D02D58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2000" r="29122" b="36255"/>
          <a:stretch/>
        </p:blipFill>
        <p:spPr>
          <a:xfrm>
            <a:off x="618009" y="1024044"/>
            <a:ext cx="5477991" cy="5725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8B1AE-21F7-412E-B278-68B5145B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648" b="76892" l="32250" r="39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68577" r="62029" b="22637"/>
          <a:stretch/>
        </p:blipFill>
        <p:spPr>
          <a:xfrm>
            <a:off x="9263778" y="5261751"/>
            <a:ext cx="1196027" cy="1264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18F6FC-45C6-4566-A275-2C104D340E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88" b="86304" l="58094" r="63529">
                        <a14:foregroundMark x1="61347" y1="82292" x2="61347" y2="82292"/>
                        <a14:foregroundMark x1="61347" y1="82292" x2="61347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89" t="67723" r="36830" b="21785"/>
          <a:stretch/>
        </p:blipFill>
        <p:spPr>
          <a:xfrm>
            <a:off x="9109835" y="3338855"/>
            <a:ext cx="1503914" cy="15636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A15322-36A4-44C7-AE52-8D3FE07C7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70" b="86208" l="32065" r="37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18" t="77840" r="62186" b="14539"/>
          <a:stretch/>
        </p:blipFill>
        <p:spPr>
          <a:xfrm>
            <a:off x="9168323" y="2008676"/>
            <a:ext cx="1339129" cy="14008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12DAE5-B87A-4238-B30A-7D3C14D8AD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88" b="86304" l="58094" r="63529">
                        <a14:foregroundMark x1="61347" y1="82292" x2="61347" y2="82292"/>
                        <a14:foregroundMark x1="61347" y1="82292" x2="61347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04" t="78894" r="36811" b="11631"/>
          <a:stretch/>
        </p:blipFill>
        <p:spPr>
          <a:xfrm>
            <a:off x="8659741" y="619589"/>
            <a:ext cx="2054268" cy="17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3B72D-D771-4F72-8C96-D6719DF05FA0}"/>
              </a:ext>
            </a:extLst>
          </p:cNvPr>
          <p:cNvSpPr txBox="1"/>
          <p:nvPr/>
        </p:nvSpPr>
        <p:spPr>
          <a:xfrm>
            <a:off x="2819942" y="-138945"/>
            <a:ext cx="65521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1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B16D9-077B-44C1-9494-656E36A7DF46}"/>
              </a:ext>
            </a:extLst>
          </p:cNvPr>
          <p:cNvSpPr txBox="1"/>
          <p:nvPr/>
        </p:nvSpPr>
        <p:spPr>
          <a:xfrm>
            <a:off x="65311" y="1572287"/>
            <a:ext cx="120613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 আমার বই এর </a:t>
            </a:r>
            <a:r>
              <a:rPr lang="bn-IN" sz="7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১৪২ ও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পৃষ্ঠা বের করে  </a:t>
            </a:r>
            <a:r>
              <a:rPr lang="bn-IN" sz="7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সংখ্যা অনুযায়ী গোল ভরাট কর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এবং ১৪৩ পৃষ্ঠার  ছবি দেখে খালি ঘরে সঠিক সংখ্যা লিখি।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1B56FD-8391-4CCB-B785-DA4AF210FDE5}"/>
              </a:ext>
            </a:extLst>
          </p:cNvPr>
          <p:cNvSpPr/>
          <p:nvPr/>
        </p:nvSpPr>
        <p:spPr>
          <a:xfrm>
            <a:off x="779177" y="1809248"/>
            <a:ext cx="1031118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620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 </a:t>
            </a:r>
            <a:endParaRPr lang="en-US" sz="1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B620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9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616A8-C074-4DA2-802D-34C25406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7" y="1724297"/>
            <a:ext cx="11791346" cy="3562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BD3EE-CBFB-4C92-AC99-F5BEA0BD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634" r="27867" b="5255"/>
          <a:stretch/>
        </p:blipFill>
        <p:spPr>
          <a:xfrm>
            <a:off x="50104" y="0"/>
            <a:ext cx="12091792" cy="702781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559A937-73E4-4BC9-9D04-A0DC4FDE2F65}"/>
              </a:ext>
            </a:extLst>
          </p:cNvPr>
          <p:cNvSpPr/>
          <p:nvPr/>
        </p:nvSpPr>
        <p:spPr>
          <a:xfrm>
            <a:off x="2939141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90F5A15-6BFC-4A08-9835-064A1EC1AE3F}"/>
              </a:ext>
            </a:extLst>
          </p:cNvPr>
          <p:cNvSpPr/>
          <p:nvPr/>
        </p:nvSpPr>
        <p:spPr>
          <a:xfrm>
            <a:off x="3849187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365D710-884D-494E-B693-8BBC14082EA6}"/>
              </a:ext>
            </a:extLst>
          </p:cNvPr>
          <p:cNvSpPr/>
          <p:nvPr/>
        </p:nvSpPr>
        <p:spPr>
          <a:xfrm>
            <a:off x="4759233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0ADCDB-BF87-464B-94B4-02C14B1A2D5C}"/>
              </a:ext>
            </a:extLst>
          </p:cNvPr>
          <p:cNvSpPr/>
          <p:nvPr/>
        </p:nvSpPr>
        <p:spPr>
          <a:xfrm>
            <a:off x="5669279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E3E36B7-9E04-4860-9F83-BFDA94991AB2}"/>
              </a:ext>
            </a:extLst>
          </p:cNvPr>
          <p:cNvSpPr/>
          <p:nvPr/>
        </p:nvSpPr>
        <p:spPr>
          <a:xfrm>
            <a:off x="6579325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AC69FD3-3329-4D3D-A1CD-AEEEE00CB905}"/>
              </a:ext>
            </a:extLst>
          </p:cNvPr>
          <p:cNvSpPr/>
          <p:nvPr/>
        </p:nvSpPr>
        <p:spPr>
          <a:xfrm>
            <a:off x="7802879" y="83959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024D0E9-641A-437D-B629-E64BE7750CC1}"/>
              </a:ext>
            </a:extLst>
          </p:cNvPr>
          <p:cNvSpPr/>
          <p:nvPr/>
        </p:nvSpPr>
        <p:spPr>
          <a:xfrm>
            <a:off x="8712925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B4CD24B-AAAC-44E1-A011-88FE58FF3C58}"/>
              </a:ext>
            </a:extLst>
          </p:cNvPr>
          <p:cNvSpPr/>
          <p:nvPr/>
        </p:nvSpPr>
        <p:spPr>
          <a:xfrm>
            <a:off x="9622971" y="104503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2F2B516-E615-4ABE-94C0-9ECE70E66BFF}"/>
              </a:ext>
            </a:extLst>
          </p:cNvPr>
          <p:cNvSpPr/>
          <p:nvPr/>
        </p:nvSpPr>
        <p:spPr>
          <a:xfrm>
            <a:off x="10533017" y="114775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9FC60E0-7CCB-4521-B92E-C9347C0F090A}"/>
              </a:ext>
            </a:extLst>
          </p:cNvPr>
          <p:cNvSpPr/>
          <p:nvPr/>
        </p:nvSpPr>
        <p:spPr>
          <a:xfrm>
            <a:off x="11443063" y="125047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DE0F268-CBDA-4E40-BFA8-3D1659F11CC6}"/>
              </a:ext>
            </a:extLst>
          </p:cNvPr>
          <p:cNvSpPr/>
          <p:nvPr/>
        </p:nvSpPr>
        <p:spPr>
          <a:xfrm>
            <a:off x="2686595" y="629808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DBA37F5-E684-46D0-AE40-5036FA2ADA4A}"/>
              </a:ext>
            </a:extLst>
          </p:cNvPr>
          <p:cNvSpPr/>
          <p:nvPr/>
        </p:nvSpPr>
        <p:spPr>
          <a:xfrm>
            <a:off x="3519034" y="610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030497-0A0A-4158-8CAF-2CCF9FF8B5B0}"/>
              </a:ext>
            </a:extLst>
          </p:cNvPr>
          <p:cNvSpPr/>
          <p:nvPr/>
        </p:nvSpPr>
        <p:spPr>
          <a:xfrm>
            <a:off x="4351473" y="590654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62CA43-A49D-49A4-B3A1-CD1D4DE7139F}"/>
              </a:ext>
            </a:extLst>
          </p:cNvPr>
          <p:cNvSpPr/>
          <p:nvPr/>
        </p:nvSpPr>
        <p:spPr>
          <a:xfrm>
            <a:off x="2939140" y="1258738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5AC490D-15FF-47CA-8321-4259A7441A05}"/>
              </a:ext>
            </a:extLst>
          </p:cNvPr>
          <p:cNvSpPr/>
          <p:nvPr/>
        </p:nvSpPr>
        <p:spPr>
          <a:xfrm>
            <a:off x="3849187" y="129043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41514F-A9AD-48EC-943D-1AD1DC3FDEC9}"/>
              </a:ext>
            </a:extLst>
          </p:cNvPr>
          <p:cNvSpPr/>
          <p:nvPr/>
        </p:nvSpPr>
        <p:spPr>
          <a:xfrm>
            <a:off x="4759234" y="1322126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B25BDFA-84C9-4A8F-B7A2-B8DE7F4C6723}"/>
              </a:ext>
            </a:extLst>
          </p:cNvPr>
          <p:cNvSpPr/>
          <p:nvPr/>
        </p:nvSpPr>
        <p:spPr>
          <a:xfrm>
            <a:off x="5669281" y="1353820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CC3AB6C-FE08-4C1C-B3E9-FE2EF4F678D1}"/>
              </a:ext>
            </a:extLst>
          </p:cNvPr>
          <p:cNvSpPr/>
          <p:nvPr/>
        </p:nvSpPr>
        <p:spPr>
          <a:xfrm>
            <a:off x="6520539" y="127840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0E8D674-3468-42F7-9C45-5D3151CF4A08}"/>
              </a:ext>
            </a:extLst>
          </p:cNvPr>
          <p:cNvSpPr/>
          <p:nvPr/>
        </p:nvSpPr>
        <p:spPr>
          <a:xfrm>
            <a:off x="7830262" y="123907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C625856-7D01-4042-8D47-0E6E796EEC8B}"/>
              </a:ext>
            </a:extLst>
          </p:cNvPr>
          <p:cNvSpPr/>
          <p:nvPr/>
        </p:nvSpPr>
        <p:spPr>
          <a:xfrm>
            <a:off x="8712925" y="1258737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B24785-C3D9-41EC-A70C-F36BF9B6655E}"/>
              </a:ext>
            </a:extLst>
          </p:cNvPr>
          <p:cNvSpPr/>
          <p:nvPr/>
        </p:nvSpPr>
        <p:spPr>
          <a:xfrm>
            <a:off x="9595588" y="127840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C2FD644-6606-4912-8EF4-8EDF7BB1B91E}"/>
              </a:ext>
            </a:extLst>
          </p:cNvPr>
          <p:cNvSpPr/>
          <p:nvPr/>
        </p:nvSpPr>
        <p:spPr>
          <a:xfrm>
            <a:off x="10478251" y="1298067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AB30DDB8-28CF-4968-B1F7-FF4F88E4F5EC}"/>
              </a:ext>
            </a:extLst>
          </p:cNvPr>
          <p:cNvSpPr/>
          <p:nvPr/>
        </p:nvSpPr>
        <p:spPr>
          <a:xfrm>
            <a:off x="11360914" y="131773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996ED2-7991-41DC-A196-6947F9678AD4}"/>
              </a:ext>
            </a:extLst>
          </p:cNvPr>
          <p:cNvSpPr/>
          <p:nvPr/>
        </p:nvSpPr>
        <p:spPr>
          <a:xfrm>
            <a:off x="2686595" y="1805465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58E371F-5E2E-4659-ABF9-E1CF47777C97}"/>
              </a:ext>
            </a:extLst>
          </p:cNvPr>
          <p:cNvSpPr/>
          <p:nvPr/>
        </p:nvSpPr>
        <p:spPr>
          <a:xfrm>
            <a:off x="3596642" y="1801741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709845D-669B-44F5-8B10-93C5BE85B318}"/>
              </a:ext>
            </a:extLst>
          </p:cNvPr>
          <p:cNvSpPr/>
          <p:nvPr/>
        </p:nvSpPr>
        <p:spPr>
          <a:xfrm>
            <a:off x="4506689" y="1798017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8A08C8B-E9D6-4D19-A424-2B86D5D87D54}"/>
              </a:ext>
            </a:extLst>
          </p:cNvPr>
          <p:cNvSpPr/>
          <p:nvPr/>
        </p:nvSpPr>
        <p:spPr>
          <a:xfrm>
            <a:off x="5416736" y="1794293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4B1F74E-259D-4A55-AF4C-57C93353F901}"/>
              </a:ext>
            </a:extLst>
          </p:cNvPr>
          <p:cNvSpPr/>
          <p:nvPr/>
        </p:nvSpPr>
        <p:spPr>
          <a:xfrm>
            <a:off x="6326783" y="1790569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818054E-9DCF-4036-8EB1-1F924F7D8822}"/>
              </a:ext>
            </a:extLst>
          </p:cNvPr>
          <p:cNvSpPr/>
          <p:nvPr/>
        </p:nvSpPr>
        <p:spPr>
          <a:xfrm>
            <a:off x="7610034" y="1751624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25DD0BC-BD8D-4DC6-A266-A9396E061EAB}"/>
              </a:ext>
            </a:extLst>
          </p:cNvPr>
          <p:cNvSpPr/>
          <p:nvPr/>
        </p:nvSpPr>
        <p:spPr>
          <a:xfrm>
            <a:off x="2939139" y="247167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EF65048-454B-4703-BB86-2B58F9FBD440}"/>
              </a:ext>
            </a:extLst>
          </p:cNvPr>
          <p:cNvSpPr/>
          <p:nvPr/>
        </p:nvSpPr>
        <p:spPr>
          <a:xfrm>
            <a:off x="3881540" y="245395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71A486-F13F-4477-BBF4-CEEF6F3D679D}"/>
              </a:ext>
            </a:extLst>
          </p:cNvPr>
          <p:cNvSpPr/>
          <p:nvPr/>
        </p:nvSpPr>
        <p:spPr>
          <a:xfrm>
            <a:off x="4638251" y="2487511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0C08803-CBD5-4677-99F5-C91794BD4CC3}"/>
              </a:ext>
            </a:extLst>
          </p:cNvPr>
          <p:cNvSpPr/>
          <p:nvPr/>
        </p:nvSpPr>
        <p:spPr>
          <a:xfrm>
            <a:off x="5677951" y="2446464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3E3CE89-0C07-45B5-8201-8F5E8CB55702}"/>
              </a:ext>
            </a:extLst>
          </p:cNvPr>
          <p:cNvSpPr/>
          <p:nvPr/>
        </p:nvSpPr>
        <p:spPr>
          <a:xfrm>
            <a:off x="6510925" y="243623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1C64797F-39C9-49BE-A84F-327EB2BCCDA2}"/>
              </a:ext>
            </a:extLst>
          </p:cNvPr>
          <p:cNvSpPr/>
          <p:nvPr/>
        </p:nvSpPr>
        <p:spPr>
          <a:xfrm>
            <a:off x="7830262" y="2421553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544C244-FB9E-4779-9837-C46388674EEB}"/>
              </a:ext>
            </a:extLst>
          </p:cNvPr>
          <p:cNvSpPr/>
          <p:nvPr/>
        </p:nvSpPr>
        <p:spPr>
          <a:xfrm>
            <a:off x="8684272" y="2398737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581ADB0-76E6-425C-9DF0-60B1B706D6CC}"/>
              </a:ext>
            </a:extLst>
          </p:cNvPr>
          <p:cNvSpPr/>
          <p:nvPr/>
        </p:nvSpPr>
        <p:spPr>
          <a:xfrm>
            <a:off x="9538675" y="2417551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54EF6BD-FFA9-421E-B4F8-11A1060A23CD}"/>
              </a:ext>
            </a:extLst>
          </p:cNvPr>
          <p:cNvSpPr/>
          <p:nvPr/>
        </p:nvSpPr>
        <p:spPr>
          <a:xfrm>
            <a:off x="10478251" y="243171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36DC3C3-CEC0-4ADC-95CA-79DF32F559B4}"/>
              </a:ext>
            </a:extLst>
          </p:cNvPr>
          <p:cNvSpPr/>
          <p:nvPr/>
        </p:nvSpPr>
        <p:spPr>
          <a:xfrm>
            <a:off x="11394617" y="242739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55F183D-81EE-417D-B62C-F4DD46FE8CD8}"/>
              </a:ext>
            </a:extLst>
          </p:cNvPr>
          <p:cNvSpPr/>
          <p:nvPr/>
        </p:nvSpPr>
        <p:spPr>
          <a:xfrm>
            <a:off x="2690401" y="2937229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AAE3E7B-1E1F-44BD-B6D6-FE9E15E57C26}"/>
              </a:ext>
            </a:extLst>
          </p:cNvPr>
          <p:cNvSpPr/>
          <p:nvPr/>
        </p:nvSpPr>
        <p:spPr>
          <a:xfrm>
            <a:off x="3557146" y="2948237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4DB226A-4F0E-42F9-BB88-D6D15502B5C7}"/>
              </a:ext>
            </a:extLst>
          </p:cNvPr>
          <p:cNvSpPr/>
          <p:nvPr/>
        </p:nvSpPr>
        <p:spPr>
          <a:xfrm>
            <a:off x="4423891" y="2959245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ADF31F59-D5BB-4617-A280-7077A98B9198}"/>
              </a:ext>
            </a:extLst>
          </p:cNvPr>
          <p:cNvSpPr/>
          <p:nvPr/>
        </p:nvSpPr>
        <p:spPr>
          <a:xfrm>
            <a:off x="5290636" y="2957817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DB6C6F5-CBA3-439F-B642-ACB662D2A7A6}"/>
              </a:ext>
            </a:extLst>
          </p:cNvPr>
          <p:cNvSpPr/>
          <p:nvPr/>
        </p:nvSpPr>
        <p:spPr>
          <a:xfrm>
            <a:off x="2939138" y="3619098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063BD72-B019-41AB-8AA4-75F9DC1ADCFC}"/>
              </a:ext>
            </a:extLst>
          </p:cNvPr>
          <p:cNvSpPr/>
          <p:nvPr/>
        </p:nvSpPr>
        <p:spPr>
          <a:xfrm>
            <a:off x="3833944" y="3600446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7A4F997-CF02-47EF-AE1F-415D7931A46E}"/>
              </a:ext>
            </a:extLst>
          </p:cNvPr>
          <p:cNvSpPr/>
          <p:nvPr/>
        </p:nvSpPr>
        <p:spPr>
          <a:xfrm>
            <a:off x="4728750" y="3581794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B62323B-B918-4802-A605-8B6F5232133D}"/>
              </a:ext>
            </a:extLst>
          </p:cNvPr>
          <p:cNvSpPr/>
          <p:nvPr/>
        </p:nvSpPr>
        <p:spPr>
          <a:xfrm>
            <a:off x="5623556" y="3563142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7F3C5DB-E372-402A-8C87-825AB823BEC4}"/>
              </a:ext>
            </a:extLst>
          </p:cNvPr>
          <p:cNvSpPr/>
          <p:nvPr/>
        </p:nvSpPr>
        <p:spPr>
          <a:xfrm>
            <a:off x="6518362" y="3544490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7184EC5-BC17-45A1-A5EF-C55D814B2A69}"/>
              </a:ext>
            </a:extLst>
          </p:cNvPr>
          <p:cNvSpPr/>
          <p:nvPr/>
        </p:nvSpPr>
        <p:spPr>
          <a:xfrm>
            <a:off x="7855127" y="3590487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D040EE3-9517-452B-A5BB-F49C0E67950A}"/>
              </a:ext>
            </a:extLst>
          </p:cNvPr>
          <p:cNvSpPr/>
          <p:nvPr/>
        </p:nvSpPr>
        <p:spPr>
          <a:xfrm>
            <a:off x="8712924" y="3570990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EA66642-FF53-4255-912B-A986C40023B7}"/>
              </a:ext>
            </a:extLst>
          </p:cNvPr>
          <p:cNvSpPr/>
          <p:nvPr/>
        </p:nvSpPr>
        <p:spPr>
          <a:xfrm>
            <a:off x="9610030" y="3590487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C43F870-2B32-4C85-9E4E-67A43AA4F324}"/>
              </a:ext>
            </a:extLst>
          </p:cNvPr>
          <p:cNvSpPr/>
          <p:nvPr/>
        </p:nvSpPr>
        <p:spPr>
          <a:xfrm>
            <a:off x="10468437" y="3614259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558D03E-C4F9-4295-9F2B-C2442D144BB9}"/>
              </a:ext>
            </a:extLst>
          </p:cNvPr>
          <p:cNvSpPr/>
          <p:nvPr/>
        </p:nvSpPr>
        <p:spPr>
          <a:xfrm>
            <a:off x="11360304" y="3623591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C3251C5-D351-4D2D-B58E-9E12F727F8F1}"/>
              </a:ext>
            </a:extLst>
          </p:cNvPr>
          <p:cNvSpPr/>
          <p:nvPr/>
        </p:nvSpPr>
        <p:spPr>
          <a:xfrm>
            <a:off x="2686594" y="4137838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7EBAB6C-9A46-4F46-81D2-FCEEE53C95AD}"/>
              </a:ext>
            </a:extLst>
          </p:cNvPr>
          <p:cNvSpPr/>
          <p:nvPr/>
        </p:nvSpPr>
        <p:spPr>
          <a:xfrm>
            <a:off x="2939138" y="4813746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B02B0A7-6AE2-418F-B4C4-328F180CFB5E}"/>
              </a:ext>
            </a:extLst>
          </p:cNvPr>
          <p:cNvSpPr/>
          <p:nvPr/>
        </p:nvSpPr>
        <p:spPr>
          <a:xfrm>
            <a:off x="3762106" y="4770257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467DC83A-71DB-4179-A7AE-14DD2D919B0A}"/>
              </a:ext>
            </a:extLst>
          </p:cNvPr>
          <p:cNvSpPr/>
          <p:nvPr/>
        </p:nvSpPr>
        <p:spPr>
          <a:xfrm>
            <a:off x="4728750" y="479383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29690CE-7E97-4E54-8A2D-CC6BD373C40F}"/>
              </a:ext>
            </a:extLst>
          </p:cNvPr>
          <p:cNvSpPr/>
          <p:nvPr/>
        </p:nvSpPr>
        <p:spPr>
          <a:xfrm>
            <a:off x="5632199" y="4764499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0F96F25-308D-48A2-9063-0C3B2D63819C}"/>
              </a:ext>
            </a:extLst>
          </p:cNvPr>
          <p:cNvSpPr/>
          <p:nvPr/>
        </p:nvSpPr>
        <p:spPr>
          <a:xfrm>
            <a:off x="6422532" y="477058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9231098-C20B-485B-839E-D27D083EC0B9}"/>
              </a:ext>
            </a:extLst>
          </p:cNvPr>
          <p:cNvSpPr/>
          <p:nvPr/>
        </p:nvSpPr>
        <p:spPr>
          <a:xfrm>
            <a:off x="7802879" y="478668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E657C9AE-BD56-4745-B449-D6E2B570793C}"/>
              </a:ext>
            </a:extLst>
          </p:cNvPr>
          <p:cNvSpPr/>
          <p:nvPr/>
        </p:nvSpPr>
        <p:spPr>
          <a:xfrm>
            <a:off x="8712924" y="477703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ECBBFBE-192B-488C-B504-2547B5870F63}"/>
              </a:ext>
            </a:extLst>
          </p:cNvPr>
          <p:cNvSpPr/>
          <p:nvPr/>
        </p:nvSpPr>
        <p:spPr>
          <a:xfrm>
            <a:off x="9622969" y="476737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B16C525-DBE9-4945-B809-950C61760BC2}"/>
              </a:ext>
            </a:extLst>
          </p:cNvPr>
          <p:cNvSpPr/>
          <p:nvPr/>
        </p:nvSpPr>
        <p:spPr>
          <a:xfrm>
            <a:off x="10533014" y="475772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142B539E-A01F-4F95-831C-93CB7311969A}"/>
              </a:ext>
            </a:extLst>
          </p:cNvPr>
          <p:cNvSpPr/>
          <p:nvPr/>
        </p:nvSpPr>
        <p:spPr>
          <a:xfrm>
            <a:off x="11443059" y="474806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3453428-67B9-436C-8EAD-4C1C12C11E6B}"/>
              </a:ext>
            </a:extLst>
          </p:cNvPr>
          <p:cNvSpPr/>
          <p:nvPr/>
        </p:nvSpPr>
        <p:spPr>
          <a:xfrm>
            <a:off x="2703953" y="5296367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D7E7EF44-1E40-48D8-B22D-9CBC4C4B1F04}"/>
              </a:ext>
            </a:extLst>
          </p:cNvPr>
          <p:cNvSpPr/>
          <p:nvPr/>
        </p:nvSpPr>
        <p:spPr>
          <a:xfrm>
            <a:off x="3557146" y="533114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156F8FF7-1EB6-4606-9129-18CCA62D2C99}"/>
              </a:ext>
            </a:extLst>
          </p:cNvPr>
          <p:cNvSpPr/>
          <p:nvPr/>
        </p:nvSpPr>
        <p:spPr>
          <a:xfrm>
            <a:off x="4410339" y="536592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8EB991B-44D4-43D2-BD52-591D1D46B1F6}"/>
              </a:ext>
            </a:extLst>
          </p:cNvPr>
          <p:cNvSpPr/>
          <p:nvPr/>
        </p:nvSpPr>
        <p:spPr>
          <a:xfrm>
            <a:off x="5342739" y="530995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DAD07FC-F952-4B70-9425-65B387B57C28}"/>
              </a:ext>
            </a:extLst>
          </p:cNvPr>
          <p:cNvSpPr/>
          <p:nvPr/>
        </p:nvSpPr>
        <p:spPr>
          <a:xfrm>
            <a:off x="6250600" y="532256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0BFD8D0-1129-4882-9AAB-5603C6C15A62}"/>
              </a:ext>
            </a:extLst>
          </p:cNvPr>
          <p:cNvSpPr/>
          <p:nvPr/>
        </p:nvSpPr>
        <p:spPr>
          <a:xfrm>
            <a:off x="7568499" y="524912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58B0E41-32E0-4774-9907-B5469AF269AC}"/>
              </a:ext>
            </a:extLst>
          </p:cNvPr>
          <p:cNvSpPr/>
          <p:nvPr/>
        </p:nvSpPr>
        <p:spPr>
          <a:xfrm>
            <a:off x="8388194" y="5244699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9756D278-7F26-4DE0-BF60-1538F82F0A3A}"/>
              </a:ext>
            </a:extLst>
          </p:cNvPr>
          <p:cNvSpPr/>
          <p:nvPr/>
        </p:nvSpPr>
        <p:spPr>
          <a:xfrm>
            <a:off x="2958727" y="6034038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D4089D6-5BCF-4948-A913-778D4F92E2A5}"/>
              </a:ext>
            </a:extLst>
          </p:cNvPr>
          <p:cNvSpPr/>
          <p:nvPr/>
        </p:nvSpPr>
        <p:spPr>
          <a:xfrm>
            <a:off x="3762106" y="6028457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6D82616-BA77-4EB6-A403-24728DDD6E81}"/>
              </a:ext>
            </a:extLst>
          </p:cNvPr>
          <p:cNvSpPr/>
          <p:nvPr/>
        </p:nvSpPr>
        <p:spPr>
          <a:xfrm>
            <a:off x="4682211" y="6065955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0D5C886-71F7-4DBF-AE9B-053012BC6999}"/>
              </a:ext>
            </a:extLst>
          </p:cNvPr>
          <p:cNvSpPr/>
          <p:nvPr/>
        </p:nvSpPr>
        <p:spPr>
          <a:xfrm>
            <a:off x="5622408" y="5976171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4315D70-719F-4B77-9F2C-39B8FE5F5117}"/>
              </a:ext>
            </a:extLst>
          </p:cNvPr>
          <p:cNvSpPr/>
          <p:nvPr/>
        </p:nvSpPr>
        <p:spPr>
          <a:xfrm>
            <a:off x="6432429" y="6065956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2D10F3D-EE60-49D5-94D6-915A6F8559BE}"/>
              </a:ext>
            </a:extLst>
          </p:cNvPr>
          <p:cNvSpPr/>
          <p:nvPr/>
        </p:nvSpPr>
        <p:spPr>
          <a:xfrm>
            <a:off x="7739718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2A6E9989-34F1-44C0-86EC-2031DC9CFB8A}"/>
              </a:ext>
            </a:extLst>
          </p:cNvPr>
          <p:cNvSpPr/>
          <p:nvPr/>
        </p:nvSpPr>
        <p:spPr>
          <a:xfrm>
            <a:off x="8679915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AAA7971-7BB0-4E54-BABA-BD4E449823E4}"/>
              </a:ext>
            </a:extLst>
          </p:cNvPr>
          <p:cNvSpPr/>
          <p:nvPr/>
        </p:nvSpPr>
        <p:spPr>
          <a:xfrm>
            <a:off x="9620112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A84A860-4C95-4AD8-9797-FFF73D44D9C3}"/>
              </a:ext>
            </a:extLst>
          </p:cNvPr>
          <p:cNvSpPr/>
          <p:nvPr/>
        </p:nvSpPr>
        <p:spPr>
          <a:xfrm>
            <a:off x="10560309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F42406E-54D2-4F37-ACD7-FF3CABEBE2E2}"/>
              </a:ext>
            </a:extLst>
          </p:cNvPr>
          <p:cNvSpPr/>
          <p:nvPr/>
        </p:nvSpPr>
        <p:spPr>
          <a:xfrm>
            <a:off x="11500506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48B9C7EF-5E1C-4C59-AD68-95509D9527D5}"/>
              </a:ext>
            </a:extLst>
          </p:cNvPr>
          <p:cNvSpPr/>
          <p:nvPr/>
        </p:nvSpPr>
        <p:spPr>
          <a:xfrm>
            <a:off x="2703953" y="6595323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A20E673-69A9-41E3-A575-A718D7BC08D7}"/>
              </a:ext>
            </a:extLst>
          </p:cNvPr>
          <p:cNvSpPr/>
          <p:nvPr/>
        </p:nvSpPr>
        <p:spPr>
          <a:xfrm>
            <a:off x="3519034" y="6552708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5574C99-F1EA-4209-8030-8B6BB44EAB73}"/>
              </a:ext>
            </a:extLst>
          </p:cNvPr>
          <p:cNvSpPr/>
          <p:nvPr/>
        </p:nvSpPr>
        <p:spPr>
          <a:xfrm>
            <a:off x="4334115" y="6510093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48E4F0C-F716-4374-9880-4DABDC1715FF}"/>
              </a:ext>
            </a:extLst>
          </p:cNvPr>
          <p:cNvSpPr/>
          <p:nvPr/>
        </p:nvSpPr>
        <p:spPr>
          <a:xfrm>
            <a:off x="5346064" y="6574015"/>
            <a:ext cx="744583" cy="401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C09C6B6B-EE3A-43B2-B4DE-CDAB5D45D2DF}"/>
              </a:ext>
            </a:extLst>
          </p:cNvPr>
          <p:cNvSpPr/>
          <p:nvPr/>
        </p:nvSpPr>
        <p:spPr>
          <a:xfrm>
            <a:off x="6161319" y="6554801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4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E0F185-467D-485F-A5DD-47145C799F6E}"/>
              </a:ext>
            </a:extLst>
          </p:cNvPr>
          <p:cNvSpPr txBox="1"/>
          <p:nvPr/>
        </p:nvSpPr>
        <p:spPr>
          <a:xfrm>
            <a:off x="87682" y="-160669"/>
            <a:ext cx="1201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খালি ঘরে সঠিক সংখ্যা লিখি 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4C8F-88C6-4651-9EB7-4DD21E6BD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 r="50069" b="3356"/>
          <a:stretch/>
        </p:blipFill>
        <p:spPr>
          <a:xfrm>
            <a:off x="-35431" y="1279424"/>
            <a:ext cx="4419541" cy="5559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6B72DB-B96A-454B-8A68-2EB19E97C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-147" r="29264" b="15927"/>
          <a:stretch/>
        </p:blipFill>
        <p:spPr>
          <a:xfrm>
            <a:off x="5871573" y="1279423"/>
            <a:ext cx="4521894" cy="5544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270E4B-57D4-4801-9514-C5BFEB8E637E}"/>
              </a:ext>
            </a:extLst>
          </p:cNvPr>
          <p:cNvSpPr txBox="1"/>
          <p:nvPr/>
        </p:nvSpPr>
        <p:spPr>
          <a:xfrm>
            <a:off x="4384110" y="1279424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D39D4-0A98-4142-B217-49FF91D8645B}"/>
              </a:ext>
            </a:extLst>
          </p:cNvPr>
          <p:cNvSpPr txBox="1"/>
          <p:nvPr/>
        </p:nvSpPr>
        <p:spPr>
          <a:xfrm>
            <a:off x="4402899" y="4090719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6747C-3B58-4F15-9467-8473E4A4DAC1}"/>
              </a:ext>
            </a:extLst>
          </p:cNvPr>
          <p:cNvSpPr txBox="1"/>
          <p:nvPr/>
        </p:nvSpPr>
        <p:spPr>
          <a:xfrm>
            <a:off x="4402899" y="5509046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20CF3-2B61-40AC-A455-BF77A5498208}"/>
              </a:ext>
            </a:extLst>
          </p:cNvPr>
          <p:cNvSpPr txBox="1"/>
          <p:nvPr/>
        </p:nvSpPr>
        <p:spPr>
          <a:xfrm>
            <a:off x="10459225" y="2931699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8D4FC-7899-4A8F-ADF3-6F80B3860624}"/>
              </a:ext>
            </a:extLst>
          </p:cNvPr>
          <p:cNvSpPr txBox="1"/>
          <p:nvPr/>
        </p:nvSpPr>
        <p:spPr>
          <a:xfrm>
            <a:off x="10498897" y="1279424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23CF4-59B1-4714-AC14-4C3D31A3CF39}"/>
              </a:ext>
            </a:extLst>
          </p:cNvPr>
          <p:cNvSpPr txBox="1"/>
          <p:nvPr/>
        </p:nvSpPr>
        <p:spPr>
          <a:xfrm>
            <a:off x="4384110" y="2672393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87A32-9E75-487E-93E4-8145FDC49528}"/>
              </a:ext>
            </a:extLst>
          </p:cNvPr>
          <p:cNvSpPr txBox="1"/>
          <p:nvPr/>
        </p:nvSpPr>
        <p:spPr>
          <a:xfrm>
            <a:off x="10459225" y="4496626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4A46D-FC02-496A-AFC8-86B6260FF823}"/>
              </a:ext>
            </a:extLst>
          </p:cNvPr>
          <p:cNvSpPr txBox="1"/>
          <p:nvPr/>
        </p:nvSpPr>
        <p:spPr>
          <a:xfrm>
            <a:off x="10478015" y="5901093"/>
            <a:ext cx="1363243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E419BBE-9C91-4AF6-AB08-0BBF3A28689E}"/>
              </a:ext>
            </a:extLst>
          </p:cNvPr>
          <p:cNvSpPr txBox="1"/>
          <p:nvPr/>
        </p:nvSpPr>
        <p:spPr>
          <a:xfrm>
            <a:off x="3297475" y="1239115"/>
            <a:ext cx="51826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5000" b="1" dirty="0">
                <a:solidFill>
                  <a:srgbClr val="FB62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5000" b="1" dirty="0">
              <a:solidFill>
                <a:srgbClr val="FB62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9EBF12-B310-4B9F-B88A-40E594EFD940}"/>
              </a:ext>
            </a:extLst>
          </p:cNvPr>
          <p:cNvSpPr txBox="1"/>
          <p:nvPr/>
        </p:nvSpPr>
        <p:spPr>
          <a:xfrm>
            <a:off x="2342368" y="3400667"/>
            <a:ext cx="6488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2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D81F52-B35E-4C53-B8A1-905152185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8" t="20952" r="21724" b="37143"/>
          <a:stretch/>
        </p:blipFill>
        <p:spPr>
          <a:xfrm>
            <a:off x="2758439" y="1828800"/>
            <a:ext cx="6675121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3CC8C-A61C-41D3-952D-3F8C10BF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643E5-7029-4153-A65F-63B792249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18" y="3173698"/>
            <a:ext cx="2073804" cy="2048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86524-E323-4435-B8B6-BC1F15AF8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86" y="32965"/>
            <a:ext cx="38100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0019F5-5A55-4BAE-B563-C8582A124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3" y="3429000"/>
            <a:ext cx="1983288" cy="1218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663DCC-A381-4130-8032-72C00A9E6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73" y="3211953"/>
            <a:ext cx="1983288" cy="16529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78A698-447D-48C3-B32A-C5118743DF06}"/>
              </a:ext>
            </a:extLst>
          </p:cNvPr>
          <p:cNvSpPr/>
          <p:nvPr/>
        </p:nvSpPr>
        <p:spPr>
          <a:xfrm>
            <a:off x="1435275" y="73382"/>
            <a:ext cx="8668011" cy="2805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  <a:p>
            <a:pPr algn="ctr"/>
            <a:r>
              <a:rPr lang="bn-IN" sz="8800" b="1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1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E9BBC-C9EB-4FF1-AD17-F203D81B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AE0B3-4E1F-494A-A67B-91C2A70B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5" t="7884" b="23792"/>
          <a:stretch/>
        </p:blipFill>
        <p:spPr>
          <a:xfrm>
            <a:off x="1865291" y="933189"/>
            <a:ext cx="7163523" cy="1753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275856-A410-4944-ACD6-90E3AEA98A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91"/>
          <a:stretch/>
        </p:blipFill>
        <p:spPr>
          <a:xfrm>
            <a:off x="2807376" y="2686833"/>
            <a:ext cx="5279355" cy="33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5EF90-5AB0-4552-9C2C-B9917A7C3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1A590-E637-4A9D-837E-AB22258C4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9" b="23280"/>
          <a:stretch/>
        </p:blipFill>
        <p:spPr>
          <a:xfrm>
            <a:off x="3200545" y="953588"/>
            <a:ext cx="6687892" cy="1724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784FA-EE56-49EF-9517-8A5AFA3FE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733"/>
          <a:stretch/>
        </p:blipFill>
        <p:spPr>
          <a:xfrm>
            <a:off x="3419247" y="2971527"/>
            <a:ext cx="6250488" cy="28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0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7DBDF2-A60F-4E2F-A363-7625C3C756A1}"/>
              </a:ext>
            </a:extLst>
          </p:cNvPr>
          <p:cNvSpPr txBox="1"/>
          <p:nvPr/>
        </p:nvSpPr>
        <p:spPr>
          <a:xfrm>
            <a:off x="653442" y="167707"/>
            <a:ext cx="10885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0C8F6-D23E-49F6-B3B3-36DF9A0AB7E2}"/>
              </a:ext>
            </a:extLst>
          </p:cNvPr>
          <p:cNvSpPr txBox="1"/>
          <p:nvPr/>
        </p:nvSpPr>
        <p:spPr>
          <a:xfrm>
            <a:off x="653442" y="2113147"/>
            <a:ext cx="113026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(11-15) পর্যন্ত ছবি দেখে গণনা করতে পারবে। </a:t>
            </a:r>
          </a:p>
          <a:p>
            <a:pPr lvl="0">
              <a:defRPr/>
            </a:pP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৪.৩.১ (11-15)পর্যন্ত সংখ্যা লিখতে পারবে। 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3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032A6-6183-451A-A36A-6761FF7A5AF4}"/>
              </a:ext>
            </a:extLst>
          </p:cNvPr>
          <p:cNvSpPr txBox="1"/>
          <p:nvPr/>
        </p:nvSpPr>
        <p:spPr>
          <a:xfrm>
            <a:off x="1388151" y="449014"/>
            <a:ext cx="9972956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62F9436-16A1-439B-916D-74898CED7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56208"/>
              </p:ext>
            </p:extLst>
          </p:nvPr>
        </p:nvGraphicFramePr>
        <p:xfrm>
          <a:off x="2370138" y="3151188"/>
          <a:ext cx="74517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7451280" imgH="554760" progId="Package">
                  <p:embed/>
                </p:oleObj>
              </mc:Choice>
              <mc:Fallback>
                <p:oleObj name="Packager Shell Object" showAsIcon="1" r:id="rId3" imgW="745128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138" y="3151188"/>
                        <a:ext cx="745172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07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27C35-A374-4556-8844-B186B267C71D}"/>
              </a:ext>
            </a:extLst>
          </p:cNvPr>
          <p:cNvSpPr txBox="1"/>
          <p:nvPr/>
        </p:nvSpPr>
        <p:spPr>
          <a:xfrm>
            <a:off x="588723" y="225801"/>
            <a:ext cx="1091017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আমরা শিখব 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73B5A-AD20-4374-96AD-DEEC610CCE19}"/>
              </a:ext>
            </a:extLst>
          </p:cNvPr>
          <p:cNvSpPr txBox="1"/>
          <p:nvPr/>
        </p:nvSpPr>
        <p:spPr>
          <a:xfrm>
            <a:off x="2373318" y="2588743"/>
            <a:ext cx="74453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(১১-১৫)  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5181F-0FA7-4B5C-B377-5FA1154423A4}"/>
              </a:ext>
            </a:extLst>
          </p:cNvPr>
          <p:cNvSpPr txBox="1"/>
          <p:nvPr/>
        </p:nvSpPr>
        <p:spPr>
          <a:xfrm>
            <a:off x="4311190" y="-12220"/>
            <a:ext cx="7265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 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2206163" y="4414105"/>
            <a:ext cx="8138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6976320" y="1166964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F0B31-86B5-4AE2-AD25-75761001989C}"/>
              </a:ext>
            </a:extLst>
          </p:cNvPr>
          <p:cNvSpPr txBox="1"/>
          <p:nvPr/>
        </p:nvSpPr>
        <p:spPr>
          <a:xfrm>
            <a:off x="0" y="5685055"/>
            <a:ext cx="12062563" cy="1051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CDA839-B09E-4859-8D71-C7E7FB1CBD71}"/>
              </a:ext>
            </a:extLst>
          </p:cNvPr>
          <p:cNvSpPr/>
          <p:nvPr/>
        </p:nvSpPr>
        <p:spPr>
          <a:xfrm>
            <a:off x="-6193" y="5805608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4640E-4CD4-48A0-9166-4745084BA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9844" l="27672" r="63836">
                        <a14:foregroundMark x1="60469" y1="14974" x2="60469" y2="14974"/>
                        <a14:foregroundMark x1="60469" y1="14974" x2="60469" y2="14974"/>
                        <a14:foregroundMark x1="58199" y1="27604" x2="58199" y2="27604"/>
                        <a14:foregroundMark x1="52196" y1="35286" x2="52196" y2="35286"/>
                        <a14:foregroundMark x1="48389" y1="35156" x2="48389" y2="35156"/>
                        <a14:foregroundMark x1="44510" y1="38672" x2="44510" y2="38672"/>
                        <a14:foregroundMark x1="39824" y1="37891" x2="39824" y2="37891"/>
                        <a14:foregroundMark x1="30454" y1="28516" x2="30454" y2="28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-225" r="36424" b="63691"/>
          <a:stretch/>
        </p:blipFill>
        <p:spPr>
          <a:xfrm>
            <a:off x="440136" y="802263"/>
            <a:ext cx="4098738" cy="3356555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DBC1EAF7-5AB1-425B-8BFD-B05B934B7A41}"/>
              </a:ext>
            </a:extLst>
          </p:cNvPr>
          <p:cNvSpPr/>
          <p:nvPr/>
        </p:nvSpPr>
        <p:spPr>
          <a:xfrm>
            <a:off x="958311" y="5831118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8D83F3-0746-4330-A57A-6CF78A02E53A}"/>
              </a:ext>
            </a:extLst>
          </p:cNvPr>
          <p:cNvSpPr/>
          <p:nvPr/>
        </p:nvSpPr>
        <p:spPr>
          <a:xfrm>
            <a:off x="1922815" y="5856628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7580D7-AD98-46D0-B41F-ADF4FA7FD65D}"/>
              </a:ext>
            </a:extLst>
          </p:cNvPr>
          <p:cNvSpPr/>
          <p:nvPr/>
        </p:nvSpPr>
        <p:spPr>
          <a:xfrm>
            <a:off x="2887319" y="5882138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4EEC4-2273-4349-8AE5-22D43B039626}"/>
              </a:ext>
            </a:extLst>
          </p:cNvPr>
          <p:cNvSpPr/>
          <p:nvPr/>
        </p:nvSpPr>
        <p:spPr>
          <a:xfrm>
            <a:off x="3858016" y="5882138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CC0C95-64AF-42CD-BA5B-BBAD1C0CBE53}"/>
              </a:ext>
            </a:extLst>
          </p:cNvPr>
          <p:cNvSpPr/>
          <p:nvPr/>
        </p:nvSpPr>
        <p:spPr>
          <a:xfrm>
            <a:off x="5508741" y="5858015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3F6018-4243-4145-AD0C-F14893CFE5DE}"/>
              </a:ext>
            </a:extLst>
          </p:cNvPr>
          <p:cNvSpPr/>
          <p:nvPr/>
        </p:nvSpPr>
        <p:spPr>
          <a:xfrm>
            <a:off x="6446038" y="5851041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D9E538-95BB-4023-A40E-6EFB8202E2E3}"/>
              </a:ext>
            </a:extLst>
          </p:cNvPr>
          <p:cNvSpPr/>
          <p:nvPr/>
        </p:nvSpPr>
        <p:spPr>
          <a:xfrm>
            <a:off x="7425786" y="5837599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27BC6D-32BD-45B1-B9F3-71FF3FFC5FF7}"/>
              </a:ext>
            </a:extLst>
          </p:cNvPr>
          <p:cNvSpPr/>
          <p:nvPr/>
        </p:nvSpPr>
        <p:spPr>
          <a:xfrm>
            <a:off x="8350001" y="5851041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1511EC-74C6-4782-88C0-B19692D302DE}"/>
              </a:ext>
            </a:extLst>
          </p:cNvPr>
          <p:cNvSpPr/>
          <p:nvPr/>
        </p:nvSpPr>
        <p:spPr>
          <a:xfrm>
            <a:off x="9304681" y="5805608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B1A37A-ACE2-4D45-813F-BF71C4AA2B5D}"/>
              </a:ext>
            </a:extLst>
          </p:cNvPr>
          <p:cNvSpPr/>
          <p:nvPr/>
        </p:nvSpPr>
        <p:spPr>
          <a:xfrm>
            <a:off x="11183576" y="5785382"/>
            <a:ext cx="964504" cy="8507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9823E9-361F-47A5-A3CB-4FC1E2A909D5}"/>
              </a:ext>
            </a:extLst>
          </p:cNvPr>
          <p:cNvSpPr txBox="1"/>
          <p:nvPr/>
        </p:nvSpPr>
        <p:spPr>
          <a:xfrm>
            <a:off x="789140" y="-50754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87E79-E346-42D9-A35A-81E47931C49C}"/>
              </a:ext>
            </a:extLst>
          </p:cNvPr>
          <p:cNvSpPr txBox="1"/>
          <p:nvPr/>
        </p:nvSpPr>
        <p:spPr>
          <a:xfrm>
            <a:off x="0" y="5406007"/>
            <a:ext cx="12100142" cy="12841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3FC69A-55EB-4EA6-9699-81B8F94842BD}"/>
              </a:ext>
            </a:extLst>
          </p:cNvPr>
          <p:cNvSpPr/>
          <p:nvPr/>
        </p:nvSpPr>
        <p:spPr>
          <a:xfrm>
            <a:off x="12257" y="5704660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A4098-E9D6-4B9C-89AB-28FAAD4C8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" b="33594" l="29722" r="66984">
                        <a14:foregroundMark x1="33455" y1="6641" x2="33455" y2="6641"/>
                        <a14:foregroundMark x1="32796" y1="19531" x2="32796" y2="19531"/>
                        <a14:foregroundMark x1="32796" y1="19531" x2="32796" y2="19531"/>
                        <a14:foregroundMark x1="40044" y1="19531" x2="40044" y2="19531"/>
                        <a14:foregroundMark x1="40044" y1="19531" x2="40044" y2="19531"/>
                        <a14:foregroundMark x1="40849" y1="30729" x2="40849" y2="30729"/>
                        <a14:foregroundMark x1="40849" y1="30729" x2="40849" y2="30729"/>
                        <a14:foregroundMark x1="48463" y1="20443" x2="48463" y2="20443"/>
                        <a14:foregroundMark x1="48463" y1="20443" x2="48463" y2="20443"/>
                        <a14:foregroundMark x1="49122" y1="7292" x2="49122" y2="7292"/>
                        <a14:foregroundMark x1="49122" y1="7292" x2="49122" y2="7292"/>
                        <a14:foregroundMark x1="54905" y1="18099" x2="54905" y2="18099"/>
                        <a14:foregroundMark x1="54905" y1="18099" x2="54905" y2="18099"/>
                        <a14:foregroundMark x1="56881" y1="7292" x2="56881" y2="7292"/>
                        <a14:foregroundMark x1="56881" y1="7292" x2="56881" y2="7292"/>
                        <a14:foregroundMark x1="65300" y1="8724" x2="65300" y2="8724"/>
                        <a14:foregroundMark x1="65300" y1="8724" x2="65300" y2="8724"/>
                        <a14:foregroundMark x1="64348" y1="5469" x2="64348" y2="5469"/>
                        <a14:foregroundMark x1="64348" y1="5469" x2="64348" y2="5469"/>
                        <a14:foregroundMark x1="63470" y1="19661" x2="63470" y2="19661"/>
                        <a14:foregroundMark x1="63470" y1="19661" x2="63470" y2="19661"/>
                        <a14:foregroundMark x1="57760" y1="7031" x2="57760" y2="7031"/>
                        <a14:foregroundMark x1="57760" y1="7031" x2="57760" y2="7031"/>
                        <a14:foregroundMark x1="56223" y1="4948" x2="56223" y2="4948"/>
                        <a14:foregroundMark x1="56223" y1="4948" x2="56223" y2="4948"/>
                        <a14:foregroundMark x1="56881" y1="11589" x2="56881" y2="11589"/>
                        <a14:foregroundMark x1="56881" y1="11589" x2="56881" y2="11589"/>
                        <a14:foregroundMark x1="61493" y1="19271" x2="61493" y2="19271"/>
                        <a14:foregroundMark x1="61640" y1="19531" x2="61640" y2="19531"/>
                        <a14:foregroundMark x1="47145" y1="16927" x2="47145" y2="16927"/>
                        <a14:foregroundMark x1="34334" y1="29297" x2="34334" y2="29297"/>
                        <a14:foregroundMark x1="34334" y1="29297" x2="34334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3" r="31609" b="64511"/>
          <a:stretch/>
        </p:blipFill>
        <p:spPr>
          <a:xfrm>
            <a:off x="400833" y="1342508"/>
            <a:ext cx="5341094" cy="3419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88D6E3-E662-43C6-B3A5-1733685088A4}"/>
              </a:ext>
            </a:extLst>
          </p:cNvPr>
          <p:cNvSpPr txBox="1"/>
          <p:nvPr/>
        </p:nvSpPr>
        <p:spPr>
          <a:xfrm>
            <a:off x="8060129" y="1041684"/>
            <a:ext cx="29568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4D0D72-AB64-4D6E-8135-E4950AD010DC}"/>
              </a:ext>
            </a:extLst>
          </p:cNvPr>
          <p:cNvSpPr/>
          <p:nvPr/>
        </p:nvSpPr>
        <p:spPr>
          <a:xfrm>
            <a:off x="804154" y="5704659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C29214-42AA-4616-BE15-F2291ACA260F}"/>
              </a:ext>
            </a:extLst>
          </p:cNvPr>
          <p:cNvSpPr/>
          <p:nvPr/>
        </p:nvSpPr>
        <p:spPr>
          <a:xfrm>
            <a:off x="1608308" y="5704658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6C129-BCB8-4578-9F6E-BAA49408F94F}"/>
              </a:ext>
            </a:extLst>
          </p:cNvPr>
          <p:cNvSpPr/>
          <p:nvPr/>
        </p:nvSpPr>
        <p:spPr>
          <a:xfrm>
            <a:off x="2412462" y="5704658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FA0CD3-093C-48F3-8F8D-CD57866A7419}"/>
              </a:ext>
            </a:extLst>
          </p:cNvPr>
          <p:cNvSpPr/>
          <p:nvPr/>
        </p:nvSpPr>
        <p:spPr>
          <a:xfrm>
            <a:off x="3216616" y="5704658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75722D-C473-4AED-8C4F-A19F1A76D882}"/>
              </a:ext>
            </a:extLst>
          </p:cNvPr>
          <p:cNvSpPr/>
          <p:nvPr/>
        </p:nvSpPr>
        <p:spPr>
          <a:xfrm>
            <a:off x="4728334" y="5713484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C62225-546B-47FC-9B51-A788011F5A80}"/>
              </a:ext>
            </a:extLst>
          </p:cNvPr>
          <p:cNvSpPr/>
          <p:nvPr/>
        </p:nvSpPr>
        <p:spPr>
          <a:xfrm>
            <a:off x="5544745" y="5719803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A7C6D1-6C13-4BBA-B7AF-24CABF5926B2}"/>
              </a:ext>
            </a:extLst>
          </p:cNvPr>
          <p:cNvSpPr/>
          <p:nvPr/>
        </p:nvSpPr>
        <p:spPr>
          <a:xfrm>
            <a:off x="6348899" y="5704657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3DE241-4885-44F3-94C1-8A6727BEB57E}"/>
              </a:ext>
            </a:extLst>
          </p:cNvPr>
          <p:cNvSpPr/>
          <p:nvPr/>
        </p:nvSpPr>
        <p:spPr>
          <a:xfrm>
            <a:off x="7153053" y="5689511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AD4680-7B85-4015-AA52-A0AA83206670}"/>
              </a:ext>
            </a:extLst>
          </p:cNvPr>
          <p:cNvSpPr/>
          <p:nvPr/>
        </p:nvSpPr>
        <p:spPr>
          <a:xfrm>
            <a:off x="7957207" y="5674365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E7DCCD-8F80-4C1F-A921-64551100FDCF}"/>
              </a:ext>
            </a:extLst>
          </p:cNvPr>
          <p:cNvSpPr/>
          <p:nvPr/>
        </p:nvSpPr>
        <p:spPr>
          <a:xfrm>
            <a:off x="10285336" y="5816316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7A56D0-FE44-45A7-A63E-40E98B9B7739}"/>
              </a:ext>
            </a:extLst>
          </p:cNvPr>
          <p:cNvSpPr/>
          <p:nvPr/>
        </p:nvSpPr>
        <p:spPr>
          <a:xfrm>
            <a:off x="11190711" y="5752601"/>
            <a:ext cx="791897" cy="669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3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8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150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Trebuchet MS</vt:lpstr>
      <vt:lpstr>Wingdings 3</vt:lpstr>
      <vt:lpstr>1_Office Theme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70</cp:revision>
  <dcterms:created xsi:type="dcterms:W3CDTF">2020-08-18T14:46:19Z</dcterms:created>
  <dcterms:modified xsi:type="dcterms:W3CDTF">2020-09-30T05:17:40Z</dcterms:modified>
</cp:coreProperties>
</file>