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83" r:id="rId10"/>
    <p:sldId id="275" r:id="rId11"/>
    <p:sldId id="282" r:id="rId12"/>
    <p:sldId id="278" r:id="rId13"/>
    <p:sldId id="277" r:id="rId14"/>
    <p:sldId id="276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59" d="100"/>
          <a:sy n="59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24064-C2EE-4C67-92AE-503C9B8C2CF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672AC4-BA15-4C92-9E29-391B3B519B4F}">
      <dgm:prSet phldrT="[Text]"/>
      <dgm:spPr>
        <a:solidFill>
          <a:srgbClr val="FFFF00"/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প্রাকৃতিক সম্পদ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1BBD87-6678-4C8B-8E43-C57B3D642EDD}" type="parTrans" cxnId="{E42D429A-279E-4A50-821F-9486BA32A41D}">
      <dgm:prSet/>
      <dgm:spPr/>
      <dgm:t>
        <a:bodyPr/>
        <a:lstStyle/>
        <a:p>
          <a:endParaRPr lang="en-US"/>
        </a:p>
      </dgm:t>
    </dgm:pt>
    <dgm:pt modelId="{1BF72B75-33E6-4F7A-9806-B9C8EA022E32}" type="sibTrans" cxnId="{E42D429A-279E-4A50-821F-9486BA32A41D}">
      <dgm:prSet/>
      <dgm:spPr/>
      <dgm:t>
        <a:bodyPr/>
        <a:lstStyle/>
        <a:p>
          <a:endParaRPr lang="en-US"/>
        </a:p>
      </dgm:t>
    </dgm:pt>
    <dgm:pt modelId="{1678D6EB-2001-4B00-B04A-A8838F623963}">
      <dgm:prSet phldrT="[Text]" custT="1"/>
      <dgm:spPr>
        <a:solidFill>
          <a:schemeClr val="accent5"/>
        </a:solidFill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মাটি  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D473FB-D0CD-42AD-B4D7-1748EFC6EDEB}" type="parTrans" cxnId="{40D99623-EA6C-4893-BB14-47FF8D3EB5ED}">
      <dgm:prSet/>
      <dgm:spPr/>
      <dgm:t>
        <a:bodyPr/>
        <a:lstStyle/>
        <a:p>
          <a:endParaRPr lang="en-US"/>
        </a:p>
      </dgm:t>
    </dgm:pt>
    <dgm:pt modelId="{41993D5A-C263-4953-8851-A204D7CBD857}" type="sibTrans" cxnId="{40D99623-EA6C-4893-BB14-47FF8D3EB5ED}">
      <dgm:prSet/>
      <dgm:spPr/>
      <dgm:t>
        <a:bodyPr/>
        <a:lstStyle/>
        <a:p>
          <a:endParaRPr lang="en-US"/>
        </a:p>
      </dgm:t>
    </dgm:pt>
    <dgm:pt modelId="{1B4FA86D-2C56-4EA0-98B2-B968FD4E5C87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  তেল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34761AC-6165-4657-867E-DFA74BDBD8F3}" type="parTrans" cxnId="{23117339-5FAC-42D4-BC5C-6B8116D67B27}">
      <dgm:prSet/>
      <dgm:spPr/>
      <dgm:t>
        <a:bodyPr/>
        <a:lstStyle/>
        <a:p>
          <a:endParaRPr lang="en-US"/>
        </a:p>
      </dgm:t>
    </dgm:pt>
    <dgm:pt modelId="{622D2489-80B8-4B8D-9E3C-AB0ACDBAF1BC}" type="sibTrans" cxnId="{23117339-5FAC-42D4-BC5C-6B8116D67B27}">
      <dgm:prSet/>
      <dgm:spPr/>
      <dgm:t>
        <a:bodyPr/>
        <a:lstStyle/>
        <a:p>
          <a:endParaRPr lang="en-US"/>
        </a:p>
      </dgm:t>
    </dgm:pt>
    <dgm:pt modelId="{23AFFAF1-4BBE-4695-A9F2-08FCA3ADF396}">
      <dgm:prSet phldrT="[Text]" custRadScaleRad="106577" custRadScaleInc="8402"/>
      <dgm:spPr/>
      <dgm:t>
        <a:bodyPr/>
        <a:lstStyle/>
        <a:p>
          <a:endParaRPr lang="en-US"/>
        </a:p>
      </dgm:t>
    </dgm:pt>
    <dgm:pt modelId="{2B154959-5E8D-41A8-B0CA-7814B5B80E43}" type="parTrans" cxnId="{B254CFB7-7353-4EDB-A79D-B12DFB3C065E}">
      <dgm:prSet/>
      <dgm:spPr/>
      <dgm:t>
        <a:bodyPr/>
        <a:lstStyle/>
        <a:p>
          <a:endParaRPr lang="en-US"/>
        </a:p>
      </dgm:t>
    </dgm:pt>
    <dgm:pt modelId="{168B0917-113E-4968-857F-C8A60C8806D6}" type="sibTrans" cxnId="{B254CFB7-7353-4EDB-A79D-B12DFB3C065E}">
      <dgm:prSet/>
      <dgm:spPr/>
      <dgm:t>
        <a:bodyPr/>
        <a:lstStyle/>
        <a:p>
          <a:endParaRPr lang="en-US"/>
        </a:p>
      </dgm:t>
    </dgm:pt>
    <dgm:pt modelId="{D36396A0-6005-4679-9AD9-C2BA89A17A07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উদ্ভিদ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8044F55-CA8B-4C3C-94E1-626C0AB6F149}" type="parTrans" cxnId="{BFF344A6-17A1-4C91-9F11-DA88DC0F14FE}">
      <dgm:prSet/>
      <dgm:spPr/>
      <dgm:t>
        <a:bodyPr/>
        <a:lstStyle/>
        <a:p>
          <a:endParaRPr lang="en-US"/>
        </a:p>
      </dgm:t>
    </dgm:pt>
    <dgm:pt modelId="{64EB85BF-6D73-4CB0-8043-3E229B98E382}" type="sibTrans" cxnId="{BFF344A6-17A1-4C91-9F11-DA88DC0F14FE}">
      <dgm:prSet/>
      <dgm:spPr/>
      <dgm:t>
        <a:bodyPr/>
        <a:lstStyle/>
        <a:p>
          <a:endParaRPr lang="en-US"/>
        </a:p>
      </dgm:t>
    </dgm:pt>
    <dgm:pt modelId="{F998107F-69EF-4309-9136-94B6B9BBD3C8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চুনাপাথর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237D09-2262-4890-9FFD-F73455CE4C46}" type="sibTrans" cxnId="{703D61B8-0E3E-4EA9-84BD-FF4591A50EE9}">
      <dgm:prSet/>
      <dgm:spPr/>
      <dgm:t>
        <a:bodyPr/>
        <a:lstStyle/>
        <a:p>
          <a:endParaRPr lang="en-US"/>
        </a:p>
      </dgm:t>
    </dgm:pt>
    <dgm:pt modelId="{F5345F2E-7E6F-4A16-8E45-6A2FD194A952}" type="parTrans" cxnId="{703D61B8-0E3E-4EA9-84BD-FF4591A50EE9}">
      <dgm:prSet/>
      <dgm:spPr/>
      <dgm:t>
        <a:bodyPr/>
        <a:lstStyle/>
        <a:p>
          <a:endParaRPr lang="en-US"/>
        </a:p>
      </dgm:t>
    </dgm:pt>
    <dgm:pt modelId="{73A716F1-AA95-4ED1-8F76-ED53E88061C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  প্রানি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71CE6B6-CAAC-497A-B43F-0ABEF0278283}" type="parTrans" cxnId="{063E471D-0952-4C72-B5FB-CC9FBFC0EF33}">
      <dgm:prSet/>
      <dgm:spPr/>
      <dgm:t>
        <a:bodyPr/>
        <a:lstStyle/>
        <a:p>
          <a:endParaRPr lang="en-US"/>
        </a:p>
      </dgm:t>
    </dgm:pt>
    <dgm:pt modelId="{83C44B2E-F6B3-4028-AC8F-993EE0F5BC93}" type="sibTrans" cxnId="{063E471D-0952-4C72-B5FB-CC9FBFC0EF33}">
      <dgm:prSet/>
      <dgm:spPr/>
      <dgm:t>
        <a:bodyPr/>
        <a:lstStyle/>
        <a:p>
          <a:endParaRPr lang="en-US"/>
        </a:p>
      </dgm:t>
    </dgm:pt>
    <dgm:pt modelId="{E9F4173A-95FC-4D43-B919-332BAB6E4B5D}">
      <dgm:prSet phldrT="[Text]"/>
      <dgm:spPr>
        <a:solidFill>
          <a:srgbClr val="92D050"/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পানি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FE02EB4-967A-4087-B42E-A4D7964021F9}" type="parTrans" cxnId="{9A3583AA-D962-4CF0-A0B2-4EAF430F831B}">
      <dgm:prSet/>
      <dgm:spPr/>
      <dgm:t>
        <a:bodyPr/>
        <a:lstStyle/>
        <a:p>
          <a:endParaRPr lang="en-US"/>
        </a:p>
      </dgm:t>
    </dgm:pt>
    <dgm:pt modelId="{D83CE3A0-C1B7-4B29-976C-4D388ABFE79B}" type="sibTrans" cxnId="{9A3583AA-D962-4CF0-A0B2-4EAF430F831B}">
      <dgm:prSet/>
      <dgm:spPr/>
      <dgm:t>
        <a:bodyPr/>
        <a:lstStyle/>
        <a:p>
          <a:endParaRPr lang="en-US"/>
        </a:p>
      </dgm:t>
    </dgm:pt>
    <dgm:pt modelId="{DAF1F432-2FD3-4B1D-8508-B0306F02945C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লৌহ 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A09BCAA-B64B-4A79-9A2C-AF5E803A65AB}" type="sibTrans" cxnId="{72EA5703-4C20-4889-A7FC-2412A31EF8D5}">
      <dgm:prSet/>
      <dgm:spPr/>
      <dgm:t>
        <a:bodyPr/>
        <a:lstStyle/>
        <a:p>
          <a:endParaRPr lang="en-US"/>
        </a:p>
      </dgm:t>
    </dgm:pt>
    <dgm:pt modelId="{6D7F852D-A727-4F02-A3ED-F7C6EF823AE0}" type="parTrans" cxnId="{72EA5703-4C20-4889-A7FC-2412A31EF8D5}">
      <dgm:prSet/>
      <dgm:spPr/>
      <dgm:t>
        <a:bodyPr/>
        <a:lstStyle/>
        <a:p>
          <a:endParaRPr lang="en-US"/>
        </a:p>
      </dgm:t>
    </dgm:pt>
    <dgm:pt modelId="{3CA112BD-500D-4638-A510-F8B34A3D8735}" type="pres">
      <dgm:prSet presAssocID="{D1424064-C2EE-4C67-92AE-503C9B8C2C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BE8DB5-E109-4EF7-9BD5-0235D3FBA5C2}" type="pres">
      <dgm:prSet presAssocID="{A2672AC4-BA15-4C92-9E29-391B3B519B4F}" presName="centerShape" presStyleLbl="node0" presStyleIdx="0" presStyleCnt="1"/>
      <dgm:spPr/>
    </dgm:pt>
    <dgm:pt modelId="{F1E27837-1C7C-4C09-AA03-C9F4D8C81E72}" type="pres">
      <dgm:prSet presAssocID="{28D473FB-D0CD-42AD-B4D7-1748EFC6EDEB}" presName="Name9" presStyleLbl="parChTrans1D2" presStyleIdx="0" presStyleCnt="7"/>
      <dgm:spPr/>
    </dgm:pt>
    <dgm:pt modelId="{08B7F603-1760-4A21-9031-1339E3236817}" type="pres">
      <dgm:prSet presAssocID="{28D473FB-D0CD-42AD-B4D7-1748EFC6EDEB}" presName="connTx" presStyleLbl="parChTrans1D2" presStyleIdx="0" presStyleCnt="7"/>
      <dgm:spPr/>
    </dgm:pt>
    <dgm:pt modelId="{F4C31DF9-05CE-4A9B-902B-7B91ABDDB89C}" type="pres">
      <dgm:prSet presAssocID="{1678D6EB-2001-4B00-B04A-A8838F623963}" presName="node" presStyleLbl="node1" presStyleIdx="0" presStyleCnt="7" custRadScaleRad="103505" custRadScaleInc="7138">
        <dgm:presLayoutVars>
          <dgm:bulletEnabled val="1"/>
        </dgm:presLayoutVars>
      </dgm:prSet>
      <dgm:spPr/>
    </dgm:pt>
    <dgm:pt modelId="{B28C75FA-41CE-4E4F-B4E6-1F280F419C6F}" type="pres">
      <dgm:prSet presAssocID="{4FE02EB4-967A-4087-B42E-A4D7964021F9}" presName="Name9" presStyleLbl="parChTrans1D2" presStyleIdx="1" presStyleCnt="7"/>
      <dgm:spPr/>
    </dgm:pt>
    <dgm:pt modelId="{9A574F73-6BBB-4E7D-9F59-13BDF9F8A6F3}" type="pres">
      <dgm:prSet presAssocID="{4FE02EB4-967A-4087-B42E-A4D7964021F9}" presName="connTx" presStyleLbl="parChTrans1D2" presStyleIdx="1" presStyleCnt="7"/>
      <dgm:spPr/>
    </dgm:pt>
    <dgm:pt modelId="{D712827E-FBE3-494C-87E4-56DF995E1FD6}" type="pres">
      <dgm:prSet presAssocID="{E9F4173A-95FC-4D43-B919-332BAB6E4B5D}" presName="node" presStyleLbl="node1" presStyleIdx="1" presStyleCnt="7" custRadScaleRad="116177" custRadScaleInc="-10450">
        <dgm:presLayoutVars>
          <dgm:bulletEnabled val="1"/>
        </dgm:presLayoutVars>
      </dgm:prSet>
      <dgm:spPr/>
    </dgm:pt>
    <dgm:pt modelId="{DB7E30ED-D5C0-4D89-BDA5-D3EC4848D560}" type="pres">
      <dgm:prSet presAssocID="{D8044F55-CA8B-4C3C-94E1-626C0AB6F149}" presName="Name9" presStyleLbl="parChTrans1D2" presStyleIdx="2" presStyleCnt="7"/>
      <dgm:spPr/>
    </dgm:pt>
    <dgm:pt modelId="{5265E33C-5B4F-41FF-AE67-10719DADE601}" type="pres">
      <dgm:prSet presAssocID="{D8044F55-CA8B-4C3C-94E1-626C0AB6F149}" presName="connTx" presStyleLbl="parChTrans1D2" presStyleIdx="2" presStyleCnt="7"/>
      <dgm:spPr/>
    </dgm:pt>
    <dgm:pt modelId="{8DE6F037-13DC-4C59-B1C7-4BF488A37C1A}" type="pres">
      <dgm:prSet presAssocID="{D36396A0-6005-4679-9AD9-C2BA89A17A07}" presName="node" presStyleLbl="node1" presStyleIdx="2" presStyleCnt="7" custRadScaleRad="105470" custRadScaleInc="-19776">
        <dgm:presLayoutVars>
          <dgm:bulletEnabled val="1"/>
        </dgm:presLayoutVars>
      </dgm:prSet>
      <dgm:spPr/>
    </dgm:pt>
    <dgm:pt modelId="{1BA69F8F-97DD-4B3C-8D09-4A725E0D240F}" type="pres">
      <dgm:prSet presAssocID="{871CE6B6-CAAC-497A-B43F-0ABEF0278283}" presName="Name9" presStyleLbl="parChTrans1D2" presStyleIdx="3" presStyleCnt="7"/>
      <dgm:spPr/>
    </dgm:pt>
    <dgm:pt modelId="{14A6E066-C91C-4DD3-A41B-5D3F56C09366}" type="pres">
      <dgm:prSet presAssocID="{871CE6B6-CAAC-497A-B43F-0ABEF0278283}" presName="connTx" presStyleLbl="parChTrans1D2" presStyleIdx="3" presStyleCnt="7"/>
      <dgm:spPr/>
    </dgm:pt>
    <dgm:pt modelId="{28E8114A-5B86-4144-B0C2-5B45DA39C806}" type="pres">
      <dgm:prSet presAssocID="{73A716F1-AA95-4ED1-8F76-ED53E88061CF}" presName="node" presStyleLbl="node1" presStyleIdx="3" presStyleCnt="7" custRadScaleRad="88637" custRadScaleInc="-16185">
        <dgm:presLayoutVars>
          <dgm:bulletEnabled val="1"/>
        </dgm:presLayoutVars>
      </dgm:prSet>
      <dgm:spPr/>
    </dgm:pt>
    <dgm:pt modelId="{51A3AD4D-AB2C-4042-A3B9-613D9BCFBAE0}" type="pres">
      <dgm:prSet presAssocID="{E34761AC-6165-4657-867E-DFA74BDBD8F3}" presName="Name9" presStyleLbl="parChTrans1D2" presStyleIdx="4" presStyleCnt="7"/>
      <dgm:spPr/>
    </dgm:pt>
    <dgm:pt modelId="{2D4A7DC9-E233-42F8-887B-111276E56205}" type="pres">
      <dgm:prSet presAssocID="{E34761AC-6165-4657-867E-DFA74BDBD8F3}" presName="connTx" presStyleLbl="parChTrans1D2" presStyleIdx="4" presStyleCnt="7"/>
      <dgm:spPr/>
    </dgm:pt>
    <dgm:pt modelId="{B1C9E20D-F7A3-458A-A073-C8796E65FC43}" type="pres">
      <dgm:prSet presAssocID="{1B4FA86D-2C56-4EA0-98B2-B968FD4E5C87}" presName="node" presStyleLbl="node1" presStyleIdx="4" presStyleCnt="7" custRadScaleRad="90756" custRadScaleInc="24943">
        <dgm:presLayoutVars>
          <dgm:bulletEnabled val="1"/>
        </dgm:presLayoutVars>
      </dgm:prSet>
      <dgm:spPr/>
    </dgm:pt>
    <dgm:pt modelId="{D0380E7F-3E27-4406-B0EB-2C113E5FF579}" type="pres">
      <dgm:prSet presAssocID="{F5345F2E-7E6F-4A16-8E45-6A2FD194A952}" presName="Name9" presStyleLbl="parChTrans1D2" presStyleIdx="5" presStyleCnt="7"/>
      <dgm:spPr/>
    </dgm:pt>
    <dgm:pt modelId="{39C5E736-4B74-4FE3-B37A-A022238BA4DC}" type="pres">
      <dgm:prSet presAssocID="{F5345F2E-7E6F-4A16-8E45-6A2FD194A952}" presName="connTx" presStyleLbl="parChTrans1D2" presStyleIdx="5" presStyleCnt="7"/>
      <dgm:spPr/>
    </dgm:pt>
    <dgm:pt modelId="{F7BF6D6A-1038-458E-AB59-DA839AB4C48C}" type="pres">
      <dgm:prSet presAssocID="{F998107F-69EF-4309-9136-94B6B9BBD3C8}" presName="node" presStyleLbl="node1" presStyleIdx="5" presStyleCnt="7" custRadScaleRad="96706" custRadScaleInc="21729">
        <dgm:presLayoutVars>
          <dgm:bulletEnabled val="1"/>
        </dgm:presLayoutVars>
      </dgm:prSet>
      <dgm:spPr/>
    </dgm:pt>
    <dgm:pt modelId="{B9B2F731-32C8-4550-970C-46CAD624F79A}" type="pres">
      <dgm:prSet presAssocID="{6D7F852D-A727-4F02-A3ED-F7C6EF823AE0}" presName="Name9" presStyleLbl="parChTrans1D2" presStyleIdx="6" presStyleCnt="7"/>
      <dgm:spPr/>
    </dgm:pt>
    <dgm:pt modelId="{5C512F00-1208-473A-A904-AE2B55551D8F}" type="pres">
      <dgm:prSet presAssocID="{6D7F852D-A727-4F02-A3ED-F7C6EF823AE0}" presName="connTx" presStyleLbl="parChTrans1D2" presStyleIdx="6" presStyleCnt="7"/>
      <dgm:spPr/>
    </dgm:pt>
    <dgm:pt modelId="{0982C564-3581-46CB-B7F3-BD229DE9B50A}" type="pres">
      <dgm:prSet presAssocID="{DAF1F432-2FD3-4B1D-8508-B0306F02945C}" presName="node" presStyleLbl="node1" presStyleIdx="6" presStyleCnt="7">
        <dgm:presLayoutVars>
          <dgm:bulletEnabled val="1"/>
        </dgm:presLayoutVars>
      </dgm:prSet>
      <dgm:spPr/>
    </dgm:pt>
  </dgm:ptLst>
  <dgm:cxnLst>
    <dgm:cxn modelId="{72EA5703-4C20-4889-A7FC-2412A31EF8D5}" srcId="{A2672AC4-BA15-4C92-9E29-391B3B519B4F}" destId="{DAF1F432-2FD3-4B1D-8508-B0306F02945C}" srcOrd="6" destOrd="0" parTransId="{6D7F852D-A727-4F02-A3ED-F7C6EF823AE0}" sibTransId="{DA09BCAA-B64B-4A79-9A2C-AF5E803A65AB}"/>
    <dgm:cxn modelId="{F781C90F-E7D6-44A4-8319-2DD8F32E9FA1}" type="presOf" srcId="{73A716F1-AA95-4ED1-8F76-ED53E88061CF}" destId="{28E8114A-5B86-4144-B0C2-5B45DA39C806}" srcOrd="0" destOrd="0" presId="urn:microsoft.com/office/officeart/2005/8/layout/radial1"/>
    <dgm:cxn modelId="{7F4BF51C-8592-4F53-BDC8-5D6150DF6121}" type="presOf" srcId="{4FE02EB4-967A-4087-B42E-A4D7964021F9}" destId="{B28C75FA-41CE-4E4F-B4E6-1F280F419C6F}" srcOrd="0" destOrd="0" presId="urn:microsoft.com/office/officeart/2005/8/layout/radial1"/>
    <dgm:cxn modelId="{063E471D-0952-4C72-B5FB-CC9FBFC0EF33}" srcId="{A2672AC4-BA15-4C92-9E29-391B3B519B4F}" destId="{73A716F1-AA95-4ED1-8F76-ED53E88061CF}" srcOrd="3" destOrd="0" parTransId="{871CE6B6-CAAC-497A-B43F-0ABEF0278283}" sibTransId="{83C44B2E-F6B3-4028-AC8F-993EE0F5BC93}"/>
    <dgm:cxn modelId="{DB9AD71E-B547-4205-8860-B4CEA6E3A7DD}" type="presOf" srcId="{D1424064-C2EE-4C67-92AE-503C9B8C2CF7}" destId="{3CA112BD-500D-4638-A510-F8B34A3D8735}" srcOrd="0" destOrd="0" presId="urn:microsoft.com/office/officeart/2005/8/layout/radial1"/>
    <dgm:cxn modelId="{40D99623-EA6C-4893-BB14-47FF8D3EB5ED}" srcId="{A2672AC4-BA15-4C92-9E29-391B3B519B4F}" destId="{1678D6EB-2001-4B00-B04A-A8838F623963}" srcOrd="0" destOrd="0" parTransId="{28D473FB-D0CD-42AD-B4D7-1748EFC6EDEB}" sibTransId="{41993D5A-C263-4953-8851-A204D7CBD857}"/>
    <dgm:cxn modelId="{BEC3D727-1043-4282-A084-85A17F358D1D}" type="presOf" srcId="{28D473FB-D0CD-42AD-B4D7-1748EFC6EDEB}" destId="{F1E27837-1C7C-4C09-AA03-C9F4D8C81E72}" srcOrd="0" destOrd="0" presId="urn:microsoft.com/office/officeart/2005/8/layout/radial1"/>
    <dgm:cxn modelId="{4934F134-6FF1-481E-A2B2-E4F393D91538}" type="presOf" srcId="{E34761AC-6165-4657-867E-DFA74BDBD8F3}" destId="{2D4A7DC9-E233-42F8-887B-111276E56205}" srcOrd="1" destOrd="0" presId="urn:microsoft.com/office/officeart/2005/8/layout/radial1"/>
    <dgm:cxn modelId="{23117339-5FAC-42D4-BC5C-6B8116D67B27}" srcId="{A2672AC4-BA15-4C92-9E29-391B3B519B4F}" destId="{1B4FA86D-2C56-4EA0-98B2-B968FD4E5C87}" srcOrd="4" destOrd="0" parTransId="{E34761AC-6165-4657-867E-DFA74BDBD8F3}" sibTransId="{622D2489-80B8-4B8D-9E3C-AB0ACDBAF1BC}"/>
    <dgm:cxn modelId="{09A9425B-E323-4A47-87FC-68573481C522}" type="presOf" srcId="{DAF1F432-2FD3-4B1D-8508-B0306F02945C}" destId="{0982C564-3581-46CB-B7F3-BD229DE9B50A}" srcOrd="0" destOrd="0" presId="urn:microsoft.com/office/officeart/2005/8/layout/radial1"/>
    <dgm:cxn modelId="{BBC08E64-DD24-4949-B15B-7FDB5619C6F8}" type="presOf" srcId="{E34761AC-6165-4657-867E-DFA74BDBD8F3}" destId="{51A3AD4D-AB2C-4042-A3B9-613D9BCFBAE0}" srcOrd="0" destOrd="0" presId="urn:microsoft.com/office/officeart/2005/8/layout/radial1"/>
    <dgm:cxn modelId="{F27B5E6B-CB86-4593-89B7-0ACA25571C85}" type="presOf" srcId="{A2672AC4-BA15-4C92-9E29-391B3B519B4F}" destId="{BFBE8DB5-E109-4EF7-9BD5-0235D3FBA5C2}" srcOrd="0" destOrd="0" presId="urn:microsoft.com/office/officeart/2005/8/layout/radial1"/>
    <dgm:cxn modelId="{6660964E-6CDA-4CD7-84B2-8D6935E61906}" type="presOf" srcId="{28D473FB-D0CD-42AD-B4D7-1748EFC6EDEB}" destId="{08B7F603-1760-4A21-9031-1339E3236817}" srcOrd="1" destOrd="0" presId="urn:microsoft.com/office/officeart/2005/8/layout/radial1"/>
    <dgm:cxn modelId="{FE344F78-62E0-47E2-87BB-71005DA33E44}" type="presOf" srcId="{D36396A0-6005-4679-9AD9-C2BA89A17A07}" destId="{8DE6F037-13DC-4C59-B1C7-4BF488A37C1A}" srcOrd="0" destOrd="0" presId="urn:microsoft.com/office/officeart/2005/8/layout/radial1"/>
    <dgm:cxn modelId="{D22C807C-5843-4A3A-9B20-96D12CC24E40}" type="presOf" srcId="{D8044F55-CA8B-4C3C-94E1-626C0AB6F149}" destId="{DB7E30ED-D5C0-4D89-BDA5-D3EC4848D560}" srcOrd="0" destOrd="0" presId="urn:microsoft.com/office/officeart/2005/8/layout/radial1"/>
    <dgm:cxn modelId="{09D19C8B-259B-4210-B832-177AD55432CC}" type="presOf" srcId="{F998107F-69EF-4309-9136-94B6B9BBD3C8}" destId="{F7BF6D6A-1038-458E-AB59-DA839AB4C48C}" srcOrd="0" destOrd="0" presId="urn:microsoft.com/office/officeart/2005/8/layout/radial1"/>
    <dgm:cxn modelId="{E249FC8F-8C2D-4ACF-8FF1-AD363A9974FE}" type="presOf" srcId="{871CE6B6-CAAC-497A-B43F-0ABEF0278283}" destId="{1BA69F8F-97DD-4B3C-8D09-4A725E0D240F}" srcOrd="0" destOrd="0" presId="urn:microsoft.com/office/officeart/2005/8/layout/radial1"/>
    <dgm:cxn modelId="{E42D429A-279E-4A50-821F-9486BA32A41D}" srcId="{D1424064-C2EE-4C67-92AE-503C9B8C2CF7}" destId="{A2672AC4-BA15-4C92-9E29-391B3B519B4F}" srcOrd="0" destOrd="0" parTransId="{281BBD87-6678-4C8B-8E43-C57B3D642EDD}" sibTransId="{1BF72B75-33E6-4F7A-9806-B9C8EA022E32}"/>
    <dgm:cxn modelId="{4FE1549D-2081-440C-BA87-4BE01857CF52}" type="presOf" srcId="{6D7F852D-A727-4F02-A3ED-F7C6EF823AE0}" destId="{B9B2F731-32C8-4550-970C-46CAD624F79A}" srcOrd="0" destOrd="0" presId="urn:microsoft.com/office/officeart/2005/8/layout/radial1"/>
    <dgm:cxn modelId="{C030ACA2-9BDB-4ED9-9E99-6896487105E7}" type="presOf" srcId="{6D7F852D-A727-4F02-A3ED-F7C6EF823AE0}" destId="{5C512F00-1208-473A-A904-AE2B55551D8F}" srcOrd="1" destOrd="0" presId="urn:microsoft.com/office/officeart/2005/8/layout/radial1"/>
    <dgm:cxn modelId="{BFF344A6-17A1-4C91-9F11-DA88DC0F14FE}" srcId="{A2672AC4-BA15-4C92-9E29-391B3B519B4F}" destId="{D36396A0-6005-4679-9AD9-C2BA89A17A07}" srcOrd="2" destOrd="0" parTransId="{D8044F55-CA8B-4C3C-94E1-626C0AB6F149}" sibTransId="{64EB85BF-6D73-4CB0-8043-3E229B98E382}"/>
    <dgm:cxn modelId="{9A3583AA-D962-4CF0-A0B2-4EAF430F831B}" srcId="{A2672AC4-BA15-4C92-9E29-391B3B519B4F}" destId="{E9F4173A-95FC-4D43-B919-332BAB6E4B5D}" srcOrd="1" destOrd="0" parTransId="{4FE02EB4-967A-4087-B42E-A4D7964021F9}" sibTransId="{D83CE3A0-C1B7-4B29-976C-4D388ABFE79B}"/>
    <dgm:cxn modelId="{B254CFB7-7353-4EDB-A79D-B12DFB3C065E}" srcId="{D1424064-C2EE-4C67-92AE-503C9B8C2CF7}" destId="{23AFFAF1-4BBE-4695-A9F2-08FCA3ADF396}" srcOrd="1" destOrd="0" parTransId="{2B154959-5E8D-41A8-B0CA-7814B5B80E43}" sibTransId="{168B0917-113E-4968-857F-C8A60C8806D6}"/>
    <dgm:cxn modelId="{703D61B8-0E3E-4EA9-84BD-FF4591A50EE9}" srcId="{A2672AC4-BA15-4C92-9E29-391B3B519B4F}" destId="{F998107F-69EF-4309-9136-94B6B9BBD3C8}" srcOrd="5" destOrd="0" parTransId="{F5345F2E-7E6F-4A16-8E45-6A2FD194A952}" sibTransId="{C9237D09-2262-4890-9FFD-F73455CE4C46}"/>
    <dgm:cxn modelId="{DE8324BB-4EB9-4714-87D4-1D2E254F5EDF}" type="presOf" srcId="{E9F4173A-95FC-4D43-B919-332BAB6E4B5D}" destId="{D712827E-FBE3-494C-87E4-56DF995E1FD6}" srcOrd="0" destOrd="0" presId="urn:microsoft.com/office/officeart/2005/8/layout/radial1"/>
    <dgm:cxn modelId="{EBA8EBBF-A7CE-49EC-8F23-D05F2C8FDDC0}" type="presOf" srcId="{4FE02EB4-967A-4087-B42E-A4D7964021F9}" destId="{9A574F73-6BBB-4E7D-9F59-13BDF9F8A6F3}" srcOrd="1" destOrd="0" presId="urn:microsoft.com/office/officeart/2005/8/layout/radial1"/>
    <dgm:cxn modelId="{CDB58ACB-BC28-4B7F-8A3E-51C7E824FB35}" type="presOf" srcId="{1678D6EB-2001-4B00-B04A-A8838F623963}" destId="{F4C31DF9-05CE-4A9B-902B-7B91ABDDB89C}" srcOrd="0" destOrd="0" presId="urn:microsoft.com/office/officeart/2005/8/layout/radial1"/>
    <dgm:cxn modelId="{D65C4CCC-4C91-4E25-A41F-3376DF8AE4CD}" type="presOf" srcId="{D8044F55-CA8B-4C3C-94E1-626C0AB6F149}" destId="{5265E33C-5B4F-41FF-AE67-10719DADE601}" srcOrd="1" destOrd="0" presId="urn:microsoft.com/office/officeart/2005/8/layout/radial1"/>
    <dgm:cxn modelId="{CE03E3D4-B5E7-4CE2-B5A2-680C21AF2FC5}" type="presOf" srcId="{871CE6B6-CAAC-497A-B43F-0ABEF0278283}" destId="{14A6E066-C91C-4DD3-A41B-5D3F56C09366}" srcOrd="1" destOrd="0" presId="urn:microsoft.com/office/officeart/2005/8/layout/radial1"/>
    <dgm:cxn modelId="{97EA7FE5-09FB-44D6-A456-FFF237519CAA}" type="presOf" srcId="{F5345F2E-7E6F-4A16-8E45-6A2FD194A952}" destId="{39C5E736-4B74-4FE3-B37A-A022238BA4DC}" srcOrd="1" destOrd="0" presId="urn:microsoft.com/office/officeart/2005/8/layout/radial1"/>
    <dgm:cxn modelId="{550478E9-B28F-416C-ACB8-0AC0000FFC9F}" type="presOf" srcId="{F5345F2E-7E6F-4A16-8E45-6A2FD194A952}" destId="{D0380E7F-3E27-4406-B0EB-2C113E5FF579}" srcOrd="0" destOrd="0" presId="urn:microsoft.com/office/officeart/2005/8/layout/radial1"/>
    <dgm:cxn modelId="{27CB3AF5-D2BF-4815-A2FA-02C9D3AA785C}" type="presOf" srcId="{1B4FA86D-2C56-4EA0-98B2-B968FD4E5C87}" destId="{B1C9E20D-F7A3-458A-A073-C8796E65FC43}" srcOrd="0" destOrd="0" presId="urn:microsoft.com/office/officeart/2005/8/layout/radial1"/>
    <dgm:cxn modelId="{37E4E4EA-3EB7-4A5A-B27D-7DBE27B0D295}" type="presParOf" srcId="{3CA112BD-500D-4638-A510-F8B34A3D8735}" destId="{BFBE8DB5-E109-4EF7-9BD5-0235D3FBA5C2}" srcOrd="0" destOrd="0" presId="urn:microsoft.com/office/officeart/2005/8/layout/radial1"/>
    <dgm:cxn modelId="{2B16DACF-CF73-4EDA-9473-3D8D69E7C03E}" type="presParOf" srcId="{3CA112BD-500D-4638-A510-F8B34A3D8735}" destId="{F1E27837-1C7C-4C09-AA03-C9F4D8C81E72}" srcOrd="1" destOrd="0" presId="urn:microsoft.com/office/officeart/2005/8/layout/radial1"/>
    <dgm:cxn modelId="{C23BB9B8-2257-4256-97CE-C6B7226A907A}" type="presParOf" srcId="{F1E27837-1C7C-4C09-AA03-C9F4D8C81E72}" destId="{08B7F603-1760-4A21-9031-1339E3236817}" srcOrd="0" destOrd="0" presId="urn:microsoft.com/office/officeart/2005/8/layout/radial1"/>
    <dgm:cxn modelId="{43321337-F4EA-4B8B-91EA-1CAF524B1354}" type="presParOf" srcId="{3CA112BD-500D-4638-A510-F8B34A3D8735}" destId="{F4C31DF9-05CE-4A9B-902B-7B91ABDDB89C}" srcOrd="2" destOrd="0" presId="urn:microsoft.com/office/officeart/2005/8/layout/radial1"/>
    <dgm:cxn modelId="{A2C0C47F-1E46-4681-A792-3A9B0633B505}" type="presParOf" srcId="{3CA112BD-500D-4638-A510-F8B34A3D8735}" destId="{B28C75FA-41CE-4E4F-B4E6-1F280F419C6F}" srcOrd="3" destOrd="0" presId="urn:microsoft.com/office/officeart/2005/8/layout/radial1"/>
    <dgm:cxn modelId="{F04341F1-4689-42AE-B7E6-DDD1A5AE0803}" type="presParOf" srcId="{B28C75FA-41CE-4E4F-B4E6-1F280F419C6F}" destId="{9A574F73-6BBB-4E7D-9F59-13BDF9F8A6F3}" srcOrd="0" destOrd="0" presId="urn:microsoft.com/office/officeart/2005/8/layout/radial1"/>
    <dgm:cxn modelId="{84E4AA9F-35A6-435F-A5BC-6A0A324AE5AA}" type="presParOf" srcId="{3CA112BD-500D-4638-A510-F8B34A3D8735}" destId="{D712827E-FBE3-494C-87E4-56DF995E1FD6}" srcOrd="4" destOrd="0" presId="urn:microsoft.com/office/officeart/2005/8/layout/radial1"/>
    <dgm:cxn modelId="{1030F60F-D7C9-4943-BA20-286F19881C91}" type="presParOf" srcId="{3CA112BD-500D-4638-A510-F8B34A3D8735}" destId="{DB7E30ED-D5C0-4D89-BDA5-D3EC4848D560}" srcOrd="5" destOrd="0" presId="urn:microsoft.com/office/officeart/2005/8/layout/radial1"/>
    <dgm:cxn modelId="{1320E291-5942-4AF3-9440-06A207FE7A33}" type="presParOf" srcId="{DB7E30ED-D5C0-4D89-BDA5-D3EC4848D560}" destId="{5265E33C-5B4F-41FF-AE67-10719DADE601}" srcOrd="0" destOrd="0" presId="urn:microsoft.com/office/officeart/2005/8/layout/radial1"/>
    <dgm:cxn modelId="{AC67A4B5-085C-4D20-A140-8132F25DE0CD}" type="presParOf" srcId="{3CA112BD-500D-4638-A510-F8B34A3D8735}" destId="{8DE6F037-13DC-4C59-B1C7-4BF488A37C1A}" srcOrd="6" destOrd="0" presId="urn:microsoft.com/office/officeart/2005/8/layout/radial1"/>
    <dgm:cxn modelId="{F63D9AA6-7B2B-47DC-99D7-4B80DC3E2E34}" type="presParOf" srcId="{3CA112BD-500D-4638-A510-F8B34A3D8735}" destId="{1BA69F8F-97DD-4B3C-8D09-4A725E0D240F}" srcOrd="7" destOrd="0" presId="urn:microsoft.com/office/officeart/2005/8/layout/radial1"/>
    <dgm:cxn modelId="{115D94BF-1129-4753-A02A-A9DF6275CA53}" type="presParOf" srcId="{1BA69F8F-97DD-4B3C-8D09-4A725E0D240F}" destId="{14A6E066-C91C-4DD3-A41B-5D3F56C09366}" srcOrd="0" destOrd="0" presId="urn:microsoft.com/office/officeart/2005/8/layout/radial1"/>
    <dgm:cxn modelId="{52AC1FB5-CDF8-42B3-9F3D-3116B5EF98D4}" type="presParOf" srcId="{3CA112BD-500D-4638-A510-F8B34A3D8735}" destId="{28E8114A-5B86-4144-B0C2-5B45DA39C806}" srcOrd="8" destOrd="0" presId="urn:microsoft.com/office/officeart/2005/8/layout/radial1"/>
    <dgm:cxn modelId="{66B6840A-BFAF-4AD8-A018-7B0DF9BA43FF}" type="presParOf" srcId="{3CA112BD-500D-4638-A510-F8B34A3D8735}" destId="{51A3AD4D-AB2C-4042-A3B9-613D9BCFBAE0}" srcOrd="9" destOrd="0" presId="urn:microsoft.com/office/officeart/2005/8/layout/radial1"/>
    <dgm:cxn modelId="{D63972F0-DA2C-480F-9993-699946258159}" type="presParOf" srcId="{51A3AD4D-AB2C-4042-A3B9-613D9BCFBAE0}" destId="{2D4A7DC9-E233-42F8-887B-111276E56205}" srcOrd="0" destOrd="0" presId="urn:microsoft.com/office/officeart/2005/8/layout/radial1"/>
    <dgm:cxn modelId="{69F23FB0-881D-408A-9055-8C167BB81C46}" type="presParOf" srcId="{3CA112BD-500D-4638-A510-F8B34A3D8735}" destId="{B1C9E20D-F7A3-458A-A073-C8796E65FC43}" srcOrd="10" destOrd="0" presId="urn:microsoft.com/office/officeart/2005/8/layout/radial1"/>
    <dgm:cxn modelId="{2A9BEF3C-3E71-4F8E-9951-3B1E97D31AFE}" type="presParOf" srcId="{3CA112BD-500D-4638-A510-F8B34A3D8735}" destId="{D0380E7F-3E27-4406-B0EB-2C113E5FF579}" srcOrd="11" destOrd="0" presId="urn:microsoft.com/office/officeart/2005/8/layout/radial1"/>
    <dgm:cxn modelId="{40B0BA3D-6714-4494-8698-4984AE4E1A25}" type="presParOf" srcId="{D0380E7F-3E27-4406-B0EB-2C113E5FF579}" destId="{39C5E736-4B74-4FE3-B37A-A022238BA4DC}" srcOrd="0" destOrd="0" presId="urn:microsoft.com/office/officeart/2005/8/layout/radial1"/>
    <dgm:cxn modelId="{38BB458F-FC91-44C1-97A1-BA8E527079C7}" type="presParOf" srcId="{3CA112BD-500D-4638-A510-F8B34A3D8735}" destId="{F7BF6D6A-1038-458E-AB59-DA839AB4C48C}" srcOrd="12" destOrd="0" presId="urn:microsoft.com/office/officeart/2005/8/layout/radial1"/>
    <dgm:cxn modelId="{038CB97F-A669-4286-AE6A-627A55A0F565}" type="presParOf" srcId="{3CA112BD-500D-4638-A510-F8B34A3D8735}" destId="{B9B2F731-32C8-4550-970C-46CAD624F79A}" srcOrd="13" destOrd="0" presId="urn:microsoft.com/office/officeart/2005/8/layout/radial1"/>
    <dgm:cxn modelId="{0A29CB06-4F93-4097-ACAE-94DE01316B34}" type="presParOf" srcId="{B9B2F731-32C8-4550-970C-46CAD624F79A}" destId="{5C512F00-1208-473A-A904-AE2B55551D8F}" srcOrd="0" destOrd="0" presId="urn:microsoft.com/office/officeart/2005/8/layout/radial1"/>
    <dgm:cxn modelId="{59E5E999-2774-4676-8D23-B7121C92AE14}" type="presParOf" srcId="{3CA112BD-500D-4638-A510-F8B34A3D8735}" destId="{0982C564-3581-46CB-B7F3-BD229DE9B50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607BE-F9ED-4644-912E-849BC11266A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5FDE0-4052-412A-94F4-1F33FE271A0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মানবসৃষ্ট</a:t>
          </a:r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সম্পদ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6D8267C-BB07-4DE6-B07C-9FF590B928A1}" type="parTrans" cxnId="{5D7A5583-7FC1-48A5-9178-ECBC91775828}">
      <dgm:prSet/>
      <dgm:spPr/>
      <dgm:t>
        <a:bodyPr/>
        <a:lstStyle/>
        <a:p>
          <a:endParaRPr lang="en-US"/>
        </a:p>
      </dgm:t>
    </dgm:pt>
    <dgm:pt modelId="{E9CB6208-541A-42DE-88C1-E73A059607EF}" type="sibTrans" cxnId="{5D7A5583-7FC1-48A5-9178-ECBC91775828}">
      <dgm:prSet/>
      <dgm:spPr/>
      <dgm:t>
        <a:bodyPr/>
        <a:lstStyle/>
        <a:p>
          <a:endParaRPr lang="en-US"/>
        </a:p>
      </dgm:t>
    </dgm:pt>
    <dgm:pt modelId="{B97E4C06-3721-4C3D-9C46-0C2040E1C05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টেবিল 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178411D-DC02-45C1-9ED9-E7AF125AF6D3}" type="parTrans" cxnId="{0D86BA70-297F-4862-A048-173E0B483CF7}">
      <dgm:prSet/>
      <dgm:spPr/>
      <dgm:t>
        <a:bodyPr/>
        <a:lstStyle/>
        <a:p>
          <a:endParaRPr lang="en-US"/>
        </a:p>
      </dgm:t>
    </dgm:pt>
    <dgm:pt modelId="{568DDC6B-C430-4BB2-AB03-765C96178082}" type="sibTrans" cxnId="{0D86BA70-297F-4862-A048-173E0B483CF7}">
      <dgm:prSet/>
      <dgm:spPr/>
      <dgm:t>
        <a:bodyPr/>
        <a:lstStyle/>
        <a:p>
          <a:endParaRPr lang="en-US"/>
        </a:p>
      </dgm:t>
    </dgm:pt>
    <dgm:pt modelId="{E90B0D7C-6AEC-49CD-871F-4924DFF2075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চেয়ার 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B8D985-4145-47FA-A882-7285133ABD34}" type="sibTrans" cxnId="{966301D7-91A2-4483-ABC0-76C23FC18E91}">
      <dgm:prSet/>
      <dgm:spPr/>
      <dgm:t>
        <a:bodyPr/>
        <a:lstStyle/>
        <a:p>
          <a:endParaRPr lang="en-US"/>
        </a:p>
      </dgm:t>
    </dgm:pt>
    <dgm:pt modelId="{C92F69B8-8AA0-45C5-9D4C-4F89152804AC}" type="parTrans" cxnId="{966301D7-91A2-4483-ABC0-76C23FC18E91}">
      <dgm:prSet/>
      <dgm:spPr/>
      <dgm:t>
        <a:bodyPr/>
        <a:lstStyle/>
        <a:p>
          <a:endParaRPr lang="en-US"/>
        </a:p>
      </dgm:t>
    </dgm:pt>
    <dgm:pt modelId="{757AE5C3-005A-41C8-B2E0-1B3096568D37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আলমারি</a:t>
          </a:r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A35DC4D-2AA2-4C56-84A5-579B38562A30}" type="parTrans" cxnId="{820C8623-BB65-4C3E-8E93-D26C11AFA3EF}">
      <dgm:prSet/>
      <dgm:spPr/>
      <dgm:t>
        <a:bodyPr/>
        <a:lstStyle/>
        <a:p>
          <a:endParaRPr lang="en-US"/>
        </a:p>
      </dgm:t>
    </dgm:pt>
    <dgm:pt modelId="{CB7D033F-B019-4A62-90FF-BDA54AC27516}" type="sibTrans" cxnId="{820C8623-BB65-4C3E-8E93-D26C11AFA3EF}">
      <dgm:prSet/>
      <dgm:spPr/>
      <dgm:t>
        <a:bodyPr/>
        <a:lstStyle/>
        <a:p>
          <a:endParaRPr lang="en-US"/>
        </a:p>
      </dgm:t>
    </dgm:pt>
    <dgm:pt modelId="{553BA624-210F-494E-BD77-A6C54607527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বেঞ্চ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79DD8E-E9CD-46F1-82F7-7FBEF81A3301}" type="sibTrans" cxnId="{6AF13F43-A0BB-4D0F-BE04-69E0E929840F}">
      <dgm:prSet/>
      <dgm:spPr/>
      <dgm:t>
        <a:bodyPr/>
        <a:lstStyle/>
        <a:p>
          <a:endParaRPr lang="en-US"/>
        </a:p>
      </dgm:t>
    </dgm:pt>
    <dgm:pt modelId="{AEF6BAE2-1535-4220-A4FC-CF38180A5FA2}" type="parTrans" cxnId="{6AF13F43-A0BB-4D0F-BE04-69E0E929840F}">
      <dgm:prSet/>
      <dgm:spPr/>
      <dgm:t>
        <a:bodyPr/>
        <a:lstStyle/>
        <a:p>
          <a:endParaRPr lang="en-US"/>
        </a:p>
      </dgm:t>
    </dgm:pt>
    <dgm:pt modelId="{7F163568-1862-434F-A341-D582E35551BD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বাড়ি  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41769CD-7385-4F56-8EAA-5C3AB8D1841E}" type="parTrans" cxnId="{6744F3C1-206B-4097-A178-6E6B4E097B2B}">
      <dgm:prSet/>
      <dgm:spPr/>
      <dgm:t>
        <a:bodyPr/>
        <a:lstStyle/>
        <a:p>
          <a:endParaRPr lang="en-US"/>
        </a:p>
      </dgm:t>
    </dgm:pt>
    <dgm:pt modelId="{461120DB-50E4-4FE1-A4CE-EA508DBB0DE9}" type="sibTrans" cxnId="{6744F3C1-206B-4097-A178-6E6B4E097B2B}">
      <dgm:prSet/>
      <dgm:spPr/>
      <dgm:t>
        <a:bodyPr/>
        <a:lstStyle/>
        <a:p>
          <a:endParaRPr lang="en-US"/>
        </a:p>
      </dgm:t>
    </dgm:pt>
    <dgm:pt modelId="{520A08B2-8D09-4DA3-AB73-FA654EB98FA3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বাস,রাস্তা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7E2E78C-79B1-4B4A-90FD-89BD18E6CF33}" type="parTrans" cxnId="{99DB2E6A-C5E0-405B-8191-6E45D5D49600}">
      <dgm:prSet/>
      <dgm:spPr/>
      <dgm:t>
        <a:bodyPr/>
        <a:lstStyle/>
        <a:p>
          <a:endParaRPr lang="en-US"/>
        </a:p>
      </dgm:t>
    </dgm:pt>
    <dgm:pt modelId="{AFFE9648-CBF6-4798-9215-9257C1CA4858}" type="sibTrans" cxnId="{99DB2E6A-C5E0-405B-8191-6E45D5D49600}">
      <dgm:prSet/>
      <dgm:spPr/>
      <dgm:t>
        <a:bodyPr/>
        <a:lstStyle/>
        <a:p>
          <a:endParaRPr lang="en-US"/>
        </a:p>
      </dgm:t>
    </dgm:pt>
    <dgm:pt modelId="{8FAECA9D-6533-4342-890C-3850345ECAB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কোদাল কস্তে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289A06-3064-4156-B4FF-6C798C5A0D37}" type="sibTrans" cxnId="{0316BF8D-2645-4AD2-A967-F60AB8B1CC79}">
      <dgm:prSet/>
      <dgm:spPr/>
      <dgm:t>
        <a:bodyPr/>
        <a:lstStyle/>
        <a:p>
          <a:endParaRPr lang="en-US"/>
        </a:p>
      </dgm:t>
    </dgm:pt>
    <dgm:pt modelId="{CDF3FD0A-5323-46B3-B608-19ECD6F104D8}" type="parTrans" cxnId="{0316BF8D-2645-4AD2-A967-F60AB8B1CC79}">
      <dgm:prSet/>
      <dgm:spPr/>
      <dgm:t>
        <a:bodyPr/>
        <a:lstStyle/>
        <a:p>
          <a:endParaRPr lang="en-US"/>
        </a:p>
      </dgm:t>
    </dgm:pt>
    <dgm:pt modelId="{5A8AABD1-04D1-4887-9C54-6FE0DDD51B0B}" type="pres">
      <dgm:prSet presAssocID="{75E607BE-F9ED-4644-912E-849BC11266A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793CC5-6022-487B-9773-9E68D386C8E2}" type="pres">
      <dgm:prSet presAssocID="{7115FDE0-4052-412A-94F4-1F33FE271A04}" presName="centerShape" presStyleLbl="node0" presStyleIdx="0" presStyleCnt="1" custScaleX="120979" custLinFactNeighborX="934" custLinFactNeighborY="-826"/>
      <dgm:spPr/>
    </dgm:pt>
    <dgm:pt modelId="{AECF2E5E-B150-4581-960A-46254DA53D9A}" type="pres">
      <dgm:prSet presAssocID="{C92F69B8-8AA0-45C5-9D4C-4F89152804AC}" presName="Name9" presStyleLbl="parChTrans1D2" presStyleIdx="0" presStyleCnt="7"/>
      <dgm:spPr/>
    </dgm:pt>
    <dgm:pt modelId="{F8F6D3F7-7666-46DB-8769-24A1F600FFB1}" type="pres">
      <dgm:prSet presAssocID="{C92F69B8-8AA0-45C5-9D4C-4F89152804AC}" presName="connTx" presStyleLbl="parChTrans1D2" presStyleIdx="0" presStyleCnt="7"/>
      <dgm:spPr/>
    </dgm:pt>
    <dgm:pt modelId="{3BCCF923-E25E-4E3C-9DAC-1E872C21E180}" type="pres">
      <dgm:prSet presAssocID="{E90B0D7C-6AEC-49CD-871F-4924DFF2075F}" presName="node" presStyleLbl="node1" presStyleIdx="0" presStyleCnt="7" custRadScaleRad="103014" custRadScaleInc="4039">
        <dgm:presLayoutVars>
          <dgm:bulletEnabled val="1"/>
        </dgm:presLayoutVars>
      </dgm:prSet>
      <dgm:spPr/>
    </dgm:pt>
    <dgm:pt modelId="{90980192-98C5-4FE9-BB3F-D9410DEC38AB}" type="pres">
      <dgm:prSet presAssocID="{9178411D-DC02-45C1-9ED9-E7AF125AF6D3}" presName="Name9" presStyleLbl="parChTrans1D2" presStyleIdx="1" presStyleCnt="7"/>
      <dgm:spPr/>
    </dgm:pt>
    <dgm:pt modelId="{D0D95C9B-BF77-4029-9E21-15DDCEDC11BF}" type="pres">
      <dgm:prSet presAssocID="{9178411D-DC02-45C1-9ED9-E7AF125AF6D3}" presName="connTx" presStyleLbl="parChTrans1D2" presStyleIdx="1" presStyleCnt="7"/>
      <dgm:spPr/>
    </dgm:pt>
    <dgm:pt modelId="{7E695244-ADBE-4030-938F-544AD879E27F}" type="pres">
      <dgm:prSet presAssocID="{B97E4C06-3721-4C3D-9C46-0C2040E1C056}" presName="node" presStyleLbl="node1" presStyleIdx="1" presStyleCnt="7" custRadScaleRad="105348" custRadScaleInc="529">
        <dgm:presLayoutVars>
          <dgm:bulletEnabled val="1"/>
        </dgm:presLayoutVars>
      </dgm:prSet>
      <dgm:spPr/>
    </dgm:pt>
    <dgm:pt modelId="{2F7CA16C-AEFF-4E6D-9DB8-BB8E1B2AB088}" type="pres">
      <dgm:prSet presAssocID="{AEF6BAE2-1535-4220-A4FC-CF38180A5FA2}" presName="Name9" presStyleLbl="parChTrans1D2" presStyleIdx="2" presStyleCnt="7"/>
      <dgm:spPr/>
    </dgm:pt>
    <dgm:pt modelId="{2ED1B1DF-51E9-4173-95B5-5127E1FC86ED}" type="pres">
      <dgm:prSet presAssocID="{AEF6BAE2-1535-4220-A4FC-CF38180A5FA2}" presName="connTx" presStyleLbl="parChTrans1D2" presStyleIdx="2" presStyleCnt="7"/>
      <dgm:spPr/>
    </dgm:pt>
    <dgm:pt modelId="{6DEF1CF1-9D0A-4A44-8672-6158081ED34C}" type="pres">
      <dgm:prSet presAssocID="{553BA624-210F-494E-BD77-A6C54607527C}" presName="node" presStyleLbl="node1" presStyleIdx="2" presStyleCnt="7" custRadScaleRad="99490" custRadScaleInc="-10425">
        <dgm:presLayoutVars>
          <dgm:bulletEnabled val="1"/>
        </dgm:presLayoutVars>
      </dgm:prSet>
      <dgm:spPr/>
    </dgm:pt>
    <dgm:pt modelId="{A8221E00-7270-4355-9FD3-6ADEEEF06429}" type="pres">
      <dgm:prSet presAssocID="{9A35DC4D-2AA2-4C56-84A5-579B38562A30}" presName="Name9" presStyleLbl="parChTrans1D2" presStyleIdx="3" presStyleCnt="7"/>
      <dgm:spPr/>
    </dgm:pt>
    <dgm:pt modelId="{B9C5F869-D047-4F17-87A4-002AD91DBE5F}" type="pres">
      <dgm:prSet presAssocID="{9A35DC4D-2AA2-4C56-84A5-579B38562A30}" presName="connTx" presStyleLbl="parChTrans1D2" presStyleIdx="3" presStyleCnt="7"/>
      <dgm:spPr/>
    </dgm:pt>
    <dgm:pt modelId="{5081B7D2-F7BC-4F0E-ABE3-DFAF254DD469}" type="pres">
      <dgm:prSet presAssocID="{757AE5C3-005A-41C8-B2E0-1B3096568D37}" presName="node" presStyleLbl="node1" presStyleIdx="3" presStyleCnt="7" custRadScaleRad="100075" custRadScaleInc="-3530">
        <dgm:presLayoutVars>
          <dgm:bulletEnabled val="1"/>
        </dgm:presLayoutVars>
      </dgm:prSet>
      <dgm:spPr/>
    </dgm:pt>
    <dgm:pt modelId="{CCCACB6A-E200-454C-9318-72F274D7AFBB}" type="pres">
      <dgm:prSet presAssocID="{441769CD-7385-4F56-8EAA-5C3AB8D1841E}" presName="Name9" presStyleLbl="parChTrans1D2" presStyleIdx="4" presStyleCnt="7"/>
      <dgm:spPr/>
    </dgm:pt>
    <dgm:pt modelId="{C33F52CC-56D2-451C-B633-99AF59D64B90}" type="pres">
      <dgm:prSet presAssocID="{441769CD-7385-4F56-8EAA-5C3AB8D1841E}" presName="connTx" presStyleLbl="parChTrans1D2" presStyleIdx="4" presStyleCnt="7"/>
      <dgm:spPr/>
    </dgm:pt>
    <dgm:pt modelId="{19630C0C-BE74-4E78-8DE0-13445EEC027B}" type="pres">
      <dgm:prSet presAssocID="{7F163568-1862-434F-A341-D582E35551BD}" presName="node" presStyleLbl="node1" presStyleIdx="4" presStyleCnt="7" custScaleX="101039" custScaleY="108592" custRadScaleRad="96490" custRadScaleInc="-881">
        <dgm:presLayoutVars>
          <dgm:bulletEnabled val="1"/>
        </dgm:presLayoutVars>
      </dgm:prSet>
      <dgm:spPr/>
    </dgm:pt>
    <dgm:pt modelId="{DF515B00-F7B1-4024-9FFC-D1B0D5C9A930}" type="pres">
      <dgm:prSet presAssocID="{97E2E78C-79B1-4B4A-90FD-89BD18E6CF33}" presName="Name9" presStyleLbl="parChTrans1D2" presStyleIdx="5" presStyleCnt="7"/>
      <dgm:spPr/>
    </dgm:pt>
    <dgm:pt modelId="{7FBE6D84-77F3-45EE-98A6-87588E529513}" type="pres">
      <dgm:prSet presAssocID="{97E2E78C-79B1-4B4A-90FD-89BD18E6CF33}" presName="connTx" presStyleLbl="parChTrans1D2" presStyleIdx="5" presStyleCnt="7"/>
      <dgm:spPr/>
    </dgm:pt>
    <dgm:pt modelId="{224DBBE1-6BF3-4E2D-9CDE-AD0F61DAFA3A}" type="pres">
      <dgm:prSet presAssocID="{520A08B2-8D09-4DA3-AB73-FA654EB98FA3}" presName="node" presStyleLbl="node1" presStyleIdx="5" presStyleCnt="7" custRadScaleRad="99609" custRadScaleInc="8808">
        <dgm:presLayoutVars>
          <dgm:bulletEnabled val="1"/>
        </dgm:presLayoutVars>
      </dgm:prSet>
      <dgm:spPr/>
    </dgm:pt>
    <dgm:pt modelId="{D00E9BC8-D890-4EFB-9805-BB793F4BC304}" type="pres">
      <dgm:prSet presAssocID="{CDF3FD0A-5323-46B3-B608-19ECD6F104D8}" presName="Name9" presStyleLbl="parChTrans1D2" presStyleIdx="6" presStyleCnt="7"/>
      <dgm:spPr/>
    </dgm:pt>
    <dgm:pt modelId="{96E3DC81-A9EA-4BFC-AA20-5EC630862FF5}" type="pres">
      <dgm:prSet presAssocID="{CDF3FD0A-5323-46B3-B608-19ECD6F104D8}" presName="connTx" presStyleLbl="parChTrans1D2" presStyleIdx="6" presStyleCnt="7"/>
      <dgm:spPr/>
    </dgm:pt>
    <dgm:pt modelId="{D64A8357-3206-44F1-A352-C49DC6F833F3}" type="pres">
      <dgm:prSet presAssocID="{8FAECA9D-6533-4342-890C-3850345ECAB7}" presName="node" presStyleLbl="node1" presStyleIdx="6" presStyleCnt="7" custScaleX="101039" custScaleY="108592">
        <dgm:presLayoutVars>
          <dgm:bulletEnabled val="1"/>
        </dgm:presLayoutVars>
      </dgm:prSet>
      <dgm:spPr/>
    </dgm:pt>
  </dgm:ptLst>
  <dgm:cxnLst>
    <dgm:cxn modelId="{520B9012-6FF7-4DDF-8B7F-C7264BA78CFC}" type="presOf" srcId="{8FAECA9D-6533-4342-890C-3850345ECAB7}" destId="{D64A8357-3206-44F1-A352-C49DC6F833F3}" srcOrd="0" destOrd="0" presId="urn:microsoft.com/office/officeart/2005/8/layout/radial1"/>
    <dgm:cxn modelId="{820C8623-BB65-4C3E-8E93-D26C11AFA3EF}" srcId="{7115FDE0-4052-412A-94F4-1F33FE271A04}" destId="{757AE5C3-005A-41C8-B2E0-1B3096568D37}" srcOrd="3" destOrd="0" parTransId="{9A35DC4D-2AA2-4C56-84A5-579B38562A30}" sibTransId="{CB7D033F-B019-4A62-90FF-BDA54AC27516}"/>
    <dgm:cxn modelId="{B713E137-6198-4BF6-ADEA-D08E8798EC3D}" type="presOf" srcId="{AEF6BAE2-1535-4220-A4FC-CF38180A5FA2}" destId="{2ED1B1DF-51E9-4173-95B5-5127E1FC86ED}" srcOrd="1" destOrd="0" presId="urn:microsoft.com/office/officeart/2005/8/layout/radial1"/>
    <dgm:cxn modelId="{D879223E-AA62-4893-8A5F-7D5455B73A82}" type="presOf" srcId="{9178411D-DC02-45C1-9ED9-E7AF125AF6D3}" destId="{D0D95C9B-BF77-4029-9E21-15DDCEDC11BF}" srcOrd="1" destOrd="0" presId="urn:microsoft.com/office/officeart/2005/8/layout/radial1"/>
    <dgm:cxn modelId="{F24C425C-1F50-4DAB-9C6F-B8AFA8B5E1D1}" type="presOf" srcId="{75E607BE-F9ED-4644-912E-849BC11266A7}" destId="{5A8AABD1-04D1-4887-9C54-6FE0DDD51B0B}" srcOrd="0" destOrd="0" presId="urn:microsoft.com/office/officeart/2005/8/layout/radial1"/>
    <dgm:cxn modelId="{6AF13F43-A0BB-4D0F-BE04-69E0E929840F}" srcId="{7115FDE0-4052-412A-94F4-1F33FE271A04}" destId="{553BA624-210F-494E-BD77-A6C54607527C}" srcOrd="2" destOrd="0" parTransId="{AEF6BAE2-1535-4220-A4FC-CF38180A5FA2}" sibTransId="{2779DD8E-E9CD-46F1-82F7-7FBEF81A3301}"/>
    <dgm:cxn modelId="{6DADC043-4494-46F3-86C6-6F142C2C7E8D}" type="presOf" srcId="{C92F69B8-8AA0-45C5-9D4C-4F89152804AC}" destId="{AECF2E5E-B150-4581-960A-46254DA53D9A}" srcOrd="0" destOrd="0" presId="urn:microsoft.com/office/officeart/2005/8/layout/radial1"/>
    <dgm:cxn modelId="{8E283E67-5BAF-48A9-8EEF-10FF442B0A30}" type="presOf" srcId="{553BA624-210F-494E-BD77-A6C54607527C}" destId="{6DEF1CF1-9D0A-4A44-8672-6158081ED34C}" srcOrd="0" destOrd="0" presId="urn:microsoft.com/office/officeart/2005/8/layout/radial1"/>
    <dgm:cxn modelId="{A9445A47-DAB1-4856-8AA4-E7FD3AAB3EDD}" type="presOf" srcId="{757AE5C3-005A-41C8-B2E0-1B3096568D37}" destId="{5081B7D2-F7BC-4F0E-ABE3-DFAF254DD469}" srcOrd="0" destOrd="0" presId="urn:microsoft.com/office/officeart/2005/8/layout/radial1"/>
    <dgm:cxn modelId="{99DB2E6A-C5E0-405B-8191-6E45D5D49600}" srcId="{7115FDE0-4052-412A-94F4-1F33FE271A04}" destId="{520A08B2-8D09-4DA3-AB73-FA654EB98FA3}" srcOrd="5" destOrd="0" parTransId="{97E2E78C-79B1-4B4A-90FD-89BD18E6CF33}" sibTransId="{AFFE9648-CBF6-4798-9215-9257C1CA4858}"/>
    <dgm:cxn modelId="{2EC2044B-CCC3-4451-9A1F-2C29CEA642BF}" type="presOf" srcId="{9178411D-DC02-45C1-9ED9-E7AF125AF6D3}" destId="{90980192-98C5-4FE9-BB3F-D9410DEC38AB}" srcOrd="0" destOrd="0" presId="urn:microsoft.com/office/officeart/2005/8/layout/radial1"/>
    <dgm:cxn modelId="{D242306C-D6E1-41ED-AFFF-B09168B42F53}" type="presOf" srcId="{AEF6BAE2-1535-4220-A4FC-CF38180A5FA2}" destId="{2F7CA16C-AEFF-4E6D-9DB8-BB8E1B2AB088}" srcOrd="0" destOrd="0" presId="urn:microsoft.com/office/officeart/2005/8/layout/radial1"/>
    <dgm:cxn modelId="{0D86BA70-297F-4862-A048-173E0B483CF7}" srcId="{7115FDE0-4052-412A-94F4-1F33FE271A04}" destId="{B97E4C06-3721-4C3D-9C46-0C2040E1C056}" srcOrd="1" destOrd="0" parTransId="{9178411D-DC02-45C1-9ED9-E7AF125AF6D3}" sibTransId="{568DDC6B-C430-4BB2-AB03-765C96178082}"/>
    <dgm:cxn modelId="{5295437C-0E7D-4C44-8A3F-D6FDE2151B81}" type="presOf" srcId="{9A35DC4D-2AA2-4C56-84A5-579B38562A30}" destId="{B9C5F869-D047-4F17-87A4-002AD91DBE5F}" srcOrd="1" destOrd="0" presId="urn:microsoft.com/office/officeart/2005/8/layout/radial1"/>
    <dgm:cxn modelId="{5D7A5583-7FC1-48A5-9178-ECBC91775828}" srcId="{75E607BE-F9ED-4644-912E-849BC11266A7}" destId="{7115FDE0-4052-412A-94F4-1F33FE271A04}" srcOrd="0" destOrd="0" parTransId="{06D8267C-BB07-4DE6-B07C-9FF590B928A1}" sibTransId="{E9CB6208-541A-42DE-88C1-E73A059607EF}"/>
    <dgm:cxn modelId="{0316BF8D-2645-4AD2-A967-F60AB8B1CC79}" srcId="{7115FDE0-4052-412A-94F4-1F33FE271A04}" destId="{8FAECA9D-6533-4342-890C-3850345ECAB7}" srcOrd="6" destOrd="0" parTransId="{CDF3FD0A-5323-46B3-B608-19ECD6F104D8}" sibTransId="{80289A06-3064-4156-B4FF-6C798C5A0D37}"/>
    <dgm:cxn modelId="{78BB6192-3FDB-44C3-B73E-B33147C14C37}" type="presOf" srcId="{C92F69B8-8AA0-45C5-9D4C-4F89152804AC}" destId="{F8F6D3F7-7666-46DB-8769-24A1F600FFB1}" srcOrd="1" destOrd="0" presId="urn:microsoft.com/office/officeart/2005/8/layout/radial1"/>
    <dgm:cxn modelId="{D3C67299-096A-438B-93B3-1C8924B7D222}" type="presOf" srcId="{B97E4C06-3721-4C3D-9C46-0C2040E1C056}" destId="{7E695244-ADBE-4030-938F-544AD879E27F}" srcOrd="0" destOrd="0" presId="urn:microsoft.com/office/officeart/2005/8/layout/radial1"/>
    <dgm:cxn modelId="{D13136A4-27E6-4CD6-A4F2-F6AFB1892016}" type="presOf" srcId="{9A35DC4D-2AA2-4C56-84A5-579B38562A30}" destId="{A8221E00-7270-4355-9FD3-6ADEEEF06429}" srcOrd="0" destOrd="0" presId="urn:microsoft.com/office/officeart/2005/8/layout/radial1"/>
    <dgm:cxn modelId="{00F269A7-9DCD-4D43-98F8-2B6D2A0FA918}" type="presOf" srcId="{520A08B2-8D09-4DA3-AB73-FA654EB98FA3}" destId="{224DBBE1-6BF3-4E2D-9CDE-AD0F61DAFA3A}" srcOrd="0" destOrd="0" presId="urn:microsoft.com/office/officeart/2005/8/layout/radial1"/>
    <dgm:cxn modelId="{4AD8D6BC-AAD2-40E6-81C9-A672CB3C0AA4}" type="presOf" srcId="{7115FDE0-4052-412A-94F4-1F33FE271A04}" destId="{19793CC5-6022-487B-9773-9E68D386C8E2}" srcOrd="0" destOrd="0" presId="urn:microsoft.com/office/officeart/2005/8/layout/radial1"/>
    <dgm:cxn modelId="{AD7A3DBE-538C-4E60-BDAD-BAE385D451FC}" type="presOf" srcId="{441769CD-7385-4F56-8EAA-5C3AB8D1841E}" destId="{CCCACB6A-E200-454C-9318-72F274D7AFBB}" srcOrd="0" destOrd="0" presId="urn:microsoft.com/office/officeart/2005/8/layout/radial1"/>
    <dgm:cxn modelId="{D560E9BE-CBF0-42A0-904D-9523052D82DF}" type="presOf" srcId="{E90B0D7C-6AEC-49CD-871F-4924DFF2075F}" destId="{3BCCF923-E25E-4E3C-9DAC-1E872C21E180}" srcOrd="0" destOrd="0" presId="urn:microsoft.com/office/officeart/2005/8/layout/radial1"/>
    <dgm:cxn modelId="{6744F3C1-206B-4097-A178-6E6B4E097B2B}" srcId="{7115FDE0-4052-412A-94F4-1F33FE271A04}" destId="{7F163568-1862-434F-A341-D582E35551BD}" srcOrd="4" destOrd="0" parTransId="{441769CD-7385-4F56-8EAA-5C3AB8D1841E}" sibTransId="{461120DB-50E4-4FE1-A4CE-EA508DBB0DE9}"/>
    <dgm:cxn modelId="{966301D7-91A2-4483-ABC0-76C23FC18E91}" srcId="{7115FDE0-4052-412A-94F4-1F33FE271A04}" destId="{E90B0D7C-6AEC-49CD-871F-4924DFF2075F}" srcOrd="0" destOrd="0" parTransId="{C92F69B8-8AA0-45C5-9D4C-4F89152804AC}" sibTransId="{CFB8D985-4145-47FA-A882-7285133ABD34}"/>
    <dgm:cxn modelId="{F3502AD8-7898-41B4-9A86-B6E07D5A71E8}" type="presOf" srcId="{CDF3FD0A-5323-46B3-B608-19ECD6F104D8}" destId="{96E3DC81-A9EA-4BFC-AA20-5EC630862FF5}" srcOrd="1" destOrd="0" presId="urn:microsoft.com/office/officeart/2005/8/layout/radial1"/>
    <dgm:cxn modelId="{91638FDC-E861-4D24-99C8-E7FEBEDA52A8}" type="presOf" srcId="{CDF3FD0A-5323-46B3-B608-19ECD6F104D8}" destId="{D00E9BC8-D890-4EFB-9805-BB793F4BC304}" srcOrd="0" destOrd="0" presId="urn:microsoft.com/office/officeart/2005/8/layout/radial1"/>
    <dgm:cxn modelId="{304232EC-D73D-4584-9803-28322AB633E8}" type="presOf" srcId="{7F163568-1862-434F-A341-D582E35551BD}" destId="{19630C0C-BE74-4E78-8DE0-13445EEC027B}" srcOrd="0" destOrd="0" presId="urn:microsoft.com/office/officeart/2005/8/layout/radial1"/>
    <dgm:cxn modelId="{F779ABEF-1AA3-457E-9DFA-8C1B268FFDDB}" type="presOf" srcId="{441769CD-7385-4F56-8EAA-5C3AB8D1841E}" destId="{C33F52CC-56D2-451C-B633-99AF59D64B90}" srcOrd="1" destOrd="0" presId="urn:microsoft.com/office/officeart/2005/8/layout/radial1"/>
    <dgm:cxn modelId="{D59AE7F0-0493-4307-9722-D7F93EA8906B}" type="presOf" srcId="{97E2E78C-79B1-4B4A-90FD-89BD18E6CF33}" destId="{7FBE6D84-77F3-45EE-98A6-87588E529513}" srcOrd="1" destOrd="0" presId="urn:microsoft.com/office/officeart/2005/8/layout/radial1"/>
    <dgm:cxn modelId="{826F6FF8-5621-419D-9128-9743CE28D104}" type="presOf" srcId="{97E2E78C-79B1-4B4A-90FD-89BD18E6CF33}" destId="{DF515B00-F7B1-4024-9FFC-D1B0D5C9A930}" srcOrd="0" destOrd="0" presId="urn:microsoft.com/office/officeart/2005/8/layout/radial1"/>
    <dgm:cxn modelId="{F76C8381-7FF1-48B8-9F99-1D529448184D}" type="presParOf" srcId="{5A8AABD1-04D1-4887-9C54-6FE0DDD51B0B}" destId="{19793CC5-6022-487B-9773-9E68D386C8E2}" srcOrd="0" destOrd="0" presId="urn:microsoft.com/office/officeart/2005/8/layout/radial1"/>
    <dgm:cxn modelId="{2B50C4E5-F932-4A91-A107-A2F85A345514}" type="presParOf" srcId="{5A8AABD1-04D1-4887-9C54-6FE0DDD51B0B}" destId="{AECF2E5E-B150-4581-960A-46254DA53D9A}" srcOrd="1" destOrd="0" presId="urn:microsoft.com/office/officeart/2005/8/layout/radial1"/>
    <dgm:cxn modelId="{67D9682C-7F47-483C-BFEC-29395DFC6DBC}" type="presParOf" srcId="{AECF2E5E-B150-4581-960A-46254DA53D9A}" destId="{F8F6D3F7-7666-46DB-8769-24A1F600FFB1}" srcOrd="0" destOrd="0" presId="urn:microsoft.com/office/officeart/2005/8/layout/radial1"/>
    <dgm:cxn modelId="{BBA9290F-3867-40BB-964D-B8DB5764D125}" type="presParOf" srcId="{5A8AABD1-04D1-4887-9C54-6FE0DDD51B0B}" destId="{3BCCF923-E25E-4E3C-9DAC-1E872C21E180}" srcOrd="2" destOrd="0" presId="urn:microsoft.com/office/officeart/2005/8/layout/radial1"/>
    <dgm:cxn modelId="{50A31A85-5E8E-4EF2-BF48-5BDE70864891}" type="presParOf" srcId="{5A8AABD1-04D1-4887-9C54-6FE0DDD51B0B}" destId="{90980192-98C5-4FE9-BB3F-D9410DEC38AB}" srcOrd="3" destOrd="0" presId="urn:microsoft.com/office/officeart/2005/8/layout/radial1"/>
    <dgm:cxn modelId="{5FD8839D-6C53-44D8-8450-74C6C72CAACD}" type="presParOf" srcId="{90980192-98C5-4FE9-BB3F-D9410DEC38AB}" destId="{D0D95C9B-BF77-4029-9E21-15DDCEDC11BF}" srcOrd="0" destOrd="0" presId="urn:microsoft.com/office/officeart/2005/8/layout/radial1"/>
    <dgm:cxn modelId="{4EE50978-72CC-493F-B8B6-A7960BB6E8BE}" type="presParOf" srcId="{5A8AABD1-04D1-4887-9C54-6FE0DDD51B0B}" destId="{7E695244-ADBE-4030-938F-544AD879E27F}" srcOrd="4" destOrd="0" presId="urn:microsoft.com/office/officeart/2005/8/layout/radial1"/>
    <dgm:cxn modelId="{ACE300AC-0976-49CE-B5D9-D9152CC6C139}" type="presParOf" srcId="{5A8AABD1-04D1-4887-9C54-6FE0DDD51B0B}" destId="{2F7CA16C-AEFF-4E6D-9DB8-BB8E1B2AB088}" srcOrd="5" destOrd="0" presId="urn:microsoft.com/office/officeart/2005/8/layout/radial1"/>
    <dgm:cxn modelId="{65D68363-90A5-401A-95CE-CA0DB421D680}" type="presParOf" srcId="{2F7CA16C-AEFF-4E6D-9DB8-BB8E1B2AB088}" destId="{2ED1B1DF-51E9-4173-95B5-5127E1FC86ED}" srcOrd="0" destOrd="0" presId="urn:microsoft.com/office/officeart/2005/8/layout/radial1"/>
    <dgm:cxn modelId="{D588E63B-F6A0-4D0F-B20E-A18D22E82154}" type="presParOf" srcId="{5A8AABD1-04D1-4887-9C54-6FE0DDD51B0B}" destId="{6DEF1CF1-9D0A-4A44-8672-6158081ED34C}" srcOrd="6" destOrd="0" presId="urn:microsoft.com/office/officeart/2005/8/layout/radial1"/>
    <dgm:cxn modelId="{35747E2C-3130-40A1-A442-1B0A2481B66D}" type="presParOf" srcId="{5A8AABD1-04D1-4887-9C54-6FE0DDD51B0B}" destId="{A8221E00-7270-4355-9FD3-6ADEEEF06429}" srcOrd="7" destOrd="0" presId="urn:microsoft.com/office/officeart/2005/8/layout/radial1"/>
    <dgm:cxn modelId="{FF3D3604-4FB1-4734-8195-42D48366F3AC}" type="presParOf" srcId="{A8221E00-7270-4355-9FD3-6ADEEEF06429}" destId="{B9C5F869-D047-4F17-87A4-002AD91DBE5F}" srcOrd="0" destOrd="0" presId="urn:microsoft.com/office/officeart/2005/8/layout/radial1"/>
    <dgm:cxn modelId="{F827E1F1-B56F-44B3-8A22-0B823A4EC1E9}" type="presParOf" srcId="{5A8AABD1-04D1-4887-9C54-6FE0DDD51B0B}" destId="{5081B7D2-F7BC-4F0E-ABE3-DFAF254DD469}" srcOrd="8" destOrd="0" presId="urn:microsoft.com/office/officeart/2005/8/layout/radial1"/>
    <dgm:cxn modelId="{DCAA26C9-1103-4D35-8414-A63BA0BFC72B}" type="presParOf" srcId="{5A8AABD1-04D1-4887-9C54-6FE0DDD51B0B}" destId="{CCCACB6A-E200-454C-9318-72F274D7AFBB}" srcOrd="9" destOrd="0" presId="urn:microsoft.com/office/officeart/2005/8/layout/radial1"/>
    <dgm:cxn modelId="{866513D5-E409-4B94-B8D9-7C67B1980E0A}" type="presParOf" srcId="{CCCACB6A-E200-454C-9318-72F274D7AFBB}" destId="{C33F52CC-56D2-451C-B633-99AF59D64B90}" srcOrd="0" destOrd="0" presId="urn:microsoft.com/office/officeart/2005/8/layout/radial1"/>
    <dgm:cxn modelId="{29E026F2-3DA2-4930-AE1B-79142A202182}" type="presParOf" srcId="{5A8AABD1-04D1-4887-9C54-6FE0DDD51B0B}" destId="{19630C0C-BE74-4E78-8DE0-13445EEC027B}" srcOrd="10" destOrd="0" presId="urn:microsoft.com/office/officeart/2005/8/layout/radial1"/>
    <dgm:cxn modelId="{4F308807-4630-4FFF-8209-11FF3231C060}" type="presParOf" srcId="{5A8AABD1-04D1-4887-9C54-6FE0DDD51B0B}" destId="{DF515B00-F7B1-4024-9FFC-D1B0D5C9A930}" srcOrd="11" destOrd="0" presId="urn:microsoft.com/office/officeart/2005/8/layout/radial1"/>
    <dgm:cxn modelId="{B3E8E1FE-CA52-4226-81D7-25359F310140}" type="presParOf" srcId="{DF515B00-F7B1-4024-9FFC-D1B0D5C9A930}" destId="{7FBE6D84-77F3-45EE-98A6-87588E529513}" srcOrd="0" destOrd="0" presId="urn:microsoft.com/office/officeart/2005/8/layout/radial1"/>
    <dgm:cxn modelId="{32A8940F-C233-4A3B-8ACA-F8B5C2966EB7}" type="presParOf" srcId="{5A8AABD1-04D1-4887-9C54-6FE0DDD51B0B}" destId="{224DBBE1-6BF3-4E2D-9CDE-AD0F61DAFA3A}" srcOrd="12" destOrd="0" presId="urn:microsoft.com/office/officeart/2005/8/layout/radial1"/>
    <dgm:cxn modelId="{479B9763-1D0D-445D-B947-D6EDC31CD39D}" type="presParOf" srcId="{5A8AABD1-04D1-4887-9C54-6FE0DDD51B0B}" destId="{D00E9BC8-D890-4EFB-9805-BB793F4BC304}" srcOrd="13" destOrd="0" presId="urn:microsoft.com/office/officeart/2005/8/layout/radial1"/>
    <dgm:cxn modelId="{4AD9BA66-60C2-46DF-B674-26732EDC8727}" type="presParOf" srcId="{D00E9BC8-D890-4EFB-9805-BB793F4BC304}" destId="{96E3DC81-A9EA-4BFC-AA20-5EC630862FF5}" srcOrd="0" destOrd="0" presId="urn:microsoft.com/office/officeart/2005/8/layout/radial1"/>
    <dgm:cxn modelId="{F33350B4-54A0-4CA3-857F-12BF36288752}" type="presParOf" srcId="{5A8AABD1-04D1-4887-9C54-6FE0DDD51B0B}" destId="{D64A8357-3206-44F1-A352-C49DC6F833F3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E8DB5-E109-4EF7-9BD5-0235D3FBA5C2}">
      <dsp:nvSpPr>
        <dsp:cNvPr id="0" name=""/>
        <dsp:cNvSpPr/>
      </dsp:nvSpPr>
      <dsp:spPr>
        <a:xfrm>
          <a:off x="3353320" y="2285247"/>
          <a:ext cx="1522958" cy="152295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প্রাকৃতিক সম্পদ </a:t>
          </a:r>
          <a:endParaRPr lang="en-US" sz="3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76352" y="2508279"/>
        <a:ext cx="1076894" cy="1076894"/>
      </dsp:txXfrm>
    </dsp:sp>
    <dsp:sp modelId="{F1E27837-1C7C-4C09-AA03-C9F4D8C81E72}">
      <dsp:nvSpPr>
        <dsp:cNvPr id="0" name=""/>
        <dsp:cNvSpPr/>
      </dsp:nvSpPr>
      <dsp:spPr>
        <a:xfrm rot="16313798">
          <a:off x="3770866" y="1887447"/>
          <a:ext cx="763541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63541" y="16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3549" y="1885014"/>
        <a:ext cx="38177" cy="38177"/>
      </dsp:txXfrm>
    </dsp:sp>
    <dsp:sp modelId="{F4C31DF9-05CE-4A9B-902B-7B91ABDDB89C}">
      <dsp:nvSpPr>
        <dsp:cNvPr id="0" name=""/>
        <dsp:cNvSpPr/>
      </dsp:nvSpPr>
      <dsp:spPr>
        <a:xfrm>
          <a:off x="3428996" y="0"/>
          <a:ext cx="1522958" cy="1522958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মাটি  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52028" y="223032"/>
        <a:ext cx="1076894" cy="1076894"/>
      </dsp:txXfrm>
    </dsp:sp>
    <dsp:sp modelId="{B28C75FA-41CE-4E4F-B4E6-1F280F419C6F}">
      <dsp:nvSpPr>
        <dsp:cNvPr id="0" name=""/>
        <dsp:cNvSpPr/>
      </dsp:nvSpPr>
      <dsp:spPr>
        <a:xfrm rot="19124486">
          <a:off x="4547099" y="2155660"/>
          <a:ext cx="1128948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1128948" y="16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3350" y="2144091"/>
        <a:ext cx="56447" cy="56447"/>
      </dsp:txXfrm>
    </dsp:sp>
    <dsp:sp modelId="{D712827E-FBE3-494C-87E4-56DF995E1FD6}">
      <dsp:nvSpPr>
        <dsp:cNvPr id="0" name=""/>
        <dsp:cNvSpPr/>
      </dsp:nvSpPr>
      <dsp:spPr>
        <a:xfrm>
          <a:off x="5346868" y="536425"/>
          <a:ext cx="1522958" cy="152295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পানি </a:t>
          </a:r>
          <a:endParaRPr lang="en-US" sz="3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69900" y="759457"/>
        <a:ext cx="1076894" cy="1076894"/>
      </dsp:txXfrm>
    </dsp:sp>
    <dsp:sp modelId="{DB7E30ED-D5C0-4D89-BDA5-D3EC4848D560}">
      <dsp:nvSpPr>
        <dsp:cNvPr id="0" name=""/>
        <dsp:cNvSpPr/>
      </dsp:nvSpPr>
      <dsp:spPr>
        <a:xfrm rot="466313">
          <a:off x="4865221" y="3192853"/>
          <a:ext cx="884546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884546" y="16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85381" y="3187395"/>
        <a:ext cx="44227" cy="44227"/>
      </dsp:txXfrm>
    </dsp:sp>
    <dsp:sp modelId="{8DE6F037-13DC-4C59-B1C7-4BF488A37C1A}">
      <dsp:nvSpPr>
        <dsp:cNvPr id="0" name=""/>
        <dsp:cNvSpPr/>
      </dsp:nvSpPr>
      <dsp:spPr>
        <a:xfrm>
          <a:off x="5738710" y="2610812"/>
          <a:ext cx="1522958" cy="152295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উদ্ভিদ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961742" y="2833844"/>
        <a:ext cx="1076894" cy="1076894"/>
      </dsp:txXfrm>
    </dsp:sp>
    <dsp:sp modelId="{1BA69F8F-97DD-4B3C-8D09-4A725E0D240F}">
      <dsp:nvSpPr>
        <dsp:cNvPr id="0" name=""/>
        <dsp:cNvSpPr/>
      </dsp:nvSpPr>
      <dsp:spPr>
        <a:xfrm rot="3607431">
          <a:off x="4368567" y="3907262"/>
          <a:ext cx="500308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500308" y="16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6213" y="3911410"/>
        <a:ext cx="25015" cy="25015"/>
      </dsp:txXfrm>
    </dsp:sp>
    <dsp:sp modelId="{28E8114A-5B86-4144-B0C2-5B45DA39C806}">
      <dsp:nvSpPr>
        <dsp:cNvPr id="0" name=""/>
        <dsp:cNvSpPr/>
      </dsp:nvSpPr>
      <dsp:spPr>
        <a:xfrm>
          <a:off x="4361164" y="4039630"/>
          <a:ext cx="1522958" cy="15229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  প্রানি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84196" y="4262662"/>
        <a:ext cx="1076894" cy="1076894"/>
      </dsp:txXfrm>
    </dsp:sp>
    <dsp:sp modelId="{51A3AD4D-AB2C-4042-A3B9-613D9BCFBAE0}">
      <dsp:nvSpPr>
        <dsp:cNvPr id="0" name=""/>
        <dsp:cNvSpPr/>
      </dsp:nvSpPr>
      <dsp:spPr>
        <a:xfrm rot="7327692">
          <a:off x="3289597" y="3907264"/>
          <a:ext cx="548677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548677" y="16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550219" y="3910202"/>
        <a:ext cx="27433" cy="27433"/>
      </dsp:txXfrm>
    </dsp:sp>
    <dsp:sp modelId="{B1C9E20D-F7A3-458A-A073-C8796E65FC43}">
      <dsp:nvSpPr>
        <dsp:cNvPr id="0" name=""/>
        <dsp:cNvSpPr/>
      </dsp:nvSpPr>
      <dsp:spPr>
        <a:xfrm>
          <a:off x="2251592" y="4039633"/>
          <a:ext cx="1522958" cy="152295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  তেল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474624" y="4262665"/>
        <a:ext cx="1076894" cy="1076894"/>
      </dsp:txXfrm>
    </dsp:sp>
    <dsp:sp modelId="{D0380E7F-3E27-4406-B0EB-2C113E5FF579}">
      <dsp:nvSpPr>
        <dsp:cNvPr id="0" name=""/>
        <dsp:cNvSpPr/>
      </dsp:nvSpPr>
      <dsp:spPr>
        <a:xfrm rot="10363819">
          <a:off x="2677698" y="3169736"/>
          <a:ext cx="684495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684495" y="16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02833" y="3169279"/>
        <a:ext cx="34224" cy="34224"/>
      </dsp:txXfrm>
    </dsp:sp>
    <dsp:sp modelId="{F7BF6D6A-1038-458E-AB59-DA839AB4C48C}">
      <dsp:nvSpPr>
        <dsp:cNvPr id="0" name=""/>
        <dsp:cNvSpPr/>
      </dsp:nvSpPr>
      <dsp:spPr>
        <a:xfrm>
          <a:off x="1163612" y="2564577"/>
          <a:ext cx="1522958" cy="152295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চুনাপাথর 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86644" y="2787609"/>
        <a:ext cx="1076894" cy="1076894"/>
      </dsp:txXfrm>
    </dsp:sp>
    <dsp:sp modelId="{B9B2F731-32C8-4550-970C-46CAD624F79A}">
      <dsp:nvSpPr>
        <dsp:cNvPr id="0" name=""/>
        <dsp:cNvSpPr/>
      </dsp:nvSpPr>
      <dsp:spPr>
        <a:xfrm rot="13114286">
          <a:off x="2842635" y="2318468"/>
          <a:ext cx="759685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59685" y="16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03486" y="2316131"/>
        <a:ext cx="37984" cy="37984"/>
      </dsp:txXfrm>
    </dsp:sp>
    <dsp:sp modelId="{0982C564-3581-46CB-B7F3-BD229DE9B50A}">
      <dsp:nvSpPr>
        <dsp:cNvPr id="0" name=""/>
        <dsp:cNvSpPr/>
      </dsp:nvSpPr>
      <dsp:spPr>
        <a:xfrm>
          <a:off x="1568678" y="862042"/>
          <a:ext cx="1522958" cy="1522958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লৌহ 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91710" y="1085074"/>
        <a:ext cx="1076894" cy="1076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93CC5-6022-487B-9773-9E68D386C8E2}">
      <dsp:nvSpPr>
        <dsp:cNvPr id="0" name=""/>
        <dsp:cNvSpPr/>
      </dsp:nvSpPr>
      <dsp:spPr>
        <a:xfrm>
          <a:off x="2819402" y="2133621"/>
          <a:ext cx="1757858" cy="145302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মানবসৃষ্ট</a:t>
          </a: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সম্পদ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76834" y="2346412"/>
        <a:ext cx="1242994" cy="1027445"/>
      </dsp:txXfrm>
    </dsp:sp>
    <dsp:sp modelId="{AECF2E5E-B150-4581-960A-46254DA53D9A}">
      <dsp:nvSpPr>
        <dsp:cNvPr id="0" name=""/>
        <dsp:cNvSpPr/>
      </dsp:nvSpPr>
      <dsp:spPr>
        <a:xfrm rot="16199973">
          <a:off x="3352605" y="1770027"/>
          <a:ext cx="691434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691434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681037" y="1770618"/>
        <a:ext cx="34571" cy="34571"/>
      </dsp:txXfrm>
    </dsp:sp>
    <dsp:sp modelId="{3BCCF923-E25E-4E3C-9DAC-1E872C21E180}">
      <dsp:nvSpPr>
        <dsp:cNvPr id="0" name=""/>
        <dsp:cNvSpPr/>
      </dsp:nvSpPr>
      <dsp:spPr>
        <a:xfrm>
          <a:off x="2971800" y="-10840"/>
          <a:ext cx="1453027" cy="145302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চেয়ার 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184591" y="201951"/>
        <a:ext cx="1027445" cy="1027445"/>
      </dsp:txXfrm>
    </dsp:sp>
    <dsp:sp modelId="{90980192-98C5-4FE9-BB3F-D9410DEC38AB}">
      <dsp:nvSpPr>
        <dsp:cNvPr id="0" name=""/>
        <dsp:cNvSpPr/>
      </dsp:nvSpPr>
      <dsp:spPr>
        <a:xfrm rot="19298315">
          <a:off x="4256877" y="2120508"/>
          <a:ext cx="706673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706673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2547" y="2120718"/>
        <a:ext cx="35333" cy="35333"/>
      </dsp:txXfrm>
    </dsp:sp>
    <dsp:sp modelId="{7E695244-ADBE-4030-938F-544AD879E27F}">
      <dsp:nvSpPr>
        <dsp:cNvPr id="0" name=""/>
        <dsp:cNvSpPr/>
      </dsp:nvSpPr>
      <dsp:spPr>
        <a:xfrm>
          <a:off x="4730423" y="741694"/>
          <a:ext cx="1453027" cy="145302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টেবিল 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43214" y="954485"/>
        <a:ext cx="1027445" cy="1027445"/>
      </dsp:txXfrm>
    </dsp:sp>
    <dsp:sp modelId="{2F7CA16C-AEFF-4E6D-9DB8-BB8E1B2AB088}">
      <dsp:nvSpPr>
        <dsp:cNvPr id="0" name=""/>
        <dsp:cNvSpPr/>
      </dsp:nvSpPr>
      <dsp:spPr>
        <a:xfrm rot="679233">
          <a:off x="4547327" y="3066109"/>
          <a:ext cx="538366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538366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03051" y="3070527"/>
        <a:ext cx="26918" cy="26918"/>
      </dsp:txXfrm>
    </dsp:sp>
    <dsp:sp modelId="{6DEF1CF1-9D0A-4A44-8672-6158081ED34C}">
      <dsp:nvSpPr>
        <dsp:cNvPr id="0" name=""/>
        <dsp:cNvSpPr/>
      </dsp:nvSpPr>
      <dsp:spPr>
        <a:xfrm>
          <a:off x="5066322" y="2552925"/>
          <a:ext cx="1453027" cy="145302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বেঞ্চ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79113" y="2765716"/>
        <a:ext cx="1027445" cy="1027445"/>
      </dsp:txXfrm>
    </dsp:sp>
    <dsp:sp modelId="{A8221E00-7270-4355-9FD3-6ADEEEF06429}">
      <dsp:nvSpPr>
        <dsp:cNvPr id="0" name=""/>
        <dsp:cNvSpPr/>
      </dsp:nvSpPr>
      <dsp:spPr>
        <a:xfrm rot="3884934">
          <a:off x="3810650" y="3845556"/>
          <a:ext cx="721781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721781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3496" y="3845388"/>
        <a:ext cx="36089" cy="36089"/>
      </dsp:txXfrm>
    </dsp:sp>
    <dsp:sp modelId="{5081B7D2-F7BC-4F0E-ABE3-DFAF254DD469}">
      <dsp:nvSpPr>
        <dsp:cNvPr id="0" name=""/>
        <dsp:cNvSpPr/>
      </dsp:nvSpPr>
      <dsp:spPr>
        <a:xfrm>
          <a:off x="3908899" y="4120418"/>
          <a:ext cx="1453027" cy="145302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আলমারি</a:t>
          </a: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121690" y="4333209"/>
        <a:ext cx="1027445" cy="1027445"/>
      </dsp:txXfrm>
    </dsp:sp>
    <dsp:sp modelId="{CCCACB6A-E200-454C-9318-72F274D7AFBB}">
      <dsp:nvSpPr>
        <dsp:cNvPr id="0" name=""/>
        <dsp:cNvSpPr/>
      </dsp:nvSpPr>
      <dsp:spPr>
        <a:xfrm rot="6963205">
          <a:off x="2917883" y="3797460"/>
          <a:ext cx="626923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626923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15672" y="3799663"/>
        <a:ext cx="31346" cy="31346"/>
      </dsp:txXfrm>
    </dsp:sp>
    <dsp:sp modelId="{19630C0C-BE74-4E78-8DE0-13445EEC027B}">
      <dsp:nvSpPr>
        <dsp:cNvPr id="0" name=""/>
        <dsp:cNvSpPr/>
      </dsp:nvSpPr>
      <dsp:spPr>
        <a:xfrm>
          <a:off x="2018170" y="4006408"/>
          <a:ext cx="1468124" cy="157787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বাড়ি  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233172" y="4237482"/>
        <a:ext cx="1038120" cy="1115723"/>
      </dsp:txXfrm>
    </dsp:sp>
    <dsp:sp modelId="{DF515B00-F7B1-4024-9FFC-D1B0D5C9A930}">
      <dsp:nvSpPr>
        <dsp:cNvPr id="0" name=""/>
        <dsp:cNvSpPr/>
      </dsp:nvSpPr>
      <dsp:spPr>
        <a:xfrm rot="10121206">
          <a:off x="2229014" y="3074082"/>
          <a:ext cx="621086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621086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24030" y="3076432"/>
        <a:ext cx="31054" cy="31054"/>
      </dsp:txXfrm>
    </dsp:sp>
    <dsp:sp modelId="{224DBBE1-6BF3-4E2D-9CDE-AD0F61DAFA3A}">
      <dsp:nvSpPr>
        <dsp:cNvPr id="0" name=""/>
        <dsp:cNvSpPr/>
      </dsp:nvSpPr>
      <dsp:spPr>
        <a:xfrm>
          <a:off x="796137" y="2568888"/>
          <a:ext cx="1453027" cy="145302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বাস,রাস্তা 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08928" y="2781679"/>
        <a:ext cx="1027445" cy="1027445"/>
      </dsp:txXfrm>
    </dsp:sp>
    <dsp:sp modelId="{D00E9BC8-D890-4EFB-9805-BB793F4BC304}">
      <dsp:nvSpPr>
        <dsp:cNvPr id="0" name=""/>
        <dsp:cNvSpPr/>
      </dsp:nvSpPr>
      <dsp:spPr>
        <a:xfrm rot="13030224">
          <a:off x="2489163" y="2162359"/>
          <a:ext cx="624945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624945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86013" y="2164613"/>
        <a:ext cx="31247" cy="31247"/>
      </dsp:txXfrm>
    </dsp:sp>
    <dsp:sp modelId="{D64A8357-3206-44F1-A352-C49DC6F833F3}">
      <dsp:nvSpPr>
        <dsp:cNvPr id="0" name=""/>
        <dsp:cNvSpPr/>
      </dsp:nvSpPr>
      <dsp:spPr>
        <a:xfrm>
          <a:off x="1218766" y="747711"/>
          <a:ext cx="1468124" cy="157787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কোদাল কস্তে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33768" y="978785"/>
        <a:ext cx="1038120" cy="1115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D073A-28DF-41FD-BD15-C0150F88AA51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DAB60-655E-48D2-B26E-B1A8082BD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DAB60-655E-48D2-B26E-B1A8082BDB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u-home-ho-thereport2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7772400" cy="4794190"/>
          </a:xfrm>
          <a:prstGeom prst="roundRect">
            <a:avLst>
              <a:gd name="adj" fmla="val 8594"/>
            </a:avLst>
          </a:prstGeom>
          <a:solidFill>
            <a:srgbClr val="0070C0"/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81400" y="5562600"/>
            <a:ext cx="4191000" cy="923330"/>
          </a:xfrm>
          <a:prstGeom prst="rect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i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i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3505200" cy="2657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97647718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1000"/>
            <a:ext cx="4199467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bench-design-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11833"/>
            <a:ext cx="3581400" cy="2657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mallImag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336290"/>
            <a:ext cx="3810000" cy="2835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858869"/>
            <a:ext cx="17526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চেয়ার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2" y="2829580"/>
            <a:ext cx="16001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টেবিল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019800"/>
            <a:ext cx="2438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বেঞ্চ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6172200"/>
            <a:ext cx="19812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আলমারি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ir-gh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3886200" cy="2185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Hartal-14246612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3505200" cy="206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50949871.c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95600"/>
            <a:ext cx="3886200" cy="271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9b2882c1dbdaa286145b93822622a8d-8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1" y="2895600"/>
            <a:ext cx="2971800" cy="2953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2438400"/>
            <a:ext cx="1676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362200"/>
            <a:ext cx="23622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বাস ও রাস্তা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867400"/>
            <a:ext cx="1981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কাস্তে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943600"/>
            <a:ext cx="1219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কোদাল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6019800"/>
            <a:ext cx="3276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এগুলো কৃত্রিম সম্পদ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2687684"/>
              </p:ext>
            </p:extLst>
          </p:nvPr>
        </p:nvGraphicFramePr>
        <p:xfrm>
          <a:off x="1371600" y="685800"/>
          <a:ext cx="7315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793CC5-6022-487B-9773-9E68D386C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19793CC5-6022-487B-9773-9E68D386C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19793CC5-6022-487B-9773-9E68D386C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19793CC5-6022-487B-9773-9E68D386C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CF2E5E-B150-4581-960A-46254DA53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AECF2E5E-B150-4581-960A-46254DA53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AECF2E5E-B150-4581-960A-46254DA53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AECF2E5E-B150-4581-960A-46254DA53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CCF923-E25E-4E3C-9DAC-1E872C21E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3BCCF923-E25E-4E3C-9DAC-1E872C21E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3BCCF923-E25E-4E3C-9DAC-1E872C21E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3BCCF923-E25E-4E3C-9DAC-1E872C21E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980192-98C5-4FE9-BB3F-D9410DEC3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90980192-98C5-4FE9-BB3F-D9410DEC3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90980192-98C5-4FE9-BB3F-D9410DEC3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0980192-98C5-4FE9-BB3F-D9410DEC3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95244-ADBE-4030-938F-544AD879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7E695244-ADBE-4030-938F-544AD879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7E695244-ADBE-4030-938F-544AD879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7E695244-ADBE-4030-938F-544AD879E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7CA16C-AEFF-4E6D-9DB8-BB8E1B2A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2F7CA16C-AEFF-4E6D-9DB8-BB8E1B2A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2F7CA16C-AEFF-4E6D-9DB8-BB8E1B2A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2F7CA16C-AEFF-4E6D-9DB8-BB8E1B2AB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EF1CF1-9D0A-4A44-8672-6158081ED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6DEF1CF1-9D0A-4A44-8672-6158081ED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6DEF1CF1-9D0A-4A44-8672-6158081ED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6DEF1CF1-9D0A-4A44-8672-6158081ED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221E00-7270-4355-9FD3-6ADEEEF06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A8221E00-7270-4355-9FD3-6ADEEEF06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A8221E00-7270-4355-9FD3-6ADEEEF06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A8221E00-7270-4355-9FD3-6ADEEEF06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81B7D2-F7BC-4F0E-ABE3-DFAF254DD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5081B7D2-F7BC-4F0E-ABE3-DFAF254DD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5081B7D2-F7BC-4F0E-ABE3-DFAF254DD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5081B7D2-F7BC-4F0E-ABE3-DFAF254DD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CACB6A-E200-454C-9318-72F274D7A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CCCACB6A-E200-454C-9318-72F274D7A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CCCACB6A-E200-454C-9318-72F274D7A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graphicEl>
                                              <a:dgm id="{CCCACB6A-E200-454C-9318-72F274D7A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30C0C-BE74-4E78-8DE0-13445EEC0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graphicEl>
                                              <a:dgm id="{19630C0C-BE74-4E78-8DE0-13445EEC0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19630C0C-BE74-4E78-8DE0-13445EEC0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19630C0C-BE74-4E78-8DE0-13445EEC0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515B00-F7B1-4024-9FFC-D1B0D5C9A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DF515B00-F7B1-4024-9FFC-D1B0D5C9A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graphicEl>
                                              <a:dgm id="{DF515B00-F7B1-4024-9FFC-D1B0D5C9A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DF515B00-F7B1-4024-9FFC-D1B0D5C9A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DBBE1-6BF3-4E2D-9CDE-AD0F61DAF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graphicEl>
                                              <a:dgm id="{224DBBE1-6BF3-4E2D-9CDE-AD0F61DAF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224DBBE1-6BF3-4E2D-9CDE-AD0F61DAF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224DBBE1-6BF3-4E2D-9CDE-AD0F61DAF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0E9BC8-D890-4EFB-9805-BB793F4BC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graphicEl>
                                              <a:dgm id="{D00E9BC8-D890-4EFB-9805-BB793F4BC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graphicEl>
                                              <a:dgm id="{D00E9BC8-D890-4EFB-9805-BB793F4BC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">
                                            <p:graphicEl>
                                              <a:dgm id="{D00E9BC8-D890-4EFB-9805-BB793F4BC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4A8357-3206-44F1-A352-C49DC6F83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>
                                            <p:graphicEl>
                                              <a:dgm id="{D64A8357-3206-44F1-A352-C49DC6F83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graphicEl>
                                              <a:dgm id="{D64A8357-3206-44F1-A352-C49DC6F83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">
                                            <p:graphicEl>
                                              <a:dgm id="{D64A8357-3206-44F1-A352-C49DC6F83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0198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পাঠ্য বইয়ের সংযোগঃ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667000"/>
            <a:ext cx="6019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শিক্ষার্থীরা নিরবে পড়বে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2057400" cy="7694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দল নং- 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6553200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 তিনটি  প্রাকৃতিক  সম্পদের নাম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286000"/>
            <a:ext cx="2286000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দল নং -২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200400"/>
            <a:ext cx="6400800" cy="7078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 চারটি  কৃত্রিম  সম্পদের  নাম লিখ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4648200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সঠিক উত্তরে  টিক দাও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7812"/>
            <a:ext cx="769620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১।কোনটি  প্রাকৃতিক সম্পদ?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ক) মাটি            খ) চেয়ার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গ) ঘর              ঘ ) বাস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২।কোনটি কৃত্রিম সম্পদ 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ক) বাস                খ) পানি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গ) বায়ু                 ঘ) কয়লা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19600"/>
            <a:ext cx="75438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প্রশ্নের উত্তর  দাও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দুইটি প্রাকৃটিক সম্পদের ব্যবহার লিখ ।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২। দুইটি কৃত্রিম সম্পদের ব্যবহার লিখ 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ti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2400"/>
            <a:ext cx="7734300" cy="5762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6211669"/>
            <a:ext cx="25146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-457200"/>
            <a:ext cx="8153400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জালাল উদ্দিন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খড়মপুর সরকারি প্রাথমিক বিদ্যালয়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উপজেলাঃ গাংনী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জেলাঃ মেহেরপুর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০১৭১৪৯০৭৫২৫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zalalgps@gmail.com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286838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পরিচয়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58613"/>
            <a:ext cx="7772400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শিরোনামঃ প্রাকৃতিক সম্পদ 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(১৩ )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পাঠ্যাংশঃপ্রাকৃতিক সম্পদ ও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সম্পদ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90600"/>
            <a:ext cx="2590800" cy="584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1752600"/>
            <a:ext cx="8191500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১৩.১.১ প্রাকৃতিক সম্পদের গুরত্ব বর্ণনা করতে পারবে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১৩.1.2 প্রাকৃতিক সম্পদের ব্যবহার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১৩.1.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মানসৃষ্ট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3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65" y="1828800"/>
            <a:ext cx="4495799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kamar_2_2016-08-29_10 29 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1856505"/>
            <a:ext cx="3775435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789DE8-2F91-4BDF-B15C-B62FC5660B9E}"/>
              </a:ext>
            </a:extLst>
          </p:cNvPr>
          <p:cNvSpPr/>
          <p:nvPr/>
        </p:nvSpPr>
        <p:spPr>
          <a:xfrm>
            <a:off x="301265" y="609600"/>
            <a:ext cx="8541469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</a:rPr>
              <a:t>নিচের ছবি দুই টা দেখে চিন্তা করে বল তো এগুলো কি???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581400"/>
            <a:ext cx="7467600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 সম্পদ  ও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সম্পদ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2982C05-5F27-42C4-90A7-E30BFBE0327F}"/>
              </a:ext>
            </a:extLst>
          </p:cNvPr>
          <p:cNvSpPr/>
          <p:nvPr/>
        </p:nvSpPr>
        <p:spPr>
          <a:xfrm>
            <a:off x="3048000" y="381000"/>
            <a:ext cx="1926771" cy="2133600"/>
          </a:xfrm>
          <a:prstGeom prst="wedgeEllipseCallout">
            <a:avLst>
              <a:gd name="adj1" fmla="val -23375"/>
              <a:gd name="adj2" fmla="val 8316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s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029" y="238123"/>
            <a:ext cx="3516086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ea-water-ocean-wa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7185" y="238123"/>
            <a:ext cx="4191000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27541-mangrove.jpg"/>
          <p:cNvPicPr>
            <a:picLocks noChangeAspect="1"/>
          </p:cNvPicPr>
          <p:nvPr/>
        </p:nvPicPr>
        <p:blipFill>
          <a:blip r:embed="rId4"/>
          <a:srcRect l="18644" r="5085"/>
          <a:stretch>
            <a:fillRect/>
          </a:stretch>
        </p:blipFill>
        <p:spPr>
          <a:xfrm>
            <a:off x="283029" y="3475256"/>
            <a:ext cx="35160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hoh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71" y="3587497"/>
            <a:ext cx="4191000" cy="2432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76300" y="2828925"/>
            <a:ext cx="1371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মাটি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172200"/>
            <a:ext cx="2057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উদ্ভিদ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895600"/>
            <a:ext cx="12954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ea typeface="Meiryo UI" pitchFamily="34" charset="-128"/>
                <a:cs typeface="NikoshBAN" pitchFamily="2" charset="0"/>
              </a:rPr>
              <a:t>পানি </a:t>
            </a:r>
            <a:endParaRPr lang="en-US" sz="4400" dirty="0">
              <a:latin typeface="NikoshBAN" pitchFamily="2" charset="0"/>
              <a:ea typeface="Meiryo UI" pitchFamily="34" charset="-128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6096000"/>
            <a:ext cx="19050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প্রানী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591687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3200"/>
            <a:ext cx="40386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Limestone-Chippings-300x1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304800"/>
            <a:ext cx="414494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ron_electrolytic_and_1cm3_cu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505200"/>
            <a:ext cx="4038600" cy="251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2819400"/>
            <a:ext cx="990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তেল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895600"/>
            <a:ext cx="1828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চুনাপাথর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096000"/>
            <a:ext cx="2819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লৌহ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267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ard 9"/>
          <p:cNvSpPr/>
          <p:nvPr/>
        </p:nvSpPr>
        <p:spPr>
          <a:xfrm>
            <a:off x="5334000" y="4038600"/>
            <a:ext cx="3581400" cy="1143000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প্রাকৃতিক সম্পদ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4517183"/>
              </p:ext>
            </p:extLst>
          </p:nvPr>
        </p:nvGraphicFramePr>
        <p:xfrm>
          <a:off x="609600" y="3810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BE8DB5-E109-4EF7-9BD5-0235D3FBA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>
                                            <p:graphicEl>
                                              <a:dgm id="{BFBE8DB5-E109-4EF7-9BD5-0235D3FBA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E27837-1C7C-4C09-AA03-C9F4D8C81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">
                                            <p:graphicEl>
                                              <a:dgm id="{F1E27837-1C7C-4C09-AA03-C9F4D8C81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C31DF9-05CE-4A9B-902B-7B91ABDDB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2">
                                            <p:graphicEl>
                                              <a:dgm id="{F4C31DF9-05CE-4A9B-902B-7B91ABDDB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8C75FA-41CE-4E4F-B4E6-1F280F419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2">
                                            <p:graphicEl>
                                              <a:dgm id="{B28C75FA-41CE-4E4F-B4E6-1F280F419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12827E-FBE3-494C-87E4-56DF995E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2">
                                            <p:graphicEl>
                                              <a:dgm id="{D712827E-FBE3-494C-87E4-56DF995E1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7E30ED-D5C0-4D89-BDA5-D3EC4848D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2">
                                            <p:graphicEl>
                                              <a:dgm id="{DB7E30ED-D5C0-4D89-BDA5-D3EC4848D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E6F037-13DC-4C59-B1C7-4BF488A37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2">
                                            <p:graphicEl>
                                              <a:dgm id="{8DE6F037-13DC-4C59-B1C7-4BF488A37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A69F8F-97DD-4B3C-8D09-4A725E0D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3000"/>
                                        <p:tgtEl>
                                          <p:spTgt spid="2">
                                            <p:graphicEl>
                                              <a:dgm id="{1BA69F8F-97DD-4B3C-8D09-4A725E0D2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8114A-5B86-4144-B0C2-5B45DA39C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3000"/>
                                        <p:tgtEl>
                                          <p:spTgt spid="2">
                                            <p:graphicEl>
                                              <a:dgm id="{28E8114A-5B86-4144-B0C2-5B45DA39C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3AD4D-AB2C-4042-A3B9-613D9BCFB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2">
                                            <p:graphicEl>
                                              <a:dgm id="{51A3AD4D-AB2C-4042-A3B9-613D9BCFB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C9E20D-F7A3-458A-A073-C8796E65F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2">
                                            <p:graphicEl>
                                              <a:dgm id="{B1C9E20D-F7A3-458A-A073-C8796E65F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80E7F-3E27-4406-B0EB-2C113E5FF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3000"/>
                                        <p:tgtEl>
                                          <p:spTgt spid="2">
                                            <p:graphicEl>
                                              <a:dgm id="{D0380E7F-3E27-4406-B0EB-2C113E5FF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BF6D6A-1038-458E-AB59-DA839AB4C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3000"/>
                                        <p:tgtEl>
                                          <p:spTgt spid="2">
                                            <p:graphicEl>
                                              <a:dgm id="{F7BF6D6A-1038-458E-AB59-DA839AB4C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2F731-32C8-4550-970C-46CAD624F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3000"/>
                                        <p:tgtEl>
                                          <p:spTgt spid="2">
                                            <p:graphicEl>
                                              <a:dgm id="{B9B2F731-32C8-4550-970C-46CAD624F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82C564-3581-46CB-B7F3-BD229DE9B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3000"/>
                                        <p:tgtEl>
                                          <p:spTgt spid="2">
                                            <p:graphicEl>
                                              <a:dgm id="{0982C564-3581-46CB-B7F3-BD229DE9B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234</Words>
  <Application>Microsoft Office PowerPoint</Application>
  <PresentationFormat>On-screen Show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Bengal Computer</dc:creator>
  <cp:lastModifiedBy>DPE</cp:lastModifiedBy>
  <cp:revision>139</cp:revision>
  <dcterms:created xsi:type="dcterms:W3CDTF">2006-08-16T00:00:00Z</dcterms:created>
  <dcterms:modified xsi:type="dcterms:W3CDTF">2020-09-30T16:02:06Z</dcterms:modified>
</cp:coreProperties>
</file>