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265" r:id="rId4"/>
    <p:sldId id="299" r:id="rId5"/>
    <p:sldId id="259" r:id="rId6"/>
    <p:sldId id="260" r:id="rId7"/>
    <p:sldId id="261" r:id="rId8"/>
    <p:sldId id="262" r:id="rId9"/>
    <p:sldId id="289" r:id="rId10"/>
    <p:sldId id="274" r:id="rId11"/>
    <p:sldId id="275" r:id="rId12"/>
    <p:sldId id="276" r:id="rId13"/>
    <p:sldId id="266" r:id="rId14"/>
    <p:sldId id="285" r:id="rId15"/>
    <p:sldId id="267" r:id="rId16"/>
    <p:sldId id="268" r:id="rId17"/>
    <p:sldId id="279" r:id="rId18"/>
    <p:sldId id="281" r:id="rId19"/>
    <p:sldId id="282" r:id="rId20"/>
    <p:sldId id="301" r:id="rId21"/>
    <p:sldId id="300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4118" autoAdjust="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n-US" sz="4800" b="1" dirty="0" smtClean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 rot="18606191">
            <a:off x="14714" y="1556849"/>
            <a:ext cx="3812522" cy="11146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</a:rPr>
              <a:t>সবাইকে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526653">
            <a:off x="5488048" y="1323885"/>
            <a:ext cx="2769209" cy="1221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</a:rPr>
              <a:t>স্বাগতম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" y="0"/>
            <a:ext cx="456546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03"/>
          <a:stretch/>
        </p:blipFill>
        <p:spPr>
          <a:xfrm>
            <a:off x="4585063" y="0"/>
            <a:ext cx="45589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66892 0.0055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6666 0.0055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952500" y="228600"/>
            <a:ext cx="2628900" cy="765048"/>
          </a:xfrm>
          <a:prstGeom prst="wedgeRectCallout">
            <a:avLst>
              <a:gd name="adj1" fmla="val -21626"/>
              <a:gd name="adj2" fmla="val 842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410200" y="301968"/>
            <a:ext cx="2514600" cy="770712"/>
          </a:xfrm>
          <a:prstGeom prst="wedgeRectCallout">
            <a:avLst>
              <a:gd name="adj1" fmla="val -21626"/>
              <a:gd name="adj2" fmla="val 842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334000"/>
            <a:ext cx="8610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 নদী নালার দেশ, কিন্তু এখানে সমুদ্র ও রয়েছে।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371600"/>
            <a:ext cx="4267200" cy="3733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4724400" y="1390934"/>
            <a:ext cx="4191000" cy="3714466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1752600" y="152400"/>
            <a:ext cx="5486400" cy="841248"/>
          </a:xfrm>
          <a:prstGeom prst="wedgeRectCallout">
            <a:avLst>
              <a:gd name="adj1" fmla="val -21626"/>
              <a:gd name="adj2" fmla="val 842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 বা অরণ্য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638800"/>
            <a:ext cx="822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  একটি বন বা অরণ্য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1295400"/>
            <a:ext cx="8610600" cy="4191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5405081" y="108226"/>
            <a:ext cx="2291119" cy="846935"/>
          </a:xfrm>
          <a:prstGeom prst="wedgeRectCallout">
            <a:avLst>
              <a:gd name="adj1" fmla="val -21626"/>
              <a:gd name="adj2" fmla="val 842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04800" y="5105400"/>
            <a:ext cx="8382000" cy="141427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সুন্দরবনে নানারকমের পশুপাখি থাকে।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371600" y="77519"/>
            <a:ext cx="1638300" cy="877642"/>
          </a:xfrm>
          <a:prstGeom prst="wedgeRectCallout">
            <a:avLst>
              <a:gd name="adj1" fmla="val -21626"/>
              <a:gd name="adj2" fmla="val 842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52582" y="1290851"/>
            <a:ext cx="4343399" cy="37338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1295400"/>
            <a:ext cx="4038600" cy="3733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762000" y="227076"/>
            <a:ext cx="2539052" cy="612648"/>
          </a:xfrm>
          <a:prstGeom prst="wedgeRectCallout">
            <a:avLst>
              <a:gd name="adj1" fmla="val -21626"/>
              <a:gd name="adj2" fmla="val 842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গ্রাম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" y="5105400"/>
            <a:ext cx="8534400" cy="17526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লোকেরা কৃষি কাজ করে, অর্থাৎ জমিতে ফসল ফলায়।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840406" y="227076"/>
            <a:ext cx="3617794" cy="612648"/>
          </a:xfrm>
          <a:prstGeom prst="wedgeRectCallout">
            <a:avLst>
              <a:gd name="adj1" fmla="val -21626"/>
              <a:gd name="adj2" fmla="val 842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কৃষি কাজ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48904" y="1146048"/>
            <a:ext cx="4294496" cy="3806952"/>
          </a:xfrm>
          <a:prstGeom prst="round2Same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4459406" y="1146048"/>
            <a:ext cx="4532194" cy="3806952"/>
          </a:xfrm>
          <a:prstGeom prst="round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905000" y="76200"/>
            <a:ext cx="4191000" cy="765048"/>
          </a:xfrm>
          <a:prstGeom prst="wedgeRectCallout">
            <a:avLst>
              <a:gd name="adj1" fmla="val 843"/>
              <a:gd name="adj2" fmla="val 6993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মধু সংগ্রহ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" y="5715000"/>
            <a:ext cx="8610600" cy="1143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সুন্দরবন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মধু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সংগ্রহ করা যায়।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Shahid.HT\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00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228600"/>
            <a:ext cx="4343400" cy="6375400"/>
            <a:chOff x="381000" y="228600"/>
            <a:chExt cx="4343400" cy="6375400"/>
          </a:xfrm>
        </p:grpSpPr>
        <p:sp>
          <p:nvSpPr>
            <p:cNvPr id="3" name="Rectangle 2"/>
            <p:cNvSpPr/>
            <p:nvPr/>
          </p:nvSpPr>
          <p:spPr>
            <a:xfrm>
              <a:off x="381000" y="431800"/>
              <a:ext cx="762000" cy="6172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শ</a:t>
              </a: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ব্দা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র্থ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+</a:t>
              </a: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বাক্য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গ</a:t>
              </a:r>
            </a:p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ঠ</a:t>
              </a:r>
            </a:p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ণ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219200" y="228600"/>
              <a:ext cx="2286000" cy="6858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কৃষিকাজ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3810000" y="228600"/>
              <a:ext cx="914400" cy="914400"/>
            </a:xfrm>
            <a:prstGeom prst="mathMinu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876800" y="304800"/>
            <a:ext cx="3962400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00" dirty="0" smtClean="0">
                <a:latin typeface="NikoshBAN" pitchFamily="2" charset="0"/>
                <a:cs typeface="NikoshBAN" pitchFamily="2" charset="0"/>
              </a:rPr>
              <a:t>চাষাবাদ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0" y="5943600"/>
            <a:ext cx="6553200" cy="762000"/>
          </a:xfrm>
          <a:prstGeom prst="roundRect">
            <a:avLst/>
          </a:prstGeom>
          <a:solidFill>
            <a:srgbClr val="F8CCE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লোকেরা কৃষিকাজ করে।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447800" y="1295400"/>
            <a:ext cx="7391400" cy="44958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228600"/>
            <a:ext cx="4572000" cy="6324600"/>
            <a:chOff x="381000" y="279400"/>
            <a:chExt cx="4572000" cy="6324600"/>
          </a:xfrm>
        </p:grpSpPr>
        <p:sp>
          <p:nvSpPr>
            <p:cNvPr id="3" name="Rectangle 2"/>
            <p:cNvSpPr/>
            <p:nvPr/>
          </p:nvSpPr>
          <p:spPr>
            <a:xfrm>
              <a:off x="381000" y="431800"/>
              <a:ext cx="762000" cy="6172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শ</a:t>
              </a:r>
            </a:p>
            <a:p>
              <a:pPr algn="ctr"/>
              <a:r>
                <a:rPr lang="en-US" sz="4500" dirty="0" err="1" smtClean="0">
                  <a:latin typeface="NikoshBAN" pitchFamily="2" charset="0"/>
                  <a:cs typeface="NikoshBAN" pitchFamily="2" charset="0"/>
                </a:rPr>
                <a:t>ব্দা</a:t>
              </a:r>
              <a:endParaRPr lang="en-US" sz="45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500" dirty="0" err="1" smtClean="0">
                  <a:latin typeface="NikoshBAN" pitchFamily="2" charset="0"/>
                  <a:cs typeface="NikoshBAN" pitchFamily="2" charset="0"/>
                </a:rPr>
                <a:t>র্থ</a:t>
              </a:r>
              <a:endParaRPr lang="en-US" sz="45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+</a:t>
              </a:r>
            </a:p>
            <a:p>
              <a:pPr algn="ctr"/>
              <a:r>
                <a:rPr lang="en-US" sz="4500" dirty="0" err="1" smtClean="0">
                  <a:latin typeface="NikoshBAN" pitchFamily="2" charset="0"/>
                  <a:cs typeface="NikoshBAN" pitchFamily="2" charset="0"/>
                </a:rPr>
                <a:t>বাক্য</a:t>
              </a:r>
              <a:endParaRPr lang="en-US" sz="45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গ</a:t>
              </a:r>
            </a:p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ঠ</a:t>
              </a:r>
            </a:p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ণ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600200" y="355600"/>
              <a:ext cx="2286000" cy="6858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সংগ্রহ করা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Minus 8"/>
            <p:cNvSpPr/>
            <p:nvPr/>
          </p:nvSpPr>
          <p:spPr>
            <a:xfrm>
              <a:off x="4038600" y="279400"/>
              <a:ext cx="914400" cy="914400"/>
            </a:xfrm>
            <a:prstGeom prst="mathMin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257800" y="304800"/>
            <a:ext cx="3581400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জোগাড়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5715000"/>
            <a:ext cx="6553200" cy="685800"/>
          </a:xfrm>
          <a:prstGeom prst="roundRect">
            <a:avLst/>
          </a:prstGeom>
          <a:solidFill>
            <a:srgbClr val="F8CCE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সুন্দরবন থেকে মধু সংগ্রহ করা যায়।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User\Desktop\Shahid.HT\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1"/>
            <a:ext cx="7391400" cy="432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431800"/>
            <a:ext cx="4318000" cy="6172200"/>
            <a:chOff x="381000" y="431800"/>
            <a:chExt cx="4318000" cy="6172200"/>
          </a:xfrm>
        </p:grpSpPr>
        <p:sp>
          <p:nvSpPr>
            <p:cNvPr id="2" name="Rectangle 1"/>
            <p:cNvSpPr/>
            <p:nvPr/>
          </p:nvSpPr>
          <p:spPr>
            <a:xfrm>
              <a:off x="381000" y="431800"/>
              <a:ext cx="762000" cy="6172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শ</a:t>
              </a:r>
            </a:p>
            <a:p>
              <a:pPr algn="ctr"/>
              <a:r>
                <a:rPr lang="en-US" sz="4500" dirty="0" err="1" smtClean="0">
                  <a:latin typeface="NikoshBAN" pitchFamily="2" charset="0"/>
                  <a:cs typeface="NikoshBAN" pitchFamily="2" charset="0"/>
                </a:rPr>
                <a:t>ব্দা</a:t>
              </a:r>
              <a:endParaRPr lang="en-US" sz="45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500" dirty="0" err="1" smtClean="0">
                  <a:latin typeface="NikoshBAN" pitchFamily="2" charset="0"/>
                  <a:cs typeface="NikoshBAN" pitchFamily="2" charset="0"/>
                </a:rPr>
                <a:t>র্থ</a:t>
              </a:r>
              <a:endParaRPr lang="en-US" sz="45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+</a:t>
              </a:r>
            </a:p>
            <a:p>
              <a:pPr algn="ctr"/>
              <a:r>
                <a:rPr lang="en-US" sz="4500" dirty="0" err="1" smtClean="0">
                  <a:latin typeface="NikoshBAN" pitchFamily="2" charset="0"/>
                  <a:cs typeface="NikoshBAN" pitchFamily="2" charset="0"/>
                </a:rPr>
                <a:t>বাক্য</a:t>
              </a:r>
              <a:endParaRPr lang="en-US" sz="45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গ</a:t>
              </a:r>
            </a:p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ঠ</a:t>
              </a:r>
            </a:p>
            <a:p>
              <a:pPr algn="ctr"/>
              <a:r>
                <a:rPr lang="en-US" sz="4500" dirty="0" smtClean="0">
                  <a:latin typeface="NikoshBAN" pitchFamily="2" charset="0"/>
                  <a:cs typeface="NikoshBAN" pitchFamily="2" charset="0"/>
                </a:rPr>
                <a:t>ণ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784600" y="1113971"/>
              <a:ext cx="914400" cy="52614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19200" y="1034143"/>
              <a:ext cx="2286000" cy="6858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000" dirty="0" smtClean="0">
                  <a:latin typeface="NikoshBAN" pitchFamily="2" charset="0"/>
                  <a:cs typeface="NikoshBAN" pitchFamily="2" charset="0"/>
                </a:rPr>
                <a:t>বন 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876800" y="1034143"/>
            <a:ext cx="3962400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জঙ্গল, অরণ্য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5715000"/>
            <a:ext cx="6553200" cy="685800"/>
          </a:xfrm>
          <a:prstGeom prst="roundRect">
            <a:avLst/>
          </a:prstGeom>
          <a:solidFill>
            <a:srgbClr val="F8CCE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সুন্দরবনে বাঘ থাকে।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0" y="1981200"/>
            <a:ext cx="6781800" cy="35814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197"/>
            <a:ext cx="9144000" cy="6858000"/>
            <a:chOff x="0" y="0"/>
            <a:chExt cx="9144000" cy="6858000"/>
          </a:xfrm>
        </p:grpSpPr>
        <p:pic>
          <p:nvPicPr>
            <p:cNvPr id="2" name="Picture 1" descr="Fram 4 - Copy - Cop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ound Same Side Corner Rectangle 2"/>
            <p:cNvSpPr/>
            <p:nvPr/>
          </p:nvSpPr>
          <p:spPr>
            <a:xfrm>
              <a:off x="228600" y="1981200"/>
              <a:ext cx="2667000" cy="2438400"/>
            </a:xfrm>
            <a:prstGeom prst="round2Same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শিক্ষকের</a:t>
              </a:r>
              <a:r>
                <a:rPr lang="en-US" sz="5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5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6172200" y="1905000"/>
              <a:ext cx="2667000" cy="2590800"/>
            </a:xfrm>
            <a:prstGeom prst="round2Same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শিক্ষার্থীর</a:t>
              </a:r>
              <a:r>
                <a:rPr lang="en-US" sz="5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5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/>
            <a:srcRect l="37500" t="23333" r="39000" b="22445"/>
            <a:stretch>
              <a:fillRect/>
            </a:stretch>
          </p:blipFill>
          <p:spPr bwMode="auto">
            <a:xfrm>
              <a:off x="2986791" y="1066800"/>
              <a:ext cx="303301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85900" y="228600"/>
            <a:ext cx="624840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1752600"/>
            <a:ext cx="8534400" cy="685800"/>
            <a:chOff x="381000" y="1752600"/>
            <a:chExt cx="8534400" cy="685800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1828800"/>
              <a:ext cx="4038600" cy="6096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000" dirty="0" smtClean="0">
                  <a:latin typeface="NikoshBAN" pitchFamily="2" charset="0"/>
                  <a:cs typeface="NikoshBAN" pitchFamily="2" charset="0"/>
                </a:rPr>
                <a:t>পদ্মা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76800" y="1752600"/>
              <a:ext cx="4038600" cy="6096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000" dirty="0" smtClean="0">
                  <a:latin typeface="NikoshBAN" pitchFamily="2" charset="0"/>
                  <a:cs typeface="NikoshBAN" pitchFamily="2" charset="0"/>
                </a:rPr>
                <a:t>মেঘনা  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4876800"/>
            <a:ext cx="8752764" cy="1703127"/>
            <a:chOff x="152400" y="4876800"/>
            <a:chExt cx="8752764" cy="1703127"/>
          </a:xfrm>
        </p:grpSpPr>
        <p:sp>
          <p:nvSpPr>
            <p:cNvPr id="7" name="Rounded Rectangle 6"/>
            <p:cNvSpPr/>
            <p:nvPr/>
          </p:nvSpPr>
          <p:spPr>
            <a:xfrm>
              <a:off x="152400" y="4876800"/>
              <a:ext cx="41910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১)      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চট্টগ্রাম,রাঙামাটি,বান্দরবান </a:t>
              </a:r>
              <a:r>
                <a:rPr lang="bn-BD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খাগড়ছড়িতে ।</a:t>
              </a:r>
              <a:endPara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66564" y="4979727"/>
              <a:ext cx="40386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(খ)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১)সুন্দরবন=</a:t>
              </a:r>
            </a:p>
            <a:p>
              <a:r>
                <a:rPr lang="bn-BD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বাংলাদেশে সুন্দরবন অবস্থিত।</a:t>
              </a:r>
            </a:p>
            <a:p>
              <a:r>
                <a:rPr lang="bn-BD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২)</a:t>
              </a:r>
              <a:r>
                <a:rPr lang="bn-BD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জ়ণ্মভূমি </a:t>
              </a:r>
              <a:r>
                <a:rPr lang="bn-BD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=</a:t>
              </a:r>
            </a:p>
            <a:p>
              <a:r>
                <a:rPr lang="bn-BD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আমাদের জ়ণ্মভূমি বাংলাদেশে। </a:t>
              </a:r>
              <a:endPara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" y="2590800"/>
            <a:ext cx="8686800" cy="2209800"/>
            <a:chOff x="228600" y="2590800"/>
            <a:chExt cx="8686800" cy="2209800"/>
          </a:xfrm>
        </p:grpSpPr>
        <p:sp>
          <p:nvSpPr>
            <p:cNvPr id="15" name="Rounded Rectangle 14"/>
            <p:cNvSpPr/>
            <p:nvPr/>
          </p:nvSpPr>
          <p:spPr>
            <a:xfrm>
              <a:off x="228600" y="2590800"/>
              <a:ext cx="40386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spcBef>
                  <a:spcPct val="20000"/>
                </a:spcBef>
                <a:defRPr/>
              </a:pP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(ক) বাংলাদেশের  কোন কোন জেলায় পাহাড় আছে?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76800" y="2590800"/>
              <a:ext cx="40386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(খ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শব্দ গুলো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১)সুন্দরবন  ২)জ়ণ্মভূমি </a:t>
              </a:r>
              <a:endPara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828800" y="4343400"/>
              <a:ext cx="685800" cy="45720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6324600" y="4343400"/>
              <a:ext cx="685800" cy="45720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:\DAULAT\Folder-0030\195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399" y="901339"/>
            <a:ext cx="1998618" cy="26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4820194" y="1162595"/>
            <a:ext cx="2975066" cy="219456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690155" y="3657600"/>
            <a:ext cx="4982391" cy="2481943"/>
          </a:xfrm>
          <a:prstGeom prst="beve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223" y="3962400"/>
            <a:ext cx="45937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দৌলত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দঃ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চান্দলা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সবুজপাড়া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ব্রাহ্মণপাড়া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,কুমিল্লা</a:t>
            </a:r>
            <a:endParaRPr lang="en-US" sz="2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5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609600"/>
            <a:ext cx="8458200" cy="1676400"/>
            <a:chOff x="3229401" y="938031"/>
            <a:chExt cx="4724400" cy="1676400"/>
          </a:xfrm>
        </p:grpSpPr>
        <p:pic>
          <p:nvPicPr>
            <p:cNvPr id="3" name="Picture 2" descr="R_4 - Copy.JPG"/>
            <p:cNvPicPr>
              <a:picLocks noChangeAspect="1"/>
            </p:cNvPicPr>
            <p:nvPr/>
          </p:nvPicPr>
          <p:blipFill>
            <a:blip r:embed="rId2"/>
            <a:srcRect l="20635" t="3571" r="17460" b="17857"/>
            <a:stretch>
              <a:fillRect/>
            </a:stretch>
          </p:blipFill>
          <p:spPr>
            <a:xfrm>
              <a:off x="3229401" y="938031"/>
              <a:ext cx="4724400" cy="1676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38812" y="1125435"/>
              <a:ext cx="1683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5400" y="2801035"/>
            <a:ext cx="7239000" cy="2456765"/>
            <a:chOff x="0" y="2057400"/>
            <a:chExt cx="7543800" cy="245676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Flowchart: Decision 5"/>
            <p:cNvSpPr/>
            <p:nvPr/>
          </p:nvSpPr>
          <p:spPr>
            <a:xfrm>
              <a:off x="0" y="2057400"/>
              <a:ext cx="1143000" cy="457200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প্রশ্ন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2057400"/>
              <a:ext cx="64008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১।বাওয়ালিরা থাকে কোথায়? </a:t>
              </a: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0" y="3733800"/>
              <a:ext cx="1143000" cy="457200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প্রশ্ন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5054" y="3867834"/>
              <a:ext cx="60198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২। মৌচাকে কী পাওয়া যায় ?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7800" y="3657600"/>
            <a:ext cx="6096000" cy="2438400"/>
            <a:chOff x="0" y="2743200"/>
            <a:chExt cx="6096000" cy="2438400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1" name="Group 10"/>
            <p:cNvGrpSpPr/>
            <p:nvPr/>
          </p:nvGrpSpPr>
          <p:grpSpPr>
            <a:xfrm>
              <a:off x="0" y="2743200"/>
              <a:ext cx="6096000" cy="762000"/>
              <a:chOff x="0" y="2743200"/>
              <a:chExt cx="6096000" cy="762000"/>
            </a:xfrm>
            <a:grpFill/>
          </p:grpSpPr>
          <p:sp>
            <p:nvSpPr>
              <p:cNvPr id="15" name="Right Arrow 14"/>
              <p:cNvSpPr/>
              <p:nvPr/>
            </p:nvSpPr>
            <p:spPr>
              <a:xfrm>
                <a:off x="0" y="2743200"/>
                <a:ext cx="1143000" cy="762000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219200" y="2819400"/>
                <a:ext cx="4876800" cy="646331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সুন্দরবনে।</a:t>
                </a:r>
                <a:endParaRPr lang="en-US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0" y="4343400"/>
              <a:ext cx="3505200" cy="838200"/>
              <a:chOff x="0" y="4343400"/>
              <a:chExt cx="3505200" cy="838200"/>
            </a:xfrm>
            <a:grpFill/>
          </p:grpSpPr>
          <p:sp>
            <p:nvSpPr>
              <p:cNvPr id="13" name="Right Arrow 12"/>
              <p:cNvSpPr/>
              <p:nvPr/>
            </p:nvSpPr>
            <p:spPr>
              <a:xfrm>
                <a:off x="0" y="4343400"/>
                <a:ext cx="1219200" cy="838200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71600" y="4408557"/>
                <a:ext cx="2133600" cy="70788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মধু</a:t>
                </a:r>
                <a:endParaRPr lang="en-US" sz="4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304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838200"/>
            <a:ext cx="6858000" cy="2438400"/>
            <a:chOff x="2286000" y="1828800"/>
            <a:chExt cx="6858000" cy="2438400"/>
          </a:xfrm>
        </p:grpSpPr>
        <p:pic>
          <p:nvPicPr>
            <p:cNvPr id="3" name="Picture 2" descr="T_0039 - Cop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828800"/>
              <a:ext cx="6858000" cy="2438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114800" y="2447835"/>
              <a:ext cx="3657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বাড়ীর কাজ </a:t>
              </a:r>
              <a:endPara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1000" y="3657600"/>
            <a:ext cx="8382000" cy="258532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চেনা-জানা কয়েকটি পেশার নাম লিখ।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9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Picture\bouquet-flower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685800" y="5257800"/>
            <a:ext cx="7924800" cy="1295400"/>
          </a:xfrm>
          <a:prstGeom prst="flowChartTermina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90600" y="0"/>
            <a:ext cx="7315200" cy="1752600"/>
          </a:xfrm>
          <a:prstGeom prst="horizontalScroll">
            <a:avLst/>
          </a:prstGeom>
          <a:solidFill>
            <a:srgbClr val="9FB80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" y="1981200"/>
            <a:ext cx="89916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pPr marL="514350" indent="-514350">
              <a:buNone/>
            </a:pP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শ্র্রেণিঃ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None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আমার বাংলা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  <a:tabLst>
                <a:tab pos="109538" algn="l"/>
              </a:tabLst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অধ্যায়ঃ১৪ </a:t>
            </a:r>
            <a:endParaRPr lang="bn-BD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</a:p>
          <a:p>
            <a:pPr marL="514350" indent="-514350">
              <a:buNone/>
            </a:pP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902672"/>
            <a:chOff x="0" y="0"/>
            <a:chExt cx="9144000" cy="6902672"/>
          </a:xfrm>
        </p:grpSpPr>
        <p:pic>
          <p:nvPicPr>
            <p:cNvPr id="1026" name="Picture 2" descr="E: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54390"/>
              <a:ext cx="9144000" cy="5048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sundorbon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370878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800600" y="5256495"/>
            <a:ext cx="4305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সুন্দরবনে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7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152400"/>
            <a:ext cx="4419600" cy="2438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2971800"/>
            <a:ext cx="4495800" cy="2438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" y="2971800"/>
            <a:ext cx="4419600" cy="2438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143301"/>
            <a:ext cx="4495800" cy="24384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56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সুন্দরবনে যারা কাঠ কাটে, সেই কাঠ বাজারে বিক্রি করে, তাদের  একটা নাম আছে-বাওয়ালি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76200"/>
            <a:ext cx="8610600" cy="6705600"/>
            <a:chOff x="815454" y="76200"/>
            <a:chExt cx="7696200" cy="6705600"/>
          </a:xfrm>
        </p:grpSpPr>
        <p:sp>
          <p:nvSpPr>
            <p:cNvPr id="3" name="Rounded Rectangle 2"/>
            <p:cNvSpPr/>
            <p:nvPr/>
          </p:nvSpPr>
          <p:spPr>
            <a:xfrm>
              <a:off x="815454" y="76200"/>
              <a:ext cx="7696200" cy="1143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পাঠের শিরোনাম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5581471"/>
              <a:ext cx="7239000" cy="120032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বাওয়ালিদের গল্প</a:t>
              </a:r>
              <a:endPara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457700" y="1513196"/>
              <a:ext cx="4053954" cy="3744604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15454" y="1513196"/>
              <a:ext cx="3539889" cy="3744604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0" y="304800"/>
            <a:ext cx="76962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81000" y="1447800"/>
            <a:ext cx="8382000" cy="51816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১.৩.৬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গল্পের মূ্লবিষয় বলতে পারবে।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১.৪.২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সাবলিলভাবে</a:t>
            </a:r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১.৪.৩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পঠিত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গল্পের বিষয়ে প্রশ্নের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1161197" y="105201"/>
            <a:ext cx="6019800" cy="533400"/>
          </a:xfrm>
          <a:prstGeom prst="wedgeRectCallout">
            <a:avLst>
              <a:gd name="adj1" fmla="val -20833"/>
              <a:gd name="adj2" fmla="val 9740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C000"/>
                </a:solidFill>
              </a:rPr>
              <a:t> </a:t>
            </a:r>
            <a:r>
              <a:rPr lang="bn-BD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আমাদের বাংলাদেশ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181100" y="6019800"/>
            <a:ext cx="6705600" cy="8382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অদ্ভুত সুন্দর দেশ।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28600" y="1066800"/>
            <a:ext cx="8610600" cy="472440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5715000"/>
            <a:ext cx="8153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চট্টগ্রাম,রাঙামাটি,বান্দরবান ও খাগড়ছড়িতে রয়েছে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524000" y="152400"/>
            <a:ext cx="5562600" cy="838200"/>
          </a:xfrm>
          <a:prstGeom prst="wedgeRectCallout">
            <a:avLst>
              <a:gd name="adj1" fmla="val -20833"/>
              <a:gd name="adj2" fmla="val 9740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371600"/>
            <a:ext cx="3886200" cy="19812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3581400"/>
            <a:ext cx="3924300" cy="1981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581400"/>
            <a:ext cx="3866012" cy="1981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0600" y="1371600"/>
            <a:ext cx="3944487" cy="1981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279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400</cp:revision>
  <dcterms:created xsi:type="dcterms:W3CDTF">2006-08-16T00:00:00Z</dcterms:created>
  <dcterms:modified xsi:type="dcterms:W3CDTF">2020-09-29T14:23:49Z</dcterms:modified>
</cp:coreProperties>
</file>