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9" r:id="rId12"/>
    <p:sldId id="266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0" autoAdjust="0"/>
    <p:restoredTop sz="96226" autoAdjust="0"/>
  </p:normalViewPr>
  <p:slideViewPr>
    <p:cSldViewPr>
      <p:cViewPr varScale="1">
        <p:scale>
          <a:sx n="71" d="100"/>
          <a:sy n="71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1C8C-2541-4F81-B42D-8BE4ED1DF058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EC8C1-8D69-4090-8F22-F391380A0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8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4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0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7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74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9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0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EC8C1-8D69-4090-8F22-F391380A0E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97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2514600"/>
            <a:ext cx="481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72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24463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solidFill>
                  <a:schemeClr val="accent2"/>
                </a:solidFill>
              </a:rPr>
              <a:t>      </a:t>
            </a:r>
            <a:r>
              <a:rPr lang="bn-BD" sz="4800" b="1" i="1" dirty="0" smtClean="0">
                <a:solidFill>
                  <a:schemeClr val="accent2"/>
                </a:solidFill>
              </a:rPr>
              <a:t>শব্দগুলোর সঠিক উত্তরঃ </a:t>
            </a:r>
            <a:endParaRPr lang="en-US" sz="4800" b="1" i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99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বেয়নেট=বন্দুকের অগ্রভাগে লাগানো এক প্রকার বিষাক্ত ও ধরাল ছোরা।</a:t>
            </a:r>
            <a:endParaRPr lang="bn-IN" sz="3600" dirty="0" smtClean="0"/>
          </a:p>
          <a:p>
            <a:endParaRPr lang="bn-BD" sz="3600" dirty="0" smtClean="0"/>
          </a:p>
          <a:p>
            <a:r>
              <a:rPr lang="bn-BD" sz="3600" dirty="0" smtClean="0"/>
              <a:t> খুরপি= মাটি খোঁড়ার জন্য ব্যবহৃত ছোট খন্তা</a:t>
            </a:r>
            <a:endParaRPr lang="bn-IN" sz="3600" dirty="0" smtClean="0"/>
          </a:p>
          <a:p>
            <a:endParaRPr lang="bn-BD" sz="3600" dirty="0" smtClean="0"/>
          </a:p>
          <a:p>
            <a:r>
              <a:rPr lang="bn-BD" sz="3600" dirty="0" smtClean="0"/>
              <a:t>আলটিমেটাম=চুড়ান্ত সময় নির্ধারন ।</a:t>
            </a:r>
            <a:endParaRPr lang="bn-IN" sz="3600" dirty="0" smtClean="0"/>
          </a:p>
          <a:p>
            <a:endParaRPr lang="bn-BD" sz="3600" dirty="0" smtClean="0"/>
          </a:p>
          <a:p>
            <a:r>
              <a:rPr lang="bn-BD" sz="3600" dirty="0" smtClean="0"/>
              <a:t>বিরান=জনমানবহীন</a:t>
            </a:r>
            <a:r>
              <a:rPr lang="bn-BD" sz="4000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54" y="304798"/>
            <a:ext cx="4322845" cy="4572002"/>
          </a:xfrm>
          <a:prstGeom prst="rect">
            <a:avLst/>
          </a:prstGeom>
        </p:spPr>
      </p:pic>
      <p:pic>
        <p:nvPicPr>
          <p:cNvPr id="3" name="Picture 2" descr="42b24b286d84be93b125008ac61b4019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12" y="266699"/>
            <a:ext cx="4114800" cy="461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771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মুক্তিযুদ্ধে সর্বস্তরের মানুষের অংশগ্রহ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1524000" y="-87886"/>
            <a:ext cx="5334000" cy="1676400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2550459" y="394847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দলীয় কাজ</a:t>
            </a:r>
            <a:endParaRPr lang="en-US" sz="4800" dirty="0"/>
          </a:p>
        </p:txBody>
      </p:sp>
      <p:sp>
        <p:nvSpPr>
          <p:cNvPr id="15" name="Rounded Rectangle 14"/>
          <p:cNvSpPr/>
          <p:nvPr/>
        </p:nvSpPr>
        <p:spPr>
          <a:xfrm>
            <a:off x="-35859" y="2170238"/>
            <a:ext cx="9144000" cy="285896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82" y="2201614"/>
            <a:ext cx="91350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প্রশ্নঃমুক্তিযুদ্ধে কোন কোন পেশার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মানুষ অংশগ্রহণ করেছিল তা লিখ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-228600" y="0"/>
            <a:ext cx="9372600" cy="19050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0"/>
            <a:ext cx="6199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3352800"/>
            <a:ext cx="7696199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&gt;</a:t>
            </a:r>
            <a:r>
              <a:rPr lang="bn-BD" sz="4400" dirty="0" smtClean="0"/>
              <a:t>গাজুরিয়া মাইর অর্থ কি</a:t>
            </a:r>
            <a:r>
              <a:rPr lang="bn-BD" sz="6000" dirty="0" smtClean="0"/>
              <a:t>?</a:t>
            </a:r>
            <a:r>
              <a:rPr lang="bn-IN" sz="6000" dirty="0" smtClean="0"/>
              <a:t>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-34225" y="4805082"/>
            <a:ext cx="898385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&gt;</a:t>
            </a:r>
            <a:r>
              <a:rPr lang="bn-BD" sz="4400" dirty="0" smtClean="0"/>
              <a:t>মুক্তিযুদ্ধকালীন বাংলাদেশেকে কয়টি সেক্টরে ভাগ করা হয়েছিল?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181016"/>
            <a:ext cx="6096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</a:rPr>
              <a:t> &gt;</a:t>
            </a:r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</a:rPr>
              <a:t>বিরান শব্দের অর্থ কী? </a:t>
            </a:r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990600" y="533400"/>
            <a:ext cx="6934200" cy="14478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769650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</a:t>
            </a:r>
            <a:r>
              <a:rPr lang="bn-BD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বাড়ির কাজ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0" y="2315034"/>
            <a:ext cx="9144000" cy="332235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838200" y="3200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&gt;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মহান মুক্তিযুদ্ধে 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  জাতির  আত্মত্যাগের   বর্ণনা  কর।  </a:t>
            </a:r>
            <a:r>
              <a:rPr lang="bn-BD" sz="105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" y="304800"/>
            <a:ext cx="8617268" cy="6324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3340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298075"/>
            <a:ext cx="3986349" cy="9906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85447" y="2133600"/>
            <a:ext cx="4654924" cy="3429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81600" y="2438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শ্রেনিঃ নবম</a:t>
            </a:r>
          </a:p>
          <a:p>
            <a:r>
              <a:rPr lang="bn-BD" sz="2400" dirty="0" smtClean="0"/>
              <a:t>বিষয়ঃ বাংলা প্রথম পত্র</a:t>
            </a:r>
          </a:p>
          <a:p>
            <a:r>
              <a:rPr lang="bn-BD" sz="2400" dirty="0" smtClean="0">
                <a:latin typeface="NikoshGrameem" pitchFamily="2" charset="0"/>
                <a:cs typeface="NikoshGrameem" pitchFamily="2" charset="0"/>
              </a:rPr>
              <a:t>অধ্যায়ঃ গদ্য</a:t>
            </a:r>
          </a:p>
          <a:p>
            <a:r>
              <a:rPr lang="bn-BD" sz="2400" dirty="0" smtClean="0"/>
              <a:t>সময়ঃ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৪০মিনিট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500988"/>
            <a:ext cx="256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u="sng" dirty="0" smtClean="0">
                <a:solidFill>
                  <a:srgbClr val="002060"/>
                </a:solidFill>
              </a:rPr>
              <a:t>পরিচিতি</a:t>
            </a:r>
            <a:endParaRPr lang="en-US" b="1" i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00806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২৮/০২/২০২০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6895" y="2133600"/>
            <a:ext cx="4468906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তাহমিনা  পারভীন 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সহকারী শিক্ষিকা 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</a:rPr>
              <a:t>ভারারুল হারান মামুদ ইসলামিয়া দাখিল  মাদ্রাসা, গাজীপুর।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44688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4532173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4243103" cy="6248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533400"/>
            <a:ext cx="67818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i="1" u="sng" dirty="0" smtClean="0">
                <a:solidFill>
                  <a:srgbClr val="92D050"/>
                </a:solidFill>
              </a:rPr>
              <a:t>শিরোনাম</a:t>
            </a:r>
            <a:endParaRPr lang="en-US" sz="8800" i="1" u="sng" dirty="0">
              <a:solidFill>
                <a:srgbClr val="92D050"/>
              </a:solidFill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85800" y="2019300"/>
            <a:ext cx="8153400" cy="4343400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388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19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i="1" dirty="0" smtClean="0"/>
              <a:t>একাত্তরের</a:t>
            </a:r>
            <a:r>
              <a:rPr lang="bn-BD" sz="6000" dirty="0" smtClean="0"/>
              <a:t> </a:t>
            </a:r>
            <a:r>
              <a:rPr lang="bn-BD" sz="6000" i="1" dirty="0" smtClean="0"/>
              <a:t>দিনগুলি</a:t>
            </a:r>
            <a:endParaRPr lang="en-US" sz="6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8642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জাহানারা  ইমাম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1524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9159688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জাহানারা  ইমাম এর  পরিচয়  বলতে পারবে।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প্রবন্ধটি  আদর্শ রুপে পাঠ করে  কিছু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শব্দের  অর্থ  বলতে পারবে।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মহান মুক্তিযুদ্ধে সর্বস্তরের মানুষের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অংশগ্রহণ সম্পর্কে  বলতে  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hanara-im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810000" cy="34412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33800"/>
            <a:ext cx="89310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 ১৯২৩ সালে মুর্শিদাবাদের সুন্দরপুর গ্রামে  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জন্ম। গজকচ্ছপ,সাতটি তারার ঝিকিমিকি  হল অন্যান্য গ্রন্থ।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ঘাতক,দালাল,রাজাকার,আলবদরদের শাস্তির  দাবিতে তিনি সংগ্রাম করেছেন। ১৯৯৪ সালে  তিনি পরলোকগমন করেন।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66700" y="3135264"/>
            <a:ext cx="567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9144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জাহানারা ইমাম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2057400" y="242379"/>
            <a:ext cx="3810000" cy="830997"/>
          </a:xfrm>
          <a:prstGeom prst="rect">
            <a:avLst/>
          </a:prstGeom>
          <a:solidFill>
            <a:srgbClr val="92D050"/>
          </a:solidFill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 কাজ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52400" y="1122660"/>
            <a:ext cx="8839200" cy="6040140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জাহানারা  ইমামের  উপাধি  কি ছিল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সাহিত্যকর্মে অবদানের জন্য তিনি কি পুরস্কার লাভ করেন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r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9" y="311408"/>
            <a:ext cx="4270541" cy="5479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181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977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আদর্শ পাঠ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6019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</a:rPr>
              <a:t>সরব পাঠ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1408"/>
            <a:ext cx="4572000" cy="54797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1971676" y="152400"/>
            <a:ext cx="420052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জোড়ায় কাজ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065285"/>
            <a:ext cx="9067800" cy="50167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বেয়নেট=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খুরপি=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আলটিমেটাম=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বিরান=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49" y="1371600"/>
            <a:ext cx="2647951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2771" y="2895600"/>
            <a:ext cx="914398" cy="2895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0" y="5099891"/>
            <a:ext cx="2209800" cy="947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667000"/>
            <a:ext cx="2171699" cy="762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231</Words>
  <Application>Microsoft Office PowerPoint</Application>
  <PresentationFormat>On-screen Show (4:3)</PresentationFormat>
  <Paragraphs>64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ew</dc:creator>
  <cp:lastModifiedBy>walton</cp:lastModifiedBy>
  <cp:revision>187</cp:revision>
  <dcterms:created xsi:type="dcterms:W3CDTF">2006-08-16T00:00:00Z</dcterms:created>
  <dcterms:modified xsi:type="dcterms:W3CDTF">2020-09-30T16:00:57Z</dcterms:modified>
</cp:coreProperties>
</file>