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2" r:id="rId2"/>
    <p:sldId id="293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8" r:id="rId11"/>
    <p:sldId id="286" r:id="rId12"/>
    <p:sldId id="267" r:id="rId13"/>
    <p:sldId id="279" r:id="rId14"/>
    <p:sldId id="280" r:id="rId15"/>
    <p:sldId id="270" r:id="rId16"/>
    <p:sldId id="282" r:id="rId17"/>
    <p:sldId id="283" r:id="rId18"/>
    <p:sldId id="272" r:id="rId19"/>
    <p:sldId id="284" r:id="rId20"/>
    <p:sldId id="285" r:id="rId21"/>
    <p:sldId id="274" r:id="rId22"/>
    <p:sldId id="287" r:id="rId23"/>
    <p:sldId id="288" r:id="rId24"/>
    <p:sldId id="289" r:id="rId25"/>
    <p:sldId id="290" r:id="rId26"/>
    <p:sldId id="29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96" autoAdjust="0"/>
  </p:normalViewPr>
  <p:slideViewPr>
    <p:cSldViewPr>
      <p:cViewPr varScale="1">
        <p:scale>
          <a:sx n="76" d="100"/>
          <a:sy n="76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1267C-B185-4419-8030-06A40893EA8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9F67D0-46E1-4DE6-9D78-0C756B8E2B13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পাতন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DA6BA84-E139-426E-9B7D-740F4A239627}" type="parTrans" cxnId="{A25A98A6-6F6A-4FAB-AB48-EC162303C04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B04FD26-AE2E-48A6-9F85-8B18622D602E}" type="sibTrans" cxnId="{A25A98A6-6F6A-4FAB-AB48-EC162303C04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8594389-5EC4-4B9A-BC18-74697A0E7248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সাধারণ</a:t>
          </a:r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পাতন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CFBEB30-47C6-4B22-980C-CA50E47A22FC}" type="parTrans" cxnId="{F2C18B52-ECEC-4781-B9EE-4FBDE63170D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A03812-AB6A-4814-9F2E-1E036B70051E}" type="sibTrans" cxnId="{F2C18B52-ECEC-4781-B9EE-4FBDE63170D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A3E8D77-C9BF-49A0-A678-3E05DC5D8656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আংশিক</a:t>
          </a:r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পাতন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EB34325-3DCF-4F9A-9A9C-11BCAF3F51C7}" type="parTrans" cxnId="{5CC8940E-98A2-4A42-B255-48708C1CF46B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CD9F12A-0371-41F7-B88A-98BC1CA93D81}" type="sibTrans" cxnId="{5CC8940E-98A2-4A42-B255-48708C1CF46B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95F5ADD-86FB-4D35-94E8-0035451CF71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বাস্প</a:t>
          </a:r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পাতন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795F7D9-5571-4C5E-B4D9-4970CCC49E55}" type="parTrans" cxnId="{5E5DDD9D-51E9-483B-A680-EEADD6D188E9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8FF0ACA-59CB-4ECA-985B-006BAE006534}" type="sibTrans" cxnId="{5E5DDD9D-51E9-483B-A680-EEADD6D188E9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BEE9E6D-F495-4F3D-A993-EA0DF235F4B6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উর্দ্ধপাতন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4AD8790-468C-4ADE-B875-036109C7D230}" type="parTrans" cxnId="{5E0D4D7C-88FB-40BC-AABD-7B61AFCF281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5B39BC5-EF7F-4817-9BDA-63E324F9466B}" type="sibTrans" cxnId="{5E0D4D7C-88FB-40BC-AABD-7B61AFCF281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E2E9757-C96C-451E-BE7E-386D613F26B0}" type="pres">
      <dgm:prSet presAssocID="{B771267C-B185-4419-8030-06A40893EA8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2E86FA-FE8F-4AB6-9280-CF56C5F45DA7}" type="pres">
      <dgm:prSet presAssocID="{679F67D0-46E1-4DE6-9D78-0C756B8E2B13}" presName="centerShape" presStyleLbl="node0" presStyleIdx="0" presStyleCnt="1" custScaleX="148954" custScaleY="135228"/>
      <dgm:spPr/>
      <dgm:t>
        <a:bodyPr/>
        <a:lstStyle/>
        <a:p>
          <a:endParaRPr lang="en-US"/>
        </a:p>
      </dgm:t>
    </dgm:pt>
    <dgm:pt modelId="{7F4A19CA-961E-4D3C-9C57-7386A37BB137}" type="pres">
      <dgm:prSet presAssocID="{CCFBEB30-47C6-4B22-980C-CA50E47A22F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74F5ECA-D9C7-49C4-8C69-6857B0CC35B8}" type="pres">
      <dgm:prSet presAssocID="{CCFBEB30-47C6-4B22-980C-CA50E47A22F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DB26BCA-B174-4D38-B7C1-B7406E25CD41}" type="pres">
      <dgm:prSet presAssocID="{A8594389-5EC4-4B9A-BC18-74697A0E72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EBB22-793A-4A82-AD05-ECE063E4AD94}" type="pres">
      <dgm:prSet presAssocID="{DEB34325-3DCF-4F9A-9A9C-11BCAF3F51C7}" presName="parTrans" presStyleLbl="sibTrans2D1" presStyleIdx="1" presStyleCnt="4"/>
      <dgm:spPr/>
      <dgm:t>
        <a:bodyPr/>
        <a:lstStyle/>
        <a:p>
          <a:endParaRPr lang="en-US"/>
        </a:p>
      </dgm:t>
    </dgm:pt>
    <dgm:pt modelId="{D5141CD4-8175-487A-8F7B-881CED716A8C}" type="pres">
      <dgm:prSet presAssocID="{DEB34325-3DCF-4F9A-9A9C-11BCAF3F51C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49FD332-3B4C-4A51-ABC2-86C2B6DBA4A8}" type="pres">
      <dgm:prSet presAssocID="{BA3E8D77-C9BF-49A0-A678-3E05DC5D8656}" presName="node" presStyleLbl="node1" presStyleIdx="1" presStyleCnt="4" custRadScaleRad="129917" custRadScaleInc="3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44C45-E1EC-4897-A34E-98E6E50AE2BF}" type="pres">
      <dgm:prSet presAssocID="{0795F7D9-5571-4C5E-B4D9-4970CCC49E5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1174C52-B974-4871-8444-315F149A9C8F}" type="pres">
      <dgm:prSet presAssocID="{0795F7D9-5571-4C5E-B4D9-4970CCC49E5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166957D-16B8-4351-82E6-A6CA27BD263B}" type="pres">
      <dgm:prSet presAssocID="{B95F5ADD-86FB-4D35-94E8-0035451CF7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1951B-8F2F-416F-9006-440AFAE0550C}" type="pres">
      <dgm:prSet presAssocID="{C4AD8790-468C-4ADE-B875-036109C7D230}" presName="parTrans" presStyleLbl="sibTrans2D1" presStyleIdx="3" presStyleCnt="4"/>
      <dgm:spPr/>
      <dgm:t>
        <a:bodyPr/>
        <a:lstStyle/>
        <a:p>
          <a:endParaRPr lang="en-US"/>
        </a:p>
      </dgm:t>
    </dgm:pt>
    <dgm:pt modelId="{6FBFB3D4-2723-42F8-95DA-8C6EDBBDD3F9}" type="pres">
      <dgm:prSet presAssocID="{C4AD8790-468C-4ADE-B875-036109C7D2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1A63255-6BEC-4869-8A5B-444CE0A9A28F}" type="pres">
      <dgm:prSet presAssocID="{DBEE9E6D-F495-4F3D-A993-EA0DF235F4B6}" presName="node" presStyleLbl="node1" presStyleIdx="3" presStyleCnt="4" custRadScaleRad="119813" custRadScaleInc="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0D4D7C-88FB-40BC-AABD-7B61AFCF281E}" srcId="{679F67D0-46E1-4DE6-9D78-0C756B8E2B13}" destId="{DBEE9E6D-F495-4F3D-A993-EA0DF235F4B6}" srcOrd="3" destOrd="0" parTransId="{C4AD8790-468C-4ADE-B875-036109C7D230}" sibTransId="{C5B39BC5-EF7F-4817-9BDA-63E324F9466B}"/>
    <dgm:cxn modelId="{A25A98A6-6F6A-4FAB-AB48-EC162303C043}" srcId="{B771267C-B185-4419-8030-06A40893EA81}" destId="{679F67D0-46E1-4DE6-9D78-0C756B8E2B13}" srcOrd="0" destOrd="0" parTransId="{CDA6BA84-E139-426E-9B7D-740F4A239627}" sibTransId="{8B04FD26-AE2E-48A6-9F85-8B18622D602E}"/>
    <dgm:cxn modelId="{67B46991-5AE3-4743-B607-AB48E62BBC6E}" type="presOf" srcId="{C4AD8790-468C-4ADE-B875-036109C7D230}" destId="{6FBFB3D4-2723-42F8-95DA-8C6EDBBDD3F9}" srcOrd="1" destOrd="0" presId="urn:microsoft.com/office/officeart/2005/8/layout/radial5"/>
    <dgm:cxn modelId="{7F3655C7-1AF8-44A0-8CCA-C377ABA9C494}" type="presOf" srcId="{CCFBEB30-47C6-4B22-980C-CA50E47A22FC}" destId="{C74F5ECA-D9C7-49C4-8C69-6857B0CC35B8}" srcOrd="1" destOrd="0" presId="urn:microsoft.com/office/officeart/2005/8/layout/radial5"/>
    <dgm:cxn modelId="{50E85614-4BC5-4CB6-B977-F725A8114047}" type="presOf" srcId="{0795F7D9-5571-4C5E-B4D9-4970CCC49E55}" destId="{56D44C45-E1EC-4897-A34E-98E6E50AE2BF}" srcOrd="0" destOrd="0" presId="urn:microsoft.com/office/officeart/2005/8/layout/radial5"/>
    <dgm:cxn modelId="{7ABE86BE-14CA-437A-8B43-50BA420E24DE}" type="presOf" srcId="{DBEE9E6D-F495-4F3D-A993-EA0DF235F4B6}" destId="{01A63255-6BEC-4869-8A5B-444CE0A9A28F}" srcOrd="0" destOrd="0" presId="urn:microsoft.com/office/officeart/2005/8/layout/radial5"/>
    <dgm:cxn modelId="{B21D4886-BD05-4ADE-BF10-8A8B6CE0CD02}" type="presOf" srcId="{0795F7D9-5571-4C5E-B4D9-4970CCC49E55}" destId="{A1174C52-B974-4871-8444-315F149A9C8F}" srcOrd="1" destOrd="0" presId="urn:microsoft.com/office/officeart/2005/8/layout/radial5"/>
    <dgm:cxn modelId="{F2C18B52-ECEC-4781-B9EE-4FBDE63170D3}" srcId="{679F67D0-46E1-4DE6-9D78-0C756B8E2B13}" destId="{A8594389-5EC4-4B9A-BC18-74697A0E7248}" srcOrd="0" destOrd="0" parTransId="{CCFBEB30-47C6-4B22-980C-CA50E47A22FC}" sibTransId="{97A03812-AB6A-4814-9F2E-1E036B70051E}"/>
    <dgm:cxn modelId="{B7F610B9-F3D7-4CD4-9998-C88E57C2B973}" type="presOf" srcId="{CCFBEB30-47C6-4B22-980C-CA50E47A22FC}" destId="{7F4A19CA-961E-4D3C-9C57-7386A37BB137}" srcOrd="0" destOrd="0" presId="urn:microsoft.com/office/officeart/2005/8/layout/radial5"/>
    <dgm:cxn modelId="{9083CE46-4E44-4C72-BAAB-59F81DE10AA1}" type="presOf" srcId="{C4AD8790-468C-4ADE-B875-036109C7D230}" destId="{F051951B-8F2F-416F-9006-440AFAE0550C}" srcOrd="0" destOrd="0" presId="urn:microsoft.com/office/officeart/2005/8/layout/radial5"/>
    <dgm:cxn modelId="{1D8FFE10-64E9-45AD-B950-11C489CBD1FA}" type="presOf" srcId="{679F67D0-46E1-4DE6-9D78-0C756B8E2B13}" destId="{EB2E86FA-FE8F-4AB6-9280-CF56C5F45DA7}" srcOrd="0" destOrd="0" presId="urn:microsoft.com/office/officeart/2005/8/layout/radial5"/>
    <dgm:cxn modelId="{106FB064-EE43-4E60-B4D5-2C7984716979}" type="presOf" srcId="{B771267C-B185-4419-8030-06A40893EA81}" destId="{BE2E9757-C96C-451E-BE7E-386D613F26B0}" srcOrd="0" destOrd="0" presId="urn:microsoft.com/office/officeart/2005/8/layout/radial5"/>
    <dgm:cxn modelId="{5E5DDD9D-51E9-483B-A680-EEADD6D188E9}" srcId="{679F67D0-46E1-4DE6-9D78-0C756B8E2B13}" destId="{B95F5ADD-86FB-4D35-94E8-0035451CF714}" srcOrd="2" destOrd="0" parTransId="{0795F7D9-5571-4C5E-B4D9-4970CCC49E55}" sibTransId="{78FF0ACA-59CB-4ECA-985B-006BAE006534}"/>
    <dgm:cxn modelId="{1B4C5ED2-3A07-4B62-96AF-A1BAE3CFAA91}" type="presOf" srcId="{DEB34325-3DCF-4F9A-9A9C-11BCAF3F51C7}" destId="{D5141CD4-8175-487A-8F7B-881CED716A8C}" srcOrd="1" destOrd="0" presId="urn:microsoft.com/office/officeart/2005/8/layout/radial5"/>
    <dgm:cxn modelId="{EC4459E6-BA53-44FE-BD12-3C5FBE68C67B}" type="presOf" srcId="{BA3E8D77-C9BF-49A0-A678-3E05DC5D8656}" destId="{249FD332-3B4C-4A51-ABC2-86C2B6DBA4A8}" srcOrd="0" destOrd="0" presId="urn:microsoft.com/office/officeart/2005/8/layout/radial5"/>
    <dgm:cxn modelId="{CE76203F-6ADE-4C7B-96C2-7149883884C4}" type="presOf" srcId="{A8594389-5EC4-4B9A-BC18-74697A0E7248}" destId="{2DB26BCA-B174-4D38-B7C1-B7406E25CD41}" srcOrd="0" destOrd="0" presId="urn:microsoft.com/office/officeart/2005/8/layout/radial5"/>
    <dgm:cxn modelId="{DB169336-699C-470A-ABE5-55F89865E020}" type="presOf" srcId="{B95F5ADD-86FB-4D35-94E8-0035451CF714}" destId="{5166957D-16B8-4351-82E6-A6CA27BD263B}" srcOrd="0" destOrd="0" presId="urn:microsoft.com/office/officeart/2005/8/layout/radial5"/>
    <dgm:cxn modelId="{A37E9613-636A-49C2-AF80-85E3597D26F2}" type="presOf" srcId="{DEB34325-3DCF-4F9A-9A9C-11BCAF3F51C7}" destId="{C6EEBB22-793A-4A82-AD05-ECE063E4AD94}" srcOrd="0" destOrd="0" presId="urn:microsoft.com/office/officeart/2005/8/layout/radial5"/>
    <dgm:cxn modelId="{5CC8940E-98A2-4A42-B255-48708C1CF46B}" srcId="{679F67D0-46E1-4DE6-9D78-0C756B8E2B13}" destId="{BA3E8D77-C9BF-49A0-A678-3E05DC5D8656}" srcOrd="1" destOrd="0" parTransId="{DEB34325-3DCF-4F9A-9A9C-11BCAF3F51C7}" sibTransId="{CCD9F12A-0371-41F7-B88A-98BC1CA93D81}"/>
    <dgm:cxn modelId="{1C9CED5A-300F-424B-A310-658A2198DA73}" type="presParOf" srcId="{BE2E9757-C96C-451E-BE7E-386D613F26B0}" destId="{EB2E86FA-FE8F-4AB6-9280-CF56C5F45DA7}" srcOrd="0" destOrd="0" presId="urn:microsoft.com/office/officeart/2005/8/layout/radial5"/>
    <dgm:cxn modelId="{3DEBD230-706A-4661-AD9F-612B0D345D0B}" type="presParOf" srcId="{BE2E9757-C96C-451E-BE7E-386D613F26B0}" destId="{7F4A19CA-961E-4D3C-9C57-7386A37BB137}" srcOrd="1" destOrd="0" presId="urn:microsoft.com/office/officeart/2005/8/layout/radial5"/>
    <dgm:cxn modelId="{F55F150D-648F-4202-B19A-260DF76B2230}" type="presParOf" srcId="{7F4A19CA-961E-4D3C-9C57-7386A37BB137}" destId="{C74F5ECA-D9C7-49C4-8C69-6857B0CC35B8}" srcOrd="0" destOrd="0" presId="urn:microsoft.com/office/officeart/2005/8/layout/radial5"/>
    <dgm:cxn modelId="{56350394-4FD5-4826-8D0E-A4D34ED1A13C}" type="presParOf" srcId="{BE2E9757-C96C-451E-BE7E-386D613F26B0}" destId="{2DB26BCA-B174-4D38-B7C1-B7406E25CD41}" srcOrd="2" destOrd="0" presId="urn:microsoft.com/office/officeart/2005/8/layout/radial5"/>
    <dgm:cxn modelId="{57F97F7D-8DB5-46FA-9171-F38E9E406104}" type="presParOf" srcId="{BE2E9757-C96C-451E-BE7E-386D613F26B0}" destId="{C6EEBB22-793A-4A82-AD05-ECE063E4AD94}" srcOrd="3" destOrd="0" presId="urn:microsoft.com/office/officeart/2005/8/layout/radial5"/>
    <dgm:cxn modelId="{F4763E9B-64D6-49E2-A93F-2E9F937AB3CA}" type="presParOf" srcId="{C6EEBB22-793A-4A82-AD05-ECE063E4AD94}" destId="{D5141CD4-8175-487A-8F7B-881CED716A8C}" srcOrd="0" destOrd="0" presId="urn:microsoft.com/office/officeart/2005/8/layout/radial5"/>
    <dgm:cxn modelId="{1B900C43-6A30-4CF7-8A85-3E1F149C4F47}" type="presParOf" srcId="{BE2E9757-C96C-451E-BE7E-386D613F26B0}" destId="{249FD332-3B4C-4A51-ABC2-86C2B6DBA4A8}" srcOrd="4" destOrd="0" presId="urn:microsoft.com/office/officeart/2005/8/layout/radial5"/>
    <dgm:cxn modelId="{9EAFF301-890A-40B6-9F92-E2814AFB0820}" type="presParOf" srcId="{BE2E9757-C96C-451E-BE7E-386D613F26B0}" destId="{56D44C45-E1EC-4897-A34E-98E6E50AE2BF}" srcOrd="5" destOrd="0" presId="urn:microsoft.com/office/officeart/2005/8/layout/radial5"/>
    <dgm:cxn modelId="{07387AF5-E3B5-4451-8512-50A8E0A27A76}" type="presParOf" srcId="{56D44C45-E1EC-4897-A34E-98E6E50AE2BF}" destId="{A1174C52-B974-4871-8444-315F149A9C8F}" srcOrd="0" destOrd="0" presId="urn:microsoft.com/office/officeart/2005/8/layout/radial5"/>
    <dgm:cxn modelId="{DBC05986-376A-4AFA-8BAB-F70FB0DFC9FB}" type="presParOf" srcId="{BE2E9757-C96C-451E-BE7E-386D613F26B0}" destId="{5166957D-16B8-4351-82E6-A6CA27BD263B}" srcOrd="6" destOrd="0" presId="urn:microsoft.com/office/officeart/2005/8/layout/radial5"/>
    <dgm:cxn modelId="{67021A63-8B88-489D-BAD8-78C3474C341A}" type="presParOf" srcId="{BE2E9757-C96C-451E-BE7E-386D613F26B0}" destId="{F051951B-8F2F-416F-9006-440AFAE0550C}" srcOrd="7" destOrd="0" presId="urn:microsoft.com/office/officeart/2005/8/layout/radial5"/>
    <dgm:cxn modelId="{C08005AD-95D5-456A-A0BC-8C1E9AF78DB1}" type="presParOf" srcId="{F051951B-8F2F-416F-9006-440AFAE0550C}" destId="{6FBFB3D4-2723-42F8-95DA-8C6EDBBDD3F9}" srcOrd="0" destOrd="0" presId="urn:microsoft.com/office/officeart/2005/8/layout/radial5"/>
    <dgm:cxn modelId="{1FBCAB62-B315-4430-A35E-EC5DC8153971}" type="presParOf" srcId="{BE2E9757-C96C-451E-BE7E-386D613F26B0}" destId="{01A63255-6BEC-4869-8A5B-444CE0A9A28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E86FA-FE8F-4AB6-9280-CF56C5F45DA7}">
      <dsp:nvSpPr>
        <dsp:cNvPr id="0" name=""/>
        <dsp:cNvSpPr/>
      </dsp:nvSpPr>
      <dsp:spPr>
        <a:xfrm>
          <a:off x="3124198" y="1630363"/>
          <a:ext cx="1981202" cy="1798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পাতন</a:t>
          </a:r>
          <a:endParaRPr lang="en-US" sz="5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414338" y="1893767"/>
        <a:ext cx="1400922" cy="1271828"/>
      </dsp:txXfrm>
    </dsp:sp>
    <dsp:sp modelId="{7F4A19CA-961E-4D3C-9C57-7386A37BB137}">
      <dsp:nvSpPr>
        <dsp:cNvPr id="0" name=""/>
        <dsp:cNvSpPr/>
      </dsp:nvSpPr>
      <dsp:spPr>
        <a:xfrm rot="16200000">
          <a:off x="4036003" y="1260036"/>
          <a:ext cx="157593" cy="452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059642" y="1374120"/>
        <a:ext cx="110315" cy="271336"/>
      </dsp:txXfrm>
    </dsp:sp>
    <dsp:sp modelId="{2DB26BCA-B174-4D38-B7C1-B7406E25CD41}">
      <dsp:nvSpPr>
        <dsp:cNvPr id="0" name=""/>
        <dsp:cNvSpPr/>
      </dsp:nvSpPr>
      <dsp:spPr>
        <a:xfrm>
          <a:off x="3449761" y="2939"/>
          <a:ext cx="1330076" cy="133007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সাধারণ</a:t>
          </a:r>
          <a:r>
            <a:rPr lang="en-US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পাতন</a:t>
          </a:r>
          <a:endParaRPr lang="en-US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644546" y="197724"/>
        <a:ext cx="940506" cy="940506"/>
      </dsp:txXfrm>
    </dsp:sp>
    <dsp:sp modelId="{C6EEBB22-793A-4A82-AD05-ECE063E4AD94}">
      <dsp:nvSpPr>
        <dsp:cNvPr id="0" name=""/>
        <dsp:cNvSpPr/>
      </dsp:nvSpPr>
      <dsp:spPr>
        <a:xfrm rot="100251">
          <a:off x="5272619" y="2343241"/>
          <a:ext cx="404453" cy="452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272645" y="2431917"/>
        <a:ext cx="283117" cy="271336"/>
      </dsp:txXfrm>
    </dsp:sp>
    <dsp:sp modelId="{249FD332-3B4C-4A51-ABC2-86C2B6DBA4A8}">
      <dsp:nvSpPr>
        <dsp:cNvPr id="0" name=""/>
        <dsp:cNvSpPr/>
      </dsp:nvSpPr>
      <dsp:spPr>
        <a:xfrm>
          <a:off x="5867402" y="1935165"/>
          <a:ext cx="1330076" cy="133007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আংশিক</a:t>
          </a:r>
          <a:r>
            <a:rPr lang="en-US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পাতন</a:t>
          </a:r>
          <a:endParaRPr lang="en-US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062187" y="2129950"/>
        <a:ext cx="940506" cy="940506"/>
      </dsp:txXfrm>
    </dsp:sp>
    <dsp:sp modelId="{56D44C45-E1EC-4897-A34E-98E6E50AE2BF}">
      <dsp:nvSpPr>
        <dsp:cNvPr id="0" name=""/>
        <dsp:cNvSpPr/>
      </dsp:nvSpPr>
      <dsp:spPr>
        <a:xfrm rot="5400000">
          <a:off x="4036003" y="3347099"/>
          <a:ext cx="157593" cy="452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059642" y="3413905"/>
        <a:ext cx="110315" cy="271336"/>
      </dsp:txXfrm>
    </dsp:sp>
    <dsp:sp modelId="{5166957D-16B8-4351-82E6-A6CA27BD263B}">
      <dsp:nvSpPr>
        <dsp:cNvPr id="0" name=""/>
        <dsp:cNvSpPr/>
      </dsp:nvSpPr>
      <dsp:spPr>
        <a:xfrm>
          <a:off x="3449761" y="3726346"/>
          <a:ext cx="1330076" cy="1330076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বাস্প</a:t>
          </a:r>
          <a:r>
            <a:rPr lang="en-US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পাতন</a:t>
          </a:r>
          <a:endParaRPr lang="en-US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644546" y="3921131"/>
        <a:ext cx="940506" cy="940506"/>
      </dsp:txXfrm>
    </dsp:sp>
    <dsp:sp modelId="{F051951B-8F2F-416F-9006-440AFAE0550C}">
      <dsp:nvSpPr>
        <dsp:cNvPr id="0" name=""/>
        <dsp:cNvSpPr/>
      </dsp:nvSpPr>
      <dsp:spPr>
        <a:xfrm rot="10808748">
          <a:off x="2693010" y="2300338"/>
          <a:ext cx="304709" cy="452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2784423" y="2390899"/>
        <a:ext cx="213296" cy="271336"/>
      </dsp:txXfrm>
    </dsp:sp>
    <dsp:sp modelId="{01A63255-6BEC-4869-8A5B-444CE0A9A28F}">
      <dsp:nvSpPr>
        <dsp:cNvPr id="0" name=""/>
        <dsp:cNvSpPr/>
      </dsp:nvSpPr>
      <dsp:spPr>
        <a:xfrm>
          <a:off x="1219205" y="1858966"/>
          <a:ext cx="1330076" cy="1330076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উর্দ্ধপাতন</a:t>
          </a:r>
          <a:endParaRPr lang="en-US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413990" y="2053751"/>
        <a:ext cx="940506" cy="940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54A2C-BA1E-428C-9599-3DA820B6824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89642-4A31-4453-8D20-677E3753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89642-4A31-4453-8D20-677E375306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0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6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8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6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6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9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1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1197-1E28-4769-9FE0-EAFFFC1937BA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1BA6-9491-44C9-97F4-B76D37725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i="1" dirty="0" err="1" smtClean="0">
                <a:solidFill>
                  <a:srgbClr val="FF0000"/>
                </a:solidFill>
              </a:rPr>
              <a:t>স্বাগতম</a:t>
            </a:r>
            <a:endParaRPr lang="en-US" sz="11500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7543800" cy="5440362"/>
          </a:xfrm>
        </p:spPr>
      </p:pic>
    </p:spTree>
    <p:extLst>
      <p:ext uri="{BB962C8B-B14F-4D97-AF65-F5344CB8AC3E}">
        <p14:creationId xmlns:p14="http://schemas.microsoft.com/office/powerpoint/2010/main" val="2234786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1" y="3200400"/>
            <a:ext cx="5951517" cy="3505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161145" y="1894006"/>
            <a:ext cx="295101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লিবিগ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শীতক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4" y="3229429"/>
            <a:ext cx="5943600" cy="3505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61145" y="1770895"/>
            <a:ext cx="295101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থার্মোমিটার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41" y="3200400"/>
            <a:ext cx="5893458" cy="3505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86545" y="1799188"/>
            <a:ext cx="295101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গোলতলী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47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পাতনে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7761" y="1770896"/>
            <a:ext cx="295101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বিকার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3200400"/>
            <a:ext cx="5791200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5" y="3200400"/>
            <a:ext cx="5943599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97761" y="1799188"/>
            <a:ext cx="295101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6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0" grpId="0" animBg="1"/>
      <p:bldP spid="2" grpId="0" animBg="1"/>
      <p:bldP spid="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24201"/>
            <a:ext cx="8229600" cy="2438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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পাতন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  <a:sym typeface="Wingdings"/>
              </a:rPr>
              <a:t>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পাতনে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8665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পাতন (পাতন)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/>
              <a:buChar char="F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উদ্বায়ী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অনুদ্বায়ী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মিশ্রণকে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প্রকৃয়ায়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</a:p>
          <a:p>
            <a:pPr>
              <a:buFont typeface="Wingdings"/>
              <a:buChar char="F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বা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ততধিক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মিশ্রণ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হতে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উদ্বায়ী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পাতন ব্যবহার করা হয়।</a:t>
            </a:r>
          </a:p>
          <a:p>
            <a:pPr>
              <a:buFont typeface="Wingdings"/>
              <a:buChar char="F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40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C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ব্যবধানের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স্ফুটনাংক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বিশিষ্ট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মিশ্রণকে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পাতন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প্রকৃয়ায়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করা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pPr>
              <a:buFont typeface="Wingdings"/>
              <a:buChar char="F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স্ফুটনাংক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120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0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C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৮০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cm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লম্বা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ও ১cm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ব্যাস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বিশিষ্ট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কাচনল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শীতক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হিসেবে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pPr>
              <a:buFont typeface="Wingdings"/>
              <a:buChar char="F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বাম্পিং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রোধ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পাতন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ফ্লাক্সে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কাচ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টুকরা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যোগ করা হয়।   </a:t>
            </a:r>
          </a:p>
          <a:p>
            <a:pPr>
              <a:buFont typeface="Wingdings"/>
              <a:buChar char="F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পাতনের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2667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sz="20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marL="0" indent="0"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অবিশুদ্ধ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বেনজিন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অ্যানিলিন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নাইট্রোবেনজিন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ইত্যাদিকে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ভেজাল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উপাদান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থেকে পাতন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প্রক্রিয়ায়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বিশুদ্ধ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অবস্থায়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করা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9000">
              <a:srgbClr val="FF0000"/>
            </a:gs>
            <a:gs pos="58000">
              <a:srgbClr val="00B05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4800600" cy="5029200"/>
          </a:xfrm>
        </p:spPr>
      </p:pic>
      <p:grpSp>
        <p:nvGrpSpPr>
          <p:cNvPr id="15" name="Group 14"/>
          <p:cNvGrpSpPr/>
          <p:nvPr/>
        </p:nvGrpSpPr>
        <p:grpSpPr>
          <a:xfrm>
            <a:off x="2514600" y="3352800"/>
            <a:ext cx="3200400" cy="257629"/>
            <a:chOff x="2438400" y="3352800"/>
            <a:chExt cx="3200400" cy="25762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438400" y="3505200"/>
              <a:ext cx="3200400" cy="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438400" y="3352800"/>
              <a:ext cx="152400" cy="1524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47471" y="3534229"/>
              <a:ext cx="143329" cy="762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791200" y="3212812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কলাম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10000" y="3790330"/>
            <a:ext cx="1905000" cy="219529"/>
            <a:chOff x="2438400" y="3352800"/>
            <a:chExt cx="3200400" cy="257629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438400" y="3505200"/>
              <a:ext cx="3200400" cy="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438400" y="3352800"/>
              <a:ext cx="152400" cy="1524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471" y="3534229"/>
              <a:ext cx="143329" cy="762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791200" y="3717471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শীতক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681514" y="4800600"/>
            <a:ext cx="3033486" cy="304800"/>
            <a:chOff x="2438400" y="3352800"/>
            <a:chExt cx="3200400" cy="25762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38400" y="3505200"/>
              <a:ext cx="3200400" cy="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438400" y="3352800"/>
              <a:ext cx="152400" cy="1524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447471" y="3534229"/>
              <a:ext cx="143329" cy="762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776686" y="4598364"/>
            <a:ext cx="2605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গোলতলী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495800" y="5257800"/>
            <a:ext cx="1219200" cy="304800"/>
            <a:chOff x="2438400" y="3352800"/>
            <a:chExt cx="3200400" cy="25762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438400" y="3505200"/>
              <a:ext cx="3200400" cy="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438400" y="3352800"/>
              <a:ext cx="152400" cy="1524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47471" y="3534229"/>
              <a:ext cx="143329" cy="76200"/>
            </a:xfrm>
            <a:prstGeom prst="line">
              <a:avLst/>
            </a:pr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791200" y="5145716"/>
            <a:ext cx="2605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13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1" grpId="0"/>
      <p:bldP spid="26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বাস্প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পাতন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/>
              <a:buChar char="Ô"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যেসব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জৈব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যৌগ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পানিতে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অদ্রবণীয়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ফুটন্ত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পানিতে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বিয়োজিত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হয়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কিন্তু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স্টিমের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উদ্বায়ী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এসব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উপদানকে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অনুদ্বায়ী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ভেজাল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হতে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বাস্প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পাতন ব্যবহার করা হয়। </a:t>
            </a:r>
          </a:p>
          <a:p>
            <a:pPr>
              <a:buFont typeface="Wingdings"/>
              <a:buChar char="Ô"/>
            </a:pP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পাতনে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জৈব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উপাদান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স্বাভাবিক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স্ফুটনাংক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অপেক্ষা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কম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ফুটে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বাস্পায়িত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1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70000">
              <a:srgbClr val="F0EBD5"/>
            </a:gs>
            <a:gs pos="96000">
              <a:schemeClr val="accent2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286000"/>
            <a:ext cx="4953000" cy="4343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810000" y="2514600"/>
            <a:ext cx="1447800" cy="152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313543" y="3276600"/>
            <a:ext cx="4325257" cy="914400"/>
            <a:chOff x="1313543" y="3276600"/>
            <a:chExt cx="4325257" cy="9144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cxnSp>
          <p:nvCxnSpPr>
            <p:cNvPr id="8" name="Straight Arrow Connector 7"/>
            <p:cNvCxnSpPr/>
            <p:nvPr/>
          </p:nvCxnSpPr>
          <p:spPr>
            <a:xfrm>
              <a:off x="1313543" y="3352800"/>
              <a:ext cx="0" cy="8382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313543" y="3276600"/>
              <a:ext cx="4325257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H="1">
            <a:off x="2667000" y="4572000"/>
            <a:ext cx="3124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886200" y="5029200"/>
            <a:ext cx="1905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838700" y="6019800"/>
            <a:ext cx="9525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23857" y="3022312"/>
            <a:ext cx="840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4279612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মিশ্রিত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তরল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3857" y="4736812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শীতক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40466" y="5772479"/>
            <a:ext cx="2116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পৃথকীকৃত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তরল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8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বাস্প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পাতনের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266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Wingdings"/>
              </a:rPr>
              <a:t>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সুগন্ধি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নির্যাস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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ইউক্যালিপটাস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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উদ্বায়ী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উপজাতকে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অপদ্রব্য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পৃথকীকরণ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6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উর্দ্ধপাতন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591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/>
              <a:buChar char=""/>
            </a:pPr>
            <a:r>
              <a:rPr lang="en-US" dirty="0" smtClean="0"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প্রকৃয়ায়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অবস্থা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প্রাপ্ত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সরাসরি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রুপে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বিশুদ্ধ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অবস্থায়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ফিরে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আসে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তাদেরকে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</a:p>
          <a:p>
            <a:pPr>
              <a:buFont typeface="Wingdings"/>
              <a:buChar char=""/>
            </a:pP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জৈব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যৌগের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মিশ্রণকে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পৃথক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22441"/>
            <a:ext cx="6417128" cy="440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2743200"/>
            <a:ext cx="3428999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ফানেলের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গায়ে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পৃথকীকৃত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আয়োডিন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733800"/>
            <a:ext cx="2971799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আয়োডিন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বালির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মিশ্রণ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9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i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9600" i="1" dirty="0" smtClean="0">
                <a:solidFill>
                  <a:srgbClr val="7030A0"/>
                </a:solidFill>
              </a:rPr>
              <a:t> পরিচিতি</a:t>
            </a:r>
            <a:endParaRPr lang="en-US" sz="9600" i="1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5113"/>
            <a:ext cx="4476457" cy="459105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35113"/>
            <a:ext cx="4498975" cy="45910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bn-IN" sz="3600" dirty="0">
                <a:solidFill>
                  <a:srgbClr val="002060"/>
                </a:solidFill>
              </a:rPr>
              <a:t>মোঃ</a:t>
            </a:r>
            <a:r>
              <a:rPr lang="bn-IN" dirty="0">
                <a:solidFill>
                  <a:srgbClr val="00206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জহীরুল ইসলাম</a:t>
            </a:r>
            <a:endParaRPr lang="bn-IN" sz="480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sz="3600" dirty="0">
                <a:solidFill>
                  <a:srgbClr val="002060"/>
                </a:solidFill>
              </a:rPr>
              <a:t>   </a:t>
            </a:r>
            <a:r>
              <a:rPr lang="bn-IN" sz="3600" dirty="0">
                <a:solidFill>
                  <a:srgbClr val="002060"/>
                </a:solidFill>
              </a:rPr>
              <a:t>প্রভাষক-রসায়ন</a:t>
            </a:r>
            <a:endParaRPr lang="bn-IN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sz="3600" dirty="0">
                <a:solidFill>
                  <a:srgbClr val="002060"/>
                </a:solidFill>
              </a:rPr>
              <a:t>   </a:t>
            </a:r>
            <a:r>
              <a:rPr lang="en-US" sz="4800" dirty="0">
                <a:solidFill>
                  <a:srgbClr val="002060"/>
                </a:solidFill>
              </a:rPr>
              <a:t>সরকারি সিরাজউদ্দিন মেমোরিয়াল </a:t>
            </a:r>
            <a:r>
              <a:rPr lang="bn-IN" sz="3600" dirty="0">
                <a:solidFill>
                  <a:srgbClr val="002060"/>
                </a:solidFill>
              </a:rPr>
              <a:t>কলেজ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sz="4800" dirty="0">
                <a:solidFill>
                  <a:srgbClr val="002060"/>
                </a:solidFill>
              </a:rPr>
              <a:t>মোরেলগঞ্জ, বাগেরহাট</a:t>
            </a:r>
            <a:endParaRPr lang="bn-IN" sz="480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01919  607116</a:t>
            </a:r>
            <a:endParaRPr lang="bn-IN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bn-BD" dirty="0">
                <a:solidFill>
                  <a:srgbClr val="002060"/>
                </a:solidFill>
              </a:rPr>
              <a:t>sumonjhahirul@gmail</a:t>
            </a:r>
            <a:r>
              <a:rPr lang="en-US" dirty="0">
                <a:solidFill>
                  <a:srgbClr val="002060"/>
                </a:solidFill>
              </a:rPr>
              <a:t>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83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70000">
              <a:srgbClr val="F0EBD5"/>
            </a:gs>
            <a:gs pos="96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উর্দ্ধপাতনের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667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বেনজোয়িক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কর্পুর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আয়োডিন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উপাদানকে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অনুদ্বায়ী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ভেজাল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মিশ্রণ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উর্দ্ধপাতন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প্রকৃয়ায়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বিশোধন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77200" cy="1143000"/>
          </a:xfr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057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/>
              <a:buChar char="Ì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আংশিক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পাতন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কী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?</a:t>
            </a:r>
          </a:p>
          <a:p>
            <a:pPr>
              <a:buFont typeface="Wingdings"/>
              <a:buChar char="Ì"/>
            </a:pP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সাধারণ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আংশিক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পাতনের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মধ্যে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পার্থক্য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কী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?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40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  <a:sym typeface="Wingdings"/>
              </a:rPr>
              <a:t>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পাতন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  <a:sym typeface="Wingdings"/>
              </a:rPr>
              <a:t>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পাতন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  <a:sym typeface="Wingdings"/>
              </a:rPr>
              <a:t>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পাতনে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  <a:sym typeface="Wingdings"/>
              </a:rPr>
              <a:t>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পাতনের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14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2">
                <a:lumMod val="75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83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773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400" dirty="0" smtClean="0">
                <a:sym typeface="Wingdings"/>
              </a:rPr>
              <a:t>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পাতনের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  <a:sym typeface="Wingdings"/>
              </a:rPr>
              <a:t>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পাতনের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11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2">
                <a:lumMod val="75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83000">
              <a:schemeClr val="accent3">
                <a:lumMod val="40000"/>
                <a:lumOff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1459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ক্রোমাটোগ্রাফি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5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0000"/>
            </a:gs>
            <a:gs pos="73000">
              <a:srgbClr val="00B05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001000" cy="236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১ম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সঞ্জিত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১ম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মাহাবুব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লিংকন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9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bn-BD" sz="9600" i="1" u="sng" dirty="0" smtClean="0">
                <a:solidFill>
                  <a:srgbClr val="FF0000"/>
                </a:solidFill>
              </a:rPr>
              <a:t>ধন্যবাদ</a:t>
            </a:r>
            <a:endParaRPr lang="en-US" sz="9600" i="1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507236" cy="4525963"/>
          </a:xfrm>
        </p:spPr>
      </p:pic>
    </p:spTree>
    <p:extLst>
      <p:ext uri="{BB962C8B-B14F-4D97-AF65-F5344CB8AC3E}">
        <p14:creationId xmlns:p14="http://schemas.microsoft.com/office/powerpoint/2010/main" val="262640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82463"/>
            <a:ext cx="8229600" cy="11430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08025"/>
            <a:ext cx="8229600" cy="4525963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বিষয়: রসায়ন</a:t>
            </a:r>
          </a:p>
          <a:p>
            <a:pPr marL="0" indent="0"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পত্র: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প্রথম</a:t>
            </a:r>
          </a:p>
          <a:p>
            <a:pPr marL="0" indent="0"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অধ্যায় :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সময় : ৫০ 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0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276600" cy="3733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3646"/>
            <a:ext cx="8229600" cy="10679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7652"/>
            <a:ext cx="3733800" cy="36563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533400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তেল</a:t>
            </a:r>
            <a:r>
              <a:rPr lang="en-US" dirty="0" smtClean="0"/>
              <a:t> </a:t>
            </a:r>
            <a:r>
              <a:rPr lang="en-US" dirty="0" err="1" smtClean="0"/>
              <a:t>শোধনাগার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58740" y="5334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তরল</a:t>
            </a:r>
            <a:r>
              <a:rPr lang="en-US" dirty="0" smtClean="0"/>
              <a:t> </a:t>
            </a:r>
            <a:r>
              <a:rPr lang="en-US" dirty="0" err="1" smtClean="0"/>
              <a:t>পদার্থের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</a:t>
            </a:r>
            <a:r>
              <a:rPr lang="en-US" dirty="0" err="1" smtClean="0"/>
              <a:t>পৃথকীকরণ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5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3646"/>
            <a:ext cx="8229600" cy="10679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405" y="4953000"/>
            <a:ext cx="341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উর্দ্ধপাতিত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পৃথকীকরণ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3352800" cy="27431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05000"/>
            <a:ext cx="3338945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31772" y="494390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সুগন্ধি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8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514600"/>
          </a:xfr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পাতন</a:t>
            </a:r>
          </a:p>
          <a:p>
            <a:pPr marL="0" indent="0"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2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শিখব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34591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/>
              <a:buChar char="'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পাতনের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সংজ্ঞা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;</a:t>
            </a:r>
          </a:p>
          <a:p>
            <a:pPr>
              <a:buFont typeface="Wingdings"/>
              <a:buChar char="'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পাতনে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ব্যবহৃত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যন্ত্রপাতি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;</a:t>
            </a:r>
          </a:p>
          <a:p>
            <a:pPr>
              <a:buFont typeface="Wingdings"/>
              <a:buChar char="'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পাতনের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প্রকারভেদ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ব্যাখ্যা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;</a:t>
            </a:r>
          </a:p>
          <a:p>
            <a:pPr>
              <a:buFont typeface="Wingdings"/>
              <a:buChar char="'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পাতনের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062121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পাতন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2081463"/>
            <a:ext cx="7086600" cy="195713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295400" y="3706090"/>
            <a:ext cx="1066800" cy="7620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0566" y="4531168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মিশ্রণকে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7400" y="1677127"/>
            <a:ext cx="539929" cy="113862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5912" y="1327484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স্ফুটনাংকে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গ্যাসে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410200" y="1833174"/>
            <a:ext cx="914400" cy="12192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691" y="1327483"/>
            <a:ext cx="4373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শীতকের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776411" y="4010892"/>
            <a:ext cx="76200" cy="603583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0222" y="4736068"/>
            <a:ext cx="280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মিশ্রণ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পৃথকীকৃত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তরল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446693"/>
            <a:ext cx="86868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করে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হতে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বাষ্পিভুত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করে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পুরনায়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বাস্পকে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শীতল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করে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পাতন বলে।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10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1" grpId="0"/>
      <p:bldP spid="15" grpId="0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পাতনের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873165"/>
              </p:ext>
            </p:extLst>
          </p:nvPr>
        </p:nvGraphicFramePr>
        <p:xfrm>
          <a:off x="457200" y="1570037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84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2E86FA-FE8F-4AB6-9280-CF56C5F45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B2E86FA-FE8F-4AB6-9280-CF56C5F45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A19CA-961E-4D3C-9C57-7386A37BB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7F4A19CA-961E-4D3C-9C57-7386A37BB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B26BCA-B174-4D38-B7C1-B7406E25C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DB26BCA-B174-4D38-B7C1-B7406E25C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EEBB22-793A-4A82-AD05-ECE063E4A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6EEBB22-793A-4A82-AD05-ECE063E4A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9FD332-3B4C-4A51-ABC2-86C2B6DBA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249FD332-3B4C-4A51-ABC2-86C2B6DBA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D44C45-E1EC-4897-A34E-98E6E50AE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56D44C45-E1EC-4897-A34E-98E6E50AE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66957D-16B8-4351-82E6-A6CA27BD2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166957D-16B8-4351-82E6-A6CA27BD2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51951B-8F2F-416F-9006-440AFAE05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F051951B-8F2F-416F-9006-440AFAE05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63255-6BEC-4869-8A5B-444CE0A9A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01A63255-6BEC-4869-8A5B-444CE0A9A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513</Words>
  <Application>Microsoft Office PowerPoint</Application>
  <PresentationFormat>On-screen Show (4:3)</PresentationFormat>
  <Paragraphs>103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স্বাগতম</vt:lpstr>
      <vt:lpstr>শিক্ষক পরিচিতি</vt:lpstr>
      <vt:lpstr>বিষয় পরিচিতি</vt:lpstr>
      <vt:lpstr>ছবিগুলো লক্ষ করি</vt:lpstr>
      <vt:lpstr>ছবিগুলো লক্ষ করি</vt:lpstr>
      <vt:lpstr>আজকের পাঠ</vt:lpstr>
      <vt:lpstr>আমরা কি শিখব</vt:lpstr>
      <vt:lpstr>পাতন কি?</vt:lpstr>
      <vt:lpstr>পাতনের প্রকারভেদ</vt:lpstr>
      <vt:lpstr>পাতনে ব্যবহৃত যন্ত্রপাতি</vt:lpstr>
      <vt:lpstr>একক কাজ</vt:lpstr>
      <vt:lpstr>সাধারণ পাতন (পাতন)</vt:lpstr>
      <vt:lpstr>সাধারণ পাতনের ব্যবহার</vt:lpstr>
      <vt:lpstr>চিত্রটি লক্ষ করি</vt:lpstr>
      <vt:lpstr>বাস্প পাতন</vt:lpstr>
      <vt:lpstr>ছবিটি লক্ষ করি</vt:lpstr>
      <vt:lpstr>বাস্প পাতনের ব্যবহার</vt:lpstr>
      <vt:lpstr>উর্দ্ধপাতন</vt:lpstr>
      <vt:lpstr>ছবিটি লক্ষ করি</vt:lpstr>
      <vt:lpstr>উর্দ্ধপাতনের ব্যবহার</vt:lpstr>
      <vt:lpstr>দলীয় কাজ</vt:lpstr>
      <vt:lpstr>মূল্যায়ন</vt:lpstr>
      <vt:lpstr>বাড়ির কাজ</vt:lpstr>
      <vt:lpstr>আগামী দিনের পাঠ</vt:lpstr>
      <vt:lpstr>সহায়ক বই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BHOLA</dc:creator>
  <cp:lastModifiedBy>Computer City</cp:lastModifiedBy>
  <cp:revision>139</cp:revision>
  <dcterms:created xsi:type="dcterms:W3CDTF">2016-04-19T00:53:25Z</dcterms:created>
  <dcterms:modified xsi:type="dcterms:W3CDTF">2020-09-24T13:57:49Z</dcterms:modified>
</cp:coreProperties>
</file>