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7" r:id="rId16"/>
    <p:sldId id="268" r:id="rId17"/>
    <p:sldId id="269" r:id="rId18"/>
    <p:sldId id="27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EA1A-0279-4F26-B72D-C2080F99B1C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DD9A-EA3C-491B-80F8-344082A6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63DD7-9BB5-4FC5-9468-53CA980B4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2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FB50-C00C-4DD5-84D5-782233940440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E19F-56B0-4D90-851B-9C7A947F2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i="1" u="sng" dirty="0" smtClean="0">
                <a:solidFill>
                  <a:srgbClr val="FF0000"/>
                </a:solidFill>
              </a:rPr>
              <a:t>welcome</a:t>
            </a:r>
            <a:endParaRPr lang="en-US" sz="8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7638"/>
            <a:ext cx="6858000" cy="5135562"/>
          </a:xfrm>
        </p:spPr>
      </p:pic>
    </p:spTree>
    <p:extLst>
      <p:ext uri="{BB962C8B-B14F-4D97-AF65-F5344CB8AC3E}">
        <p14:creationId xmlns:p14="http://schemas.microsoft.com/office/powerpoint/2010/main" val="67521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endParaRPr lang="en-US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Ammonia_lone_electron_pair.svg.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1"/>
            <a:ext cx="4038600" cy="2819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133600" y="4648200"/>
            <a:ext cx="14478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54102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6200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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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05884" y="1971421"/>
            <a:ext cx="484632" cy="17943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endParaRPr lang="en-US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204methan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495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চতুষ্তলকীয়ভাবে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বিণ্যস্ত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গঠনাকৃতি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চতুষ্তলকীয়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H-C-H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109.5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5400" b="1" i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i="1" u="sng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endParaRPr lang="en-US" sz="54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Ammonia_lone_electron_pair.svg.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429000" cy="4495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বিকর্ষন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অ্যামোনিয়ায়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৩জোড়া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বিকর্ষনের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চতুষ্তলকীয়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ত্রিকোণীয়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endParaRPr lang="en-US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-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32766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30930"/>
            <a:ext cx="43434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কন্দ্রীয়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O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পরমানুকে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বিকর্ষনের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চতুষ্তলকীয়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উল্টানো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V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104.5</a:t>
            </a:r>
            <a:r>
              <a:rPr lang="en-US" sz="32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1935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29684" y="1888558"/>
            <a:ext cx="484632" cy="15880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অ্যামোনিয়ার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905000"/>
            <a:ext cx="484632" cy="158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বন্ধনজোড়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6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66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057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১ম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লিংকন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১ম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সঞ্জিত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গুহ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16200000" flipH="1">
            <a:off x="3299460" y="2133601"/>
            <a:ext cx="1935481" cy="1295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i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ধন্যবাদ</a:t>
            </a:r>
            <a:endParaRPr lang="en-US" sz="13800" b="1" i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887"/>
            <a:ext cx="8534400" cy="5181600"/>
          </a:xfrm>
        </p:spPr>
      </p:pic>
    </p:spTree>
    <p:extLst>
      <p:ext uri="{BB962C8B-B14F-4D97-AF65-F5344CB8AC3E}">
        <p14:creationId xmlns:p14="http://schemas.microsoft.com/office/powerpoint/2010/main" val="156469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5" y="685800"/>
            <a:ext cx="2914650" cy="745629"/>
          </a:xfrm>
        </p:spPr>
        <p:txBody>
          <a:bodyPr>
            <a:noAutofit/>
            <a:scene3d>
              <a:camera prst="obliqueBottomRight"/>
              <a:lightRig rig="threePt" dir="t"/>
            </a:scene3d>
          </a:bodyPr>
          <a:lstStyle/>
          <a:p>
            <a:r>
              <a:rPr lang="bn-BD" sz="27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শিক্ষক  পরিচিতিঃ</a:t>
            </a:r>
            <a:r>
              <a:rPr lang="bn-BD" sz="4050" i="1" dirty="0">
                <a:solidFill>
                  <a:srgbClr val="7030A0"/>
                </a:solidFill>
              </a:rPr>
              <a:t/>
            </a:r>
            <a:br>
              <a:rPr lang="bn-BD" sz="4050" i="1" dirty="0">
                <a:solidFill>
                  <a:srgbClr val="7030A0"/>
                </a:solidFill>
              </a:rPr>
            </a:br>
            <a:endParaRPr lang="en-US" sz="4050" i="1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267200" y="2228044"/>
            <a:ext cx="4484573" cy="3867956"/>
          </a:xfrm>
        </p:spPr>
        <p:txBody>
          <a:bodyPr>
            <a:prstTxWarp prst="textPlain">
              <a:avLst>
                <a:gd name="adj" fmla="val 49328"/>
              </a:avLst>
            </a:prstTxWarp>
            <a:normAutofit/>
          </a:bodyPr>
          <a:lstStyle/>
          <a:p>
            <a:pPr marL="0" indent="0">
              <a:buNone/>
            </a:pPr>
            <a:r>
              <a:rPr lang="bn-BD" sz="202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মোঃ জহীরুল ইসলাম</a:t>
            </a:r>
          </a:p>
          <a:p>
            <a:pPr marL="0" indent="0">
              <a:buNone/>
            </a:pPr>
            <a:r>
              <a:rPr lang="bn-BD" sz="202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প্রভাষক:</a:t>
            </a:r>
            <a:r>
              <a:rPr lang="en-US" sz="202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bn-BD" sz="202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রসায়ন বি</a:t>
            </a:r>
            <a:r>
              <a:rPr lang="en-US" sz="27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ভাগ</a:t>
            </a:r>
            <a:endParaRPr lang="bn-BD" sz="27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US" sz="27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সরকারি</a:t>
            </a:r>
            <a:r>
              <a:rPr lang="bn-BD" sz="27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bn-BD" sz="2025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এস</a:t>
            </a:r>
            <a:r>
              <a:rPr lang="en-US" sz="2025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bn-BD" sz="2025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এম </a:t>
            </a:r>
            <a:r>
              <a:rPr lang="bn-BD" sz="202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কলেজ মোরেলগঞ্জ। বাগেরহাট</a:t>
            </a:r>
          </a:p>
          <a:p>
            <a:pPr marL="0" indent="0">
              <a:buNone/>
            </a:pPr>
            <a:r>
              <a:rPr lang="bn-BD" sz="202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01919607116</a:t>
            </a:r>
          </a:p>
          <a:p>
            <a:pPr marL="0" indent="0">
              <a:buNone/>
            </a:pPr>
            <a:r>
              <a:rPr lang="bn-BD" sz="20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sumonjhahirul@gmail</a:t>
            </a:r>
            <a:r>
              <a:rPr lang="en-US" sz="20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.</a:t>
            </a:r>
            <a:r>
              <a:rPr lang="bn-BD" sz="20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SimSun" panose="02010609030101010101" pitchFamily="49" charset="-122"/>
                <a:ea typeface="NSimSun" panose="02010609030101010101" pitchFamily="49" charset="-122"/>
              </a:rPr>
              <a:t>com</a:t>
            </a:r>
            <a:endParaRPr lang="en-US" sz="20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3936509" cy="3886200"/>
          </a:xfrm>
        </p:spPr>
      </p:pic>
    </p:spTree>
    <p:extLst>
      <p:ext uri="{BB962C8B-B14F-4D97-AF65-F5344CB8AC3E}">
        <p14:creationId xmlns:p14="http://schemas.microsoft.com/office/powerpoint/2010/main" val="5551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2463"/>
            <a:ext cx="82296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08025"/>
            <a:ext cx="8229600" cy="4525963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IN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৫০ মিনিট</a:t>
            </a:r>
            <a:endParaRPr lang="en-US" sz="4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019800" cy="388619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3646"/>
            <a:ext cx="8229600" cy="10679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81945" y="2590800"/>
            <a:ext cx="2376055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2743200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মুক্ত জোড় ইলেকট্রন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53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590801"/>
          <a:ext cx="4724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1"/>
                        <a:ext cx="47244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2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পাঠ:</a:t>
            </a:r>
            <a:endParaRPr lang="en-US" sz="6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6001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endParaRPr lang="en-US" sz="60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বন্ধনজোড়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বন্ধনকোনের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4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i="1" u="sng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6000" b="1" i="1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6000" b="1" i="1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6000" b="1" i="1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th-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3505200" cy="2819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-228600" y="3505200"/>
            <a:ext cx="2743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09600" y="3962400"/>
            <a:ext cx="1981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71600" y="3733800"/>
            <a:ext cx="19050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5181600"/>
            <a:ext cx="3159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মুক্তজোড়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60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60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60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শেয়ারকৃত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46e1b979c7e9155cb23cd686f73db8a4.jpg.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5086" y="1600200"/>
            <a:ext cx="3542828" cy="4525963"/>
          </a:xfr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800100" y="34671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124200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343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NSimSun</vt:lpstr>
      <vt:lpstr>Arial</vt:lpstr>
      <vt:lpstr>Calibri</vt:lpstr>
      <vt:lpstr>NikoshBAN</vt:lpstr>
      <vt:lpstr>Times New Roman</vt:lpstr>
      <vt:lpstr>Vrinda</vt:lpstr>
      <vt:lpstr>Wingdings 2</vt:lpstr>
      <vt:lpstr>Office Theme</vt:lpstr>
      <vt:lpstr>Packager Shell Object</vt:lpstr>
      <vt:lpstr>welcome</vt:lpstr>
      <vt:lpstr>শিক্ষক  পরিচিতিঃ </vt:lpstr>
      <vt:lpstr>বিষয় পরিচিতি</vt:lpstr>
      <vt:lpstr>ছবিটি লক্ষ করি</vt:lpstr>
      <vt:lpstr>ভিডিও টি লক্ষ্য করি</vt:lpstr>
      <vt:lpstr>আজকের পাঠ:</vt:lpstr>
      <vt:lpstr>শিক্ষার্থীরা যা শিখবে</vt:lpstr>
      <vt:lpstr>মুক্ত জোড় ইলেকট্রন</vt:lpstr>
      <vt:lpstr>বন্ধন জোড় ইলেকট্রন</vt:lpstr>
      <vt:lpstr>বন্ধন কোন</vt:lpstr>
      <vt:lpstr>একক কাজ</vt:lpstr>
      <vt:lpstr>মিথেন অনুর গঠন ও বন্ধন কোন</vt:lpstr>
      <vt:lpstr>NH3  এর বন্ধন এবং বন্ধন কোন</vt:lpstr>
      <vt:lpstr>H2O অনুর গঠন ও বন্ধন কোন</vt:lpstr>
      <vt:lpstr>দলীয় কাজ</vt:lpstr>
      <vt:lpstr>বাড়ির কাজ</vt:lpstr>
      <vt:lpstr>মূল্যায়ন</vt:lpstr>
      <vt:lpstr>সহায়ক গ্রন্থ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BHOLA</dc:creator>
  <cp:lastModifiedBy>Computer City</cp:lastModifiedBy>
  <cp:revision>64</cp:revision>
  <dcterms:created xsi:type="dcterms:W3CDTF">2016-05-03T13:09:26Z</dcterms:created>
  <dcterms:modified xsi:type="dcterms:W3CDTF">2020-09-29T14:07:41Z</dcterms:modified>
</cp:coreProperties>
</file>