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8" r:id="rId2"/>
    <p:sldId id="279" r:id="rId3"/>
    <p:sldId id="299" r:id="rId4"/>
    <p:sldId id="28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84" r:id="rId17"/>
    <p:sldId id="285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18" y="54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232B-D1BE-46ED-8484-F2894FCB10A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8FED-47A4-4A5F-AD47-0560BFB7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9715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6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709740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4589465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7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7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0445" y="110838"/>
            <a:ext cx="11189855" cy="6636327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2484" y="877434"/>
            <a:ext cx="7864012" cy="1942840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r>
              <a:rPr lang="en-US" sz="12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‍সকলকে শুভেচ্ছা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60" y="3052824"/>
            <a:ext cx="3701627" cy="2630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96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/>
          <a:stretch/>
        </p:blipFill>
        <p:spPr>
          <a:xfrm>
            <a:off x="986484" y="1593268"/>
            <a:ext cx="3053765" cy="3709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463562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7636" y="1745685"/>
            <a:ext cx="563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বেতার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তরঙ্গ ব্যবহার করে এক স্থান থেকে অন্য স্থানে তথ্য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প্রেরণের কাজ প্রথম প্রকাশিত হওয়ায় সার্বজনীন স্বীকৃতি পান ইতালির বিজ্ঞানী গুগলিয়েলমো মার্কনি। এ জন্য তাকে বেতার যন্ত্রের আবিষ্কারক হিসেবে স্বীকৃতি দেওয়া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5116" b="19236"/>
          <a:stretch/>
        </p:blipFill>
        <p:spPr>
          <a:xfrm>
            <a:off x="5697994" y="3671309"/>
            <a:ext cx="3459860" cy="25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66" y="1468574"/>
            <a:ext cx="3088584" cy="3667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218" y="5297302"/>
            <a:ext cx="3969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38" y="1075252"/>
            <a:ext cx="2112298" cy="20691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85853" y="3325105"/>
            <a:ext cx="6220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 শতকের ষাট-সত্তরের দশকে ইন্টারনেট প্রটোকল ব্যবহার করে আরপানেটের আবিস্কৃত হয়। ১৯৭১ সালে আরপানেটে ইলেকট্রনিক মাধ্যমে পত্রালাপের সুচনা করেন আমেরিকার প্রোগ্রামার রেমন্ড স্যামুয়েল টমলিনসন। তিনিই প্রথম ই-মেইল সিস্টেম চালু করেন।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2" y="1597788"/>
            <a:ext cx="3251226" cy="2682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110" y="4521474"/>
            <a:ext cx="299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১৯৫৫-২০১১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25968" y="1639353"/>
            <a:ext cx="71606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স্টিভ জবস ও তার দুই বন্ধু মিলে ১৯৭৬ সালের অ্যাপল কম্পিউটার নামে একটি প্রতিষ্ঠান চালু করেন। প্রতিষ্ঠানটি বর্তমানে বিশ্বের অন্যতম বৃহৎ প্রতিষ্ঠান।অ্যাপেলের হাতেই পার্সোনাল কম্পিউটারের নানান পর্যায় বিকশিত হয়েছে।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92" y="3554725"/>
            <a:ext cx="2961463" cy="22665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13972"/>
          <a:stretch/>
        </p:blipFill>
        <p:spPr>
          <a:xfrm>
            <a:off x="3958556" y="3554725"/>
            <a:ext cx="3037825" cy="23555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58556" y="5959286"/>
            <a:ext cx="2992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জজনিয়াক</a:t>
            </a:r>
            <a:endParaRPr lang="en-US" sz="28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94073" y="5920785"/>
            <a:ext cx="2992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রোলান্ড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ওয়েনে</a:t>
            </a:r>
            <a:endParaRPr lang="en-US" sz="28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r="5014"/>
          <a:stretch/>
        </p:blipFill>
        <p:spPr>
          <a:xfrm>
            <a:off x="263236" y="1290887"/>
            <a:ext cx="3131127" cy="3019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981700"/>
            <a:ext cx="4066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0618" y="1534993"/>
            <a:ext cx="74953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১৯৮১ সালে আইবিএম কোম্পানি তাদের বানানো পার্সোনাল কম্পিউটারের অপারেটিং সিস্টেম তৈরি করার জন্য উইলিয়াম হেনরি বিল গেটস ও তার বন্ধুদের প্রতিষ্ঠান মাইক্রোসফটকে দায়িত্ব দেন। বিকশিত হয় এমএস ডস এবং উইন্ডোজ অপারেটিং সিস্টেম।বর্তমানে পৃথিবীর অধিকাংশ কম্পিউটার পরিচালিত হয় মাইক্রোসফট কোম্পানির অপারেটিং সিস্টেম সফটওয়্যার দিয়ে।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63" y="3796411"/>
            <a:ext cx="3392167" cy="25927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3796412"/>
            <a:ext cx="3198285" cy="25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5" y="1524010"/>
            <a:ext cx="4351800" cy="3400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5" y="5283447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টিমোথি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258025"/>
            <a:ext cx="2590800" cy="243112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59578" y="2383004"/>
            <a:ext cx="4911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টিমোথি জন টিম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 ওয়ার্ল্ড ওয়াইড ওয়েবর জনক। নেটওয়ার্ক প্রযুক্তির বিকাশের ফলে বিশ্বের নানান দেশের মধ্যে ইন্টারনেট বিস্তৃত হয়। ইন্টারনেটকে কেন্দ্র করেএকটি শক্তিশালী অর্থনৈতিক ব্যবস্থা গড়ে ওঠে এবং বিকশিত হয় বিভিন্ন ধরনের অ্যাপ্লিকেশন সফটওয়্যার।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0" y="1362787"/>
            <a:ext cx="3158836" cy="35898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5" y="5228027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3036" y="3052665"/>
            <a:ext cx="49114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সবচেয়ে জনপ্রিয় “ফেসবুক” মার্ক জুকারবার্গ ও তার চার বন্ধুর হাতে সুচিত হয়। মার্চ ২০১৫-এর পরিসংখ্যান অনুযায়ী বিশ্বের প্রায় ১৪১৫ মিলিয়ন ব্যবহারকারী ফেসবুক ব্যবহার করেন। এ সংখ্যা প্রতিদিনই বাড়ছে।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94" y="789008"/>
            <a:ext cx="1520795" cy="14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778134" y="762001"/>
            <a:ext cx="57149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875" y="3564903"/>
            <a:ext cx="10556875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যোগাযোগ প্রযুক্তি বিকাশে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তোমার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ভূমিকা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ব্যাখ্যা কর।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5" y="622531"/>
            <a:ext cx="2432304" cy="23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82" y="636443"/>
            <a:ext cx="10238509" cy="1723415"/>
          </a:xfrm>
        </p:spPr>
        <p:txBody>
          <a:bodyPr lIns="91435" tIns="45718" rIns="91435" bIns="45718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1500" b="1" spc="50" dirty="0" smtClean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1500" b="1" spc="50" dirty="0">
              <a:ln w="1143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1" y="3588328"/>
            <a:ext cx="3828639" cy="299716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920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6423" y="3059525"/>
            <a:ext cx="4762500" cy="31296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ctr"/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নাসিমা সুলতানা রুনা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সহকারী শিক্ষক (কম্পিউটার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দুড়াকুটি উচ্চ বিদ্যালয়</a:t>
            </a:r>
          </a:p>
          <a:p>
            <a:pPr algn="ctr"/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সদর,লালমনিরহাট।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7637" y="2729345"/>
            <a:ext cx="4259964" cy="34598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৯ম- ১০ম </a:t>
            </a:r>
            <a:endParaRPr lang="en-US" sz="3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1059" y="547255"/>
            <a:ext cx="4411711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spc="13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6386672" y="1585277"/>
            <a:ext cx="1853863" cy="15498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71" y="1381857"/>
            <a:ext cx="1885804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368827"/>
            <a:ext cx="2442732" cy="3097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64" y="609445"/>
            <a:ext cx="2592163" cy="2972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27" y="3521531"/>
            <a:ext cx="2403331" cy="3109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58" y="3582143"/>
            <a:ext cx="2607510" cy="2864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618" y="3582143"/>
            <a:ext cx="220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8218" y="3006436"/>
            <a:ext cx="193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চালস ব্যাবেজ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9855" y="3837709"/>
            <a:ext cx="214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1610" y="2848633"/>
            <a:ext cx="187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 উদ্দিন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7812" y="1441544"/>
            <a:ext cx="11028218" cy="819451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প্রযু্ক্তি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95" y="2340101"/>
            <a:ext cx="5237380" cy="418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152403"/>
            <a:ext cx="3810000" cy="1323435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6" y="2147455"/>
            <a:ext cx="1033549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2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95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7" y="1122214"/>
            <a:ext cx="3224246" cy="42218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854" y="539428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১৭৯১-১৮৭১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://ds-wordpress.haverford.edu/bitbybit/wp-content/uploads/2012/07/Chapter_2-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3609" r="8318"/>
          <a:stretch/>
        </p:blipFill>
        <p:spPr bwMode="auto">
          <a:xfrm>
            <a:off x="8403364" y="3511400"/>
            <a:ext cx="1753580" cy="178717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91123" y="5460997"/>
            <a:ext cx="3778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r="10272"/>
          <a:stretch/>
        </p:blipFill>
        <p:spPr>
          <a:xfrm>
            <a:off x="4765964" y="3355982"/>
            <a:ext cx="2254469" cy="1981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8192" y="5519145"/>
            <a:ext cx="3778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5964" y="1284664"/>
            <a:ext cx="6040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আধুনিক কম্পিউটারের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জনক ইংরেজ প্রকৌশলী ও গণিতবিদ চালর্স  ব্যাবেজ ডিফারেনস  ইন্জ্ঞিন তৈরি করেন। পরবর্তিতে তিনি এনালিটিক্যাল ইন্জ্ঞিন নামে আরো একটি গননা কারী যন্ত্র তৈরির পরিকল্পনা করেন।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3" y="1381472"/>
            <a:ext cx="3427719" cy="3730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297302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১৮১৫-১৮৫২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8874" y="2050479"/>
            <a:ext cx="6539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অ্যাডা লাভলেস ছোটবেলা থেকেই বিজ্ঞান ও গণিতে আগ্রহী ছিলেন। ১৮৩৩ সালে চার্লস ব্যাবেজের এনালিটিক্যাল ইন্জ্ঞিনকে কাজে লাগানোর জন্য “প্রোগ্রামিং”-এর ধারনা সকলের সামনে নিয়ে আসেন। এ কারনে অ্যাডা লাভলেসকে প্রোগ্রামিং ধারনার প্রবর্তক হিসেবে সম্মানিত করা হয়।তিনি অ্যালগরিদম প্রোগ্রামিং এর ধারনা প্রকাশ করেণ।তিনি কবি লর্ড বায়রণের কন্যা ছিলেন।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7964" y="1260765"/>
            <a:ext cx="4696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 প্রোগ্রামিং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693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24" y="1423034"/>
            <a:ext cx="3073224" cy="38377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435852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ক্লার্ক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19116" y="236493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চৌম্বকীয়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13091" r="4208" b="12171"/>
          <a:stretch/>
        </p:blipFill>
        <p:spPr>
          <a:xfrm>
            <a:off x="4558146" y="1603149"/>
            <a:ext cx="2895600" cy="2580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8146" y="4655127"/>
            <a:ext cx="6428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জেমস ক্লার্ক ম্যাক্সওয়েল তড়িৎ চৌম্বকীয় বলের ধারনা প্রকাশ করেন, যা বিনা তারে বার্তা প্রেরণের একটি সম্ভাবনাকে তুলে ধরে।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1" y="1478567"/>
            <a:ext cx="3073224" cy="36435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200" y="5241882"/>
            <a:ext cx="3122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১৮৫৮-১৯৩৭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5"/>
          <a:stretch/>
        </p:blipFill>
        <p:spPr>
          <a:xfrm>
            <a:off x="5876957" y="3219762"/>
            <a:ext cx="3183916" cy="268745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36473" y="1679345"/>
            <a:ext cx="647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বিনা তারে একস্থান থেকে অন্য  স্থানেবার্তা প্রেরণে প্রথম সফল হন বাঙালি বিজ্ঞানী জগদীশচন্দ্র বসু। ১৮৯৫ সালে তিনি অতিক্ষুদ্র তরঙ্গ ব্যবহার করে এক স্থান থেকে অন্য স্থানে তথ্য প্রেরণে সক্ষম হন।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1357</TotalTime>
  <Words>514</Words>
  <Application>Microsoft Office PowerPoint</Application>
  <PresentationFormat>Custom</PresentationFormat>
  <Paragraphs>83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NikoshLightBAN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PC</cp:lastModifiedBy>
  <cp:revision>155</cp:revision>
  <dcterms:created xsi:type="dcterms:W3CDTF">2015-01-07T02:53:07Z</dcterms:created>
  <dcterms:modified xsi:type="dcterms:W3CDTF">2020-09-30T17:29:38Z</dcterms:modified>
</cp:coreProperties>
</file>