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83" r:id="rId2"/>
    <p:sldId id="258" r:id="rId3"/>
    <p:sldId id="259" r:id="rId4"/>
    <p:sldId id="261" r:id="rId5"/>
    <p:sldId id="264" r:id="rId6"/>
    <p:sldId id="260" r:id="rId7"/>
    <p:sldId id="256" r:id="rId8"/>
    <p:sldId id="263" r:id="rId9"/>
    <p:sldId id="265" r:id="rId10"/>
    <p:sldId id="268" r:id="rId11"/>
    <p:sldId id="266" r:id="rId12"/>
    <p:sldId id="267" r:id="rId13"/>
    <p:sldId id="273" r:id="rId14"/>
    <p:sldId id="270" r:id="rId15"/>
    <p:sldId id="271" r:id="rId16"/>
    <p:sldId id="269" r:id="rId17"/>
    <p:sldId id="274" r:id="rId18"/>
    <p:sldId id="279" r:id="rId19"/>
    <p:sldId id="275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8BFC3C6-9755-4465-908B-64C06DE9BCDE}">
          <p14:sldIdLst>
            <p14:sldId id="283"/>
            <p14:sldId id="258"/>
            <p14:sldId id="259"/>
            <p14:sldId id="261"/>
            <p14:sldId id="264"/>
            <p14:sldId id="260"/>
            <p14:sldId id="256"/>
            <p14:sldId id="263"/>
            <p14:sldId id="265"/>
            <p14:sldId id="268"/>
            <p14:sldId id="266"/>
            <p14:sldId id="267"/>
            <p14:sldId id="273"/>
            <p14:sldId id="270"/>
            <p14:sldId id="271"/>
            <p14:sldId id="269"/>
            <p14:sldId id="274"/>
            <p14:sldId id="279"/>
            <p14:sldId id="275"/>
            <p14:sldId id="277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A96"/>
    <a:srgbClr val="CCFF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C709-CA7D-4B9E-8A06-A29E8340B1C8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1875-3E10-467C-93C3-BB76868D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1875-3E10-467C-93C3-BB76868DB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FCC7-40AD-4CA8-A387-ADAE47844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1875-3E10-467C-93C3-BB76868DB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2CCD-5348-4316-8194-2852F114BA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" y="-106711"/>
            <a:ext cx="10047248" cy="6475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26" y="1490682"/>
            <a:ext cx="3206189" cy="36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354809"/>
            <a:ext cx="5174677" cy="2649621"/>
          </a:xfrm>
          <a:prstGeom prst="rect">
            <a:avLst/>
          </a:prstGeom>
        </p:spPr>
      </p:pic>
      <p:sp>
        <p:nvSpPr>
          <p:cNvPr id="4" name="AutoShape 4" descr="খরার কবলে দেশ"/>
          <p:cNvSpPr>
            <a:spLocks noChangeAspect="1" noChangeArrowheads="1"/>
          </p:cNvSpPr>
          <p:nvPr/>
        </p:nvSpPr>
        <p:spPr bwMode="auto">
          <a:xfrm>
            <a:off x="-2283966" y="1840273"/>
            <a:ext cx="2050256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6" descr="খরার কবলে দেশ"/>
          <p:cNvSpPr>
            <a:spLocks noChangeAspect="1" noChangeArrowheads="1"/>
          </p:cNvSpPr>
          <p:nvPr/>
        </p:nvSpPr>
        <p:spPr bwMode="auto">
          <a:xfrm>
            <a:off x="-2058154" y="2682480"/>
            <a:ext cx="2050256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8" descr="কৃষি ও জনস্বাস্থ্যে জলবায়ু ..."/>
          <p:cNvSpPr>
            <a:spLocks noChangeAspect="1" noChangeArrowheads="1"/>
          </p:cNvSpPr>
          <p:nvPr/>
        </p:nvSpPr>
        <p:spPr bwMode="auto">
          <a:xfrm>
            <a:off x="-2083938" y="2517153"/>
            <a:ext cx="1850231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10" descr="খরার কবলে দেশ"/>
          <p:cNvSpPr>
            <a:spLocks noChangeAspect="1" noChangeArrowheads="1"/>
          </p:cNvSpPr>
          <p:nvPr/>
        </p:nvSpPr>
        <p:spPr bwMode="auto">
          <a:xfrm>
            <a:off x="-2526503" y="251224"/>
            <a:ext cx="2082897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12" descr="মাসখানেকের মধ্যে ভারতে ভয়াবহ খরা ..."/>
          <p:cNvSpPr>
            <a:spLocks noChangeAspect="1" noChangeArrowheads="1"/>
          </p:cNvSpPr>
          <p:nvPr/>
        </p:nvSpPr>
        <p:spPr bwMode="auto">
          <a:xfrm>
            <a:off x="-2526503" y="246460"/>
            <a:ext cx="2028825" cy="1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1" y="3042859"/>
            <a:ext cx="5174676" cy="2672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30" y="352314"/>
            <a:ext cx="5170612" cy="2649621"/>
          </a:xfrm>
          <a:prstGeom prst="rect">
            <a:avLst/>
          </a:prstGeom>
        </p:spPr>
      </p:pic>
      <p:sp>
        <p:nvSpPr>
          <p:cNvPr id="11" name="AutoShape 14" descr="শুষ্ক মৌসুমে দীর্ঘ মেয়াদে খরার ..."/>
          <p:cNvSpPr>
            <a:spLocks noChangeAspect="1" noChangeArrowheads="1"/>
          </p:cNvSpPr>
          <p:nvPr/>
        </p:nvSpPr>
        <p:spPr bwMode="auto">
          <a:xfrm>
            <a:off x="-2526502" y="240509"/>
            <a:ext cx="196453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AutoShape 16" descr="শুষ্ক মৌসুমে দীর্ঘ মেয়াদে খরার ..."/>
          <p:cNvSpPr>
            <a:spLocks noChangeAspect="1" noChangeArrowheads="1"/>
          </p:cNvSpPr>
          <p:nvPr/>
        </p:nvSpPr>
        <p:spPr bwMode="auto">
          <a:xfrm>
            <a:off x="-2412202" y="354809"/>
            <a:ext cx="196453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30" y="3061023"/>
            <a:ext cx="5170612" cy="265461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3163344" y="5875417"/>
            <a:ext cx="5366192" cy="777061"/>
          </a:xfrm>
          <a:prstGeom prst="frame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93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8" y="3169673"/>
            <a:ext cx="5023412" cy="268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8" y="381965"/>
            <a:ext cx="5023412" cy="2683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406" y="381965"/>
            <a:ext cx="5062243" cy="268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406" y="3169673"/>
            <a:ext cx="5062243" cy="268322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239597" y="5957381"/>
            <a:ext cx="5041238" cy="736163"/>
          </a:xfrm>
          <a:prstGeom prst="frame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2257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1" y="3151178"/>
            <a:ext cx="5281927" cy="2475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520861"/>
            <a:ext cx="5173883" cy="2475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2" y="520861"/>
            <a:ext cx="5281926" cy="2455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83" y="3151178"/>
            <a:ext cx="5173883" cy="2475748"/>
          </a:xfrm>
          <a:prstGeom prst="rect">
            <a:avLst/>
          </a:prstGeom>
        </p:spPr>
      </p:pic>
      <p:sp>
        <p:nvSpPr>
          <p:cNvPr id="11" name="AutoShape 8" descr="শুষ্ক মৌসুমে দীর্ঘ মেয়াদে খরার ..."/>
          <p:cNvSpPr>
            <a:spLocks noChangeAspect="1" noChangeArrowheads="1"/>
          </p:cNvSpPr>
          <p:nvPr/>
        </p:nvSpPr>
        <p:spPr bwMode="auto">
          <a:xfrm>
            <a:off x="-2526502" y="240509"/>
            <a:ext cx="196453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997319" y="5784630"/>
            <a:ext cx="5199335" cy="736163"/>
          </a:xfrm>
          <a:prstGeom prst="fram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7437" y="5862941"/>
            <a:ext cx="48990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6550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0" y="457754"/>
            <a:ext cx="5550526" cy="247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6" y="443026"/>
            <a:ext cx="5516832" cy="2486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3020764"/>
            <a:ext cx="5550526" cy="274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030" y="3020764"/>
            <a:ext cx="5550526" cy="2742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699" y="5949732"/>
            <a:ext cx="5199335" cy="736163"/>
          </a:xfrm>
          <a:prstGeom prst="fram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1817" y="6040814"/>
            <a:ext cx="48990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b="1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859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কৃষি ও জনস্বাস্থ্যে জলবায়ু ..."/>
          <p:cNvSpPr>
            <a:spLocks noChangeAspect="1" noChangeArrowheads="1"/>
          </p:cNvSpPr>
          <p:nvPr/>
        </p:nvSpPr>
        <p:spPr bwMode="auto">
          <a:xfrm>
            <a:off x="2393392" y="2296890"/>
            <a:ext cx="1850231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8" descr="মাসখানেকের মধ্যে ভারতে ভয়াবহ খরা ..."/>
          <p:cNvSpPr>
            <a:spLocks noChangeAspect="1" noChangeArrowheads="1"/>
          </p:cNvSpPr>
          <p:nvPr/>
        </p:nvSpPr>
        <p:spPr bwMode="auto">
          <a:xfrm>
            <a:off x="-2526503" y="246460"/>
            <a:ext cx="2028825" cy="1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1" y="3091295"/>
            <a:ext cx="5373398" cy="2545581"/>
          </a:xfrm>
          <a:prstGeom prst="rect">
            <a:avLst/>
          </a:prstGeom>
        </p:spPr>
      </p:pic>
      <p:sp>
        <p:nvSpPr>
          <p:cNvPr id="7" name="AutoShape 10" descr="খরা মোকাবেলায় অভিযোজন কৌশল হিসেবে ..."/>
          <p:cNvSpPr>
            <a:spLocks noChangeAspect="1" noChangeArrowheads="1"/>
          </p:cNvSpPr>
          <p:nvPr/>
        </p:nvSpPr>
        <p:spPr bwMode="auto">
          <a:xfrm>
            <a:off x="-2526503" y="240509"/>
            <a:ext cx="19145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29" y="489860"/>
            <a:ext cx="5366615" cy="253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489860"/>
            <a:ext cx="5373393" cy="2503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17" y="3150984"/>
            <a:ext cx="5643039" cy="25455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167778" y="5854137"/>
            <a:ext cx="7661295" cy="736163"/>
          </a:xfrm>
          <a:prstGeom prst="fram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আবহাওয়া ও জলবায়ু পরিবর্তনের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 করনীয়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4916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3" y="3056642"/>
            <a:ext cx="5405866" cy="212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9" y="268054"/>
            <a:ext cx="5405866" cy="212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3" y="266183"/>
            <a:ext cx="5405866" cy="212156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002505" y="5853788"/>
            <a:ext cx="7661295" cy="736163"/>
          </a:xfrm>
          <a:prstGeom prst="fram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 করনীয় 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86166" y="2389623"/>
            <a:ext cx="2215298" cy="490776"/>
          </a:xfrm>
          <a:prstGeom prst="frame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56642"/>
            <a:ext cx="5291265" cy="2128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483" y="5184897"/>
            <a:ext cx="3644663" cy="490776"/>
          </a:xfrm>
          <a:prstGeom prst="frame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খরা, বন্যা ও লবনাক্ততা সহিষ্ণূ ফসলের চাষ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301" y="5184897"/>
            <a:ext cx="2383574" cy="490776"/>
          </a:xfrm>
          <a:prstGeom prst="fram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সেচের ব্যবস্থাকরন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742" y="2387752"/>
            <a:ext cx="2228692" cy="490776"/>
          </a:xfrm>
          <a:prstGeom prst="frame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জলাধার নির্মাণ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" y="427770"/>
            <a:ext cx="3875238" cy="2453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6" y="3058400"/>
            <a:ext cx="4372007" cy="2346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85" y="427769"/>
            <a:ext cx="3875238" cy="2453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66" y="3058400"/>
            <a:ext cx="4372007" cy="2346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0" y="427770"/>
            <a:ext cx="3875238" cy="2453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487" y="5677364"/>
            <a:ext cx="6419144" cy="777061"/>
          </a:xfrm>
          <a:prstGeom prst="fram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3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38" y="393540"/>
            <a:ext cx="5163552" cy="2604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2" y="393539"/>
            <a:ext cx="5075420" cy="2604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34" y="3115374"/>
            <a:ext cx="5163555" cy="2637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52" y="3115375"/>
            <a:ext cx="5075419" cy="2637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5411" y="5869703"/>
            <a:ext cx="4408446" cy="613470"/>
          </a:xfrm>
          <a:prstGeom prst="fram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9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354" y="347968"/>
            <a:ext cx="8032433" cy="936635"/>
          </a:xfrm>
          <a:prstGeom prst="ribbon2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8354" y="1816959"/>
            <a:ext cx="8032433" cy="736163"/>
          </a:xfrm>
          <a:prstGeom prst="fram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এবার, তোমরা সবাই খাতা কলম নিয়ে তৈরী হও 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150" y="3438762"/>
            <a:ext cx="9500839" cy="2331184"/>
          </a:xfrm>
          <a:prstGeom prst="frame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28631" indent="-428631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 ৩টি কারন 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 প্রভাব মোকাবেলায় ৩টি করণীয় লিখ।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1954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512956" y="271990"/>
            <a:ext cx="11251581" cy="954644"/>
          </a:xfrm>
          <a:prstGeom prst="ribbon">
            <a:avLst>
              <a:gd name="adj1" fmla="val 16667"/>
              <a:gd name="adj2" fmla="val 71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816" y="1533731"/>
            <a:ext cx="11251581" cy="1267837"/>
          </a:xfrm>
          <a:prstGeom prst="fram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5" indent="-342905">
              <a:buFont typeface="Wingdings" panose="05000000000000000000" pitchFamily="2" charset="2"/>
              <a:buChar char="v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১০ জন করে দল তৈরী কর এবং প্রতি দলের সদস্যরা মুখোমুখি বসে নিন্মে প্রদত্ত কাজ দলীয় আলোচনার মাধ্যমে সমাধান কর।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889" y="3108667"/>
            <a:ext cx="2141017" cy="714107"/>
          </a:xfrm>
          <a:prstGeom prst="wedgeEllipseCallou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675" y="3108667"/>
            <a:ext cx="1488688" cy="714107"/>
          </a:xfrm>
          <a:prstGeom prst="wedgeEllipseCallou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 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7935" y="3108666"/>
            <a:ext cx="1890782" cy="714107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বেলী দল 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15" y="3985013"/>
            <a:ext cx="3032566" cy="153233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উপর আবহাওয়া ও জলবায়ু পরিবর্তনের প্রভাব লিখ 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4840" y="3985013"/>
            <a:ext cx="3310359" cy="153233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উপর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2358" y="3985013"/>
            <a:ext cx="3321936" cy="153233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আবহাওয়ায় ফসলের উৎপাদনে আমাদের কি করণীয় লিখ।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814039" y="200722"/>
            <a:ext cx="10549053" cy="1380584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4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4039" y="4728117"/>
            <a:ext cx="4598949" cy="138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039" y="1897683"/>
            <a:ext cx="4598949" cy="1758613"/>
          </a:xfrm>
          <a:prstGeom prst="fram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 w="13462">
                  <a:solidFill>
                    <a:srgbClr val="CC3399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039" y="3834662"/>
            <a:ext cx="4598949" cy="715089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3" descr="images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96" y="1897682"/>
            <a:ext cx="5791196" cy="42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6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059" y="94084"/>
            <a:ext cx="3715475" cy="83099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931" y="1575036"/>
            <a:ext cx="846109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সহিষ্ণু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506" y="2381482"/>
            <a:ext cx="294575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042" y="2380017"/>
            <a:ext cx="272005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নারিকেল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505" y="3051539"/>
            <a:ext cx="29457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কমলা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8042" y="3051538"/>
            <a:ext cx="272004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তরমুজ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505" y="4013983"/>
            <a:ext cx="84495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গমের কোন জাতটি প্রদীপ নামে 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505" y="4878403"/>
            <a:ext cx="29457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গম 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8042" y="4878403"/>
            <a:ext cx="272004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 ২২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5931" y="5604296"/>
            <a:ext cx="29457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বারি গম 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8042" y="5604295"/>
            <a:ext cx="272004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বারি গম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973" y="5611962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616835" y="3125114"/>
            <a:ext cx="53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7505" y="960905"/>
            <a:ext cx="842058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7145" y="428263"/>
            <a:ext cx="4155312" cy="14055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4" y="2142605"/>
            <a:ext cx="4155312" cy="3646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3576" y="3993266"/>
            <a:ext cx="7477244" cy="156966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শৈত্য সহিষ্ণু, খরা সহিষ্ণু,  লবনাক্ততা সহিষ্ণু এবং বন্যা সহিষ্ণু ২ টি করে ফসলের নাম লিখে আনবে।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576" y="2128701"/>
            <a:ext cx="7187879" cy="156966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মতে,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3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5" y="1638993"/>
            <a:ext cx="5428527" cy="3808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1" y="1638995"/>
            <a:ext cx="5428527" cy="3808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582" y="5641584"/>
            <a:ext cx="299784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9493" y="5641584"/>
            <a:ext cx="299784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খরায় বিপর্যস্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6901" y="138897"/>
            <a:ext cx="5891514" cy="1107996"/>
          </a:xfrm>
          <a:prstGeom prst="rect">
            <a:avLst/>
          </a:prstGeom>
          <a:solidFill>
            <a:srgbClr val="5C7A9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600" b="1" i="1" dirty="0" smtClean="0"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i="1" dirty="0">
              <a:solidFill>
                <a:srgbClr val="CCFF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970157" y="325820"/>
            <a:ext cx="10055198" cy="1361843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 rot="16200000">
            <a:off x="6471086" y="1688873"/>
            <a:ext cx="4298788" cy="4809750"/>
          </a:xfrm>
          <a:prstGeom prst="foldedCorne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>
              <a:lnSpc>
                <a:spcPct val="150000"/>
              </a:lnSpc>
            </a:pP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কৃষি শিক্ষা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sp>
        <p:nvSpPr>
          <p:cNvPr id="7" name="Folded Corner 6"/>
          <p:cNvSpPr/>
          <p:nvPr/>
        </p:nvSpPr>
        <p:spPr>
          <a:xfrm rot="16200000">
            <a:off x="1204159" y="1492544"/>
            <a:ext cx="4298793" cy="5202397"/>
          </a:xfrm>
          <a:prstGeom prst="foldedCorne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600" b="1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মোঃফজলুল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4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800" b="1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সহঃশিক্ষক,</a:t>
            </a:r>
          </a:p>
          <a:p>
            <a:pPr algn="ctr">
              <a:lnSpc>
                <a:spcPct val="150000"/>
              </a:lnSpc>
            </a:pPr>
            <a:r>
              <a:rPr lang="bn-IN" sz="2800" b="1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আলা উদ্দিন উচ্চ বিদ্যালয়,</a:t>
            </a:r>
          </a:p>
          <a:p>
            <a:pPr algn="ctr">
              <a:lnSpc>
                <a:spcPct val="150000"/>
              </a:lnSpc>
            </a:pPr>
            <a:r>
              <a:rPr lang="bn-IN" sz="2800" b="1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মির্জাপুর,পাকুন্দিয়া,কিশোরগঞ্জ।</a:t>
            </a:r>
          </a:p>
          <a:p>
            <a:pPr algn="ctr">
              <a:lnSpc>
                <a:spcPct val="150000"/>
              </a:lnSpc>
            </a:pPr>
            <a:r>
              <a:rPr lang="bn-IN" sz="20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haquefazlul</a:t>
            </a:r>
            <a:r>
              <a:rPr lang="en-US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261296</a:t>
            </a:r>
            <a:r>
              <a:rPr lang="en-US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b="1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312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820" y="156558"/>
            <a:ext cx="9735014" cy="1432500"/>
          </a:xfrm>
          <a:prstGeom prst="ribbon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Content Placeholder 3" descr="index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9" y="1589058"/>
            <a:ext cx="5240851" cy="4036238"/>
          </a:xfrm>
          <a:prstGeom prst="rect">
            <a:avLst/>
          </a:prstGeom>
        </p:spPr>
      </p:pic>
      <p:pic>
        <p:nvPicPr>
          <p:cNvPr id="4" name="Content Placeholder 3" descr="images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27" y="1589058"/>
            <a:ext cx="5274815" cy="4036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7254" y="5749478"/>
            <a:ext cx="6605234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0956328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433251503-farmers-crop-damag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99" y="802888"/>
            <a:ext cx="5333812" cy="4475168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56" y="802888"/>
            <a:ext cx="5333812" cy="4475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167" y="5405995"/>
            <a:ext cx="6605234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57914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9" y="713677"/>
            <a:ext cx="5119885" cy="4390757"/>
          </a:xfrm>
          <a:prstGeom prst="rect">
            <a:avLst/>
          </a:prstGeom>
        </p:spPr>
      </p:pic>
      <p:pic>
        <p:nvPicPr>
          <p:cNvPr id="3" name="Content Placeholder 3" descr="images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32" y="713678"/>
            <a:ext cx="5119885" cy="4390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820" y="5501630"/>
            <a:ext cx="9924585" cy="844808"/>
          </a:xfrm>
          <a:prstGeom prst="ribbon2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505637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264" y="861825"/>
            <a:ext cx="5837663" cy="1226939"/>
          </a:xfrm>
          <a:prstGeom prst="fram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984914" y="2082173"/>
            <a:ext cx="6958361" cy="36354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50" dirty="0"/>
              <a:t> 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71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37786" y="409806"/>
            <a:ext cx="9344721" cy="1600200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শিখবে,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75504" y="2349662"/>
            <a:ext cx="10324618" cy="4085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হাওয়া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আবহাওয়া ও জলবায়ু পরিবর্তনের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ৎপাদন বিশ্লেষন 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16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797" y="177029"/>
            <a:ext cx="10348330" cy="15794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চল, আমরা আবহাওয়া ও জলবায়ুর সংজ্ঞা জেনে নেই।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797" y="1905342"/>
            <a:ext cx="10348330" cy="200054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 স্হানের বায়ুর তাপ চাপ গতি আদ্রতা বৃষ্টিপাত প্রভৃতির দৈনিক বা অল্প কয়েকদিনের সমষ্টিগত অবস্হাকে আবহাওয়া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797" y="3993223"/>
            <a:ext cx="10348330" cy="200054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 স্হান বা অঞ্চলের ২০ হতে ৩০ বছরের দৈনন্দিন আবহাওয়া পর্যালোচনা করলে যে সাধারণ গড় অবস্হা পাওয়া যায় তাকে জলবায়ু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443</Words>
  <Application>Microsoft Office PowerPoint</Application>
  <PresentationFormat>Widescreen</PresentationFormat>
  <Paragraphs>77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F.Haque</dc:creator>
  <cp:lastModifiedBy>1CTDN72</cp:lastModifiedBy>
  <cp:revision>242</cp:revision>
  <dcterms:created xsi:type="dcterms:W3CDTF">2020-06-10T15:53:18Z</dcterms:created>
  <dcterms:modified xsi:type="dcterms:W3CDTF">2020-09-04T02:56:44Z</dcterms:modified>
</cp:coreProperties>
</file>