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2" r:id="rId4"/>
    <p:sldId id="259" r:id="rId5"/>
    <p:sldId id="260" r:id="rId6"/>
    <p:sldId id="284" r:id="rId7"/>
    <p:sldId id="263" r:id="rId8"/>
    <p:sldId id="274" r:id="rId9"/>
    <p:sldId id="297" r:id="rId10"/>
    <p:sldId id="298" r:id="rId11"/>
    <p:sldId id="277" r:id="rId12"/>
    <p:sldId id="287" r:id="rId13"/>
    <p:sldId id="281" r:id="rId14"/>
    <p:sldId id="290" r:id="rId15"/>
    <p:sldId id="285" r:id="rId16"/>
    <p:sldId id="286" r:id="rId17"/>
    <p:sldId id="300" r:id="rId18"/>
    <p:sldId id="301" r:id="rId19"/>
    <p:sldId id="293" r:id="rId20"/>
    <p:sldId id="294" r:id="rId21"/>
    <p:sldId id="299" r:id="rId22"/>
    <p:sldId id="302" r:id="rId23"/>
    <p:sldId id="267" r:id="rId24"/>
    <p:sldId id="268" r:id="rId25"/>
    <p:sldId id="295" r:id="rId26"/>
    <p:sldId id="269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915FC-BCBD-4C96-99CB-BB1A18B3676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F30759-987F-4F5B-B593-BF814004606B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bn-BD" sz="4400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ইবাদত</a:t>
          </a:r>
        </a:p>
        <a:p>
          <a:r>
            <a:rPr lang="bn-BD" sz="3200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(আরবি শব্দ)</a:t>
          </a:r>
          <a:endParaRPr lang="en-US" sz="3200" dirty="0">
            <a:solidFill>
              <a:schemeClr val="tx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B47F03-DAE2-448F-B11D-50E6114CB199}" type="parTrans" cxnId="{C3F60990-91C7-4F19-8FB8-124C665F3F96}">
      <dgm:prSet/>
      <dgm:spPr/>
      <dgm:t>
        <a:bodyPr/>
        <a:lstStyle/>
        <a:p>
          <a:endParaRPr lang="en-US"/>
        </a:p>
      </dgm:t>
    </dgm:pt>
    <dgm:pt modelId="{CF26768E-6931-4BB1-A244-99C27FB45DA4}" type="sibTrans" cxnId="{C3F60990-91C7-4F19-8FB8-124C665F3F96}">
      <dgm:prSet/>
      <dgm:spPr/>
      <dgm:t>
        <a:bodyPr/>
        <a:lstStyle/>
        <a:p>
          <a:endParaRPr lang="en-US"/>
        </a:p>
      </dgm:t>
    </dgm:pt>
    <dgm:pt modelId="{A3C28D07-E171-48F9-8954-D8CCB4053DF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চূড়ান্তভাবে দীনতা-হীনতা,বিনয়প্রকাশ করা ও নমনীয় হওয়া </a:t>
          </a:r>
          <a:endParaRPr lang="en-US" sz="3600" dirty="0"/>
        </a:p>
      </dgm:t>
    </dgm:pt>
    <dgm:pt modelId="{B5F9CE4F-D108-4D97-B41B-D1389A51256D}" type="parTrans" cxnId="{B92805BC-36C7-4953-B3F4-622DC0B2AFB4}">
      <dgm:prSet/>
      <dgm:spPr/>
      <dgm:t>
        <a:bodyPr/>
        <a:lstStyle/>
        <a:p>
          <a:endParaRPr lang="en-US"/>
        </a:p>
      </dgm:t>
    </dgm:pt>
    <dgm:pt modelId="{8CF75AD4-8CB6-4C5B-9764-818C16F2B090}" type="sibTrans" cxnId="{B92805BC-36C7-4953-B3F4-622DC0B2AFB4}">
      <dgm:prSet/>
      <dgm:spPr/>
      <dgm:t>
        <a:bodyPr/>
        <a:lstStyle/>
        <a:p>
          <a:endParaRPr lang="en-US"/>
        </a:p>
      </dgm:t>
    </dgm:pt>
    <dgm:pt modelId="{680E5E45-16A0-4F67-B5AE-8C30C4E15EA4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দৈনন্দিন জীবনের সকল কাজ-কর্মে আল্লাহর বিধি-বিধান মেনে চলা  </a:t>
          </a:r>
          <a:r>
            <a:rPr lang="bn-IN" sz="3600" dirty="0" smtClean="0"/>
            <a:t> </a:t>
          </a:r>
          <a:endParaRPr lang="en-US" sz="3600" dirty="0"/>
        </a:p>
      </dgm:t>
    </dgm:pt>
    <dgm:pt modelId="{0A8F1BC8-35C4-420B-98DE-5D3CFB8EA289}" type="parTrans" cxnId="{7BAF5856-8508-4E8D-B269-BC4160EF0959}">
      <dgm:prSet/>
      <dgm:spPr/>
      <dgm:t>
        <a:bodyPr/>
        <a:lstStyle/>
        <a:p>
          <a:endParaRPr lang="en-US"/>
        </a:p>
      </dgm:t>
    </dgm:pt>
    <dgm:pt modelId="{7742E98B-8D20-41DF-94EA-38AF20ACBAE2}" type="sibTrans" cxnId="{7BAF5856-8508-4E8D-B269-BC4160EF0959}">
      <dgm:prSet/>
      <dgm:spPr/>
      <dgm:t>
        <a:bodyPr/>
        <a:lstStyle/>
        <a:p>
          <a:endParaRPr lang="en-US"/>
        </a:p>
      </dgm:t>
    </dgm:pt>
    <dgm:pt modelId="{E89CA885-BA10-42DC-91D0-C419DEC88C32}" type="pres">
      <dgm:prSet presAssocID="{DF0915FC-BCBD-4C96-99CB-BB1A18B3676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C0BEF6-C5EE-4426-914C-7DF11CC5F009}" type="pres">
      <dgm:prSet presAssocID="{FEF30759-987F-4F5B-B593-BF814004606B}" presName="singleCycle" presStyleCnt="0"/>
      <dgm:spPr/>
    </dgm:pt>
    <dgm:pt modelId="{262245CF-EB6B-4C43-ADCF-7DFCF24B6EB4}" type="pres">
      <dgm:prSet presAssocID="{FEF30759-987F-4F5B-B593-BF814004606B}" presName="singleCenter" presStyleLbl="node1" presStyleIdx="0" presStyleCnt="3" custScaleX="119048" custLinFactNeighborX="1490" custLinFactNeighborY="-3793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A66DACF-52D1-4743-8659-BFBAE515450D}" type="pres">
      <dgm:prSet presAssocID="{B5F9CE4F-D108-4D97-B41B-D1389A51256D}" presName="Name56" presStyleLbl="parChTrans1D2" presStyleIdx="0" presStyleCnt="2"/>
      <dgm:spPr/>
      <dgm:t>
        <a:bodyPr/>
        <a:lstStyle/>
        <a:p>
          <a:endParaRPr lang="en-US"/>
        </a:p>
      </dgm:t>
    </dgm:pt>
    <dgm:pt modelId="{49504E05-AC3C-42A3-AF9F-AD3FA06D6F4C}" type="pres">
      <dgm:prSet presAssocID="{A3C28D07-E171-48F9-8954-D8CCB4053DFB}" presName="text0" presStyleLbl="node1" presStyleIdx="1" presStyleCnt="3" custScaleX="298194" custScaleY="172446" custRadScaleRad="112909" custRadScaleInc="-108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24A16-3CE7-4CD1-BF98-12FA8CC454D5}" type="pres">
      <dgm:prSet presAssocID="{0A8F1BC8-35C4-420B-98DE-5D3CFB8EA289}" presName="Name56" presStyleLbl="parChTrans1D2" presStyleIdx="1" presStyleCnt="2"/>
      <dgm:spPr/>
      <dgm:t>
        <a:bodyPr/>
        <a:lstStyle/>
        <a:p>
          <a:endParaRPr lang="en-US"/>
        </a:p>
      </dgm:t>
    </dgm:pt>
    <dgm:pt modelId="{CE4CBDDB-AD1E-4E5C-90CD-E8A08376EA7F}" type="pres">
      <dgm:prSet presAssocID="{680E5E45-16A0-4F67-B5AE-8C30C4E15EA4}" presName="text0" presStyleLbl="node1" presStyleIdx="2" presStyleCnt="3" custScaleX="341017" custScaleY="173140" custRadScaleRad="84017" custRadScaleInc="-88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36786B-9B44-4B7D-9405-EAF18E2F1F4D}" type="presOf" srcId="{FEF30759-987F-4F5B-B593-BF814004606B}" destId="{262245CF-EB6B-4C43-ADCF-7DFCF24B6EB4}" srcOrd="0" destOrd="0" presId="urn:microsoft.com/office/officeart/2008/layout/RadialCluster"/>
    <dgm:cxn modelId="{9BC8C1B4-1D0D-4DFD-83AC-7A50F6C0EA81}" type="presOf" srcId="{680E5E45-16A0-4F67-B5AE-8C30C4E15EA4}" destId="{CE4CBDDB-AD1E-4E5C-90CD-E8A08376EA7F}" srcOrd="0" destOrd="0" presId="urn:microsoft.com/office/officeart/2008/layout/RadialCluster"/>
    <dgm:cxn modelId="{75366BC1-88E3-4EF0-912E-29EBD14481B7}" type="presOf" srcId="{A3C28D07-E171-48F9-8954-D8CCB4053DFB}" destId="{49504E05-AC3C-42A3-AF9F-AD3FA06D6F4C}" srcOrd="0" destOrd="0" presId="urn:microsoft.com/office/officeart/2008/layout/RadialCluster"/>
    <dgm:cxn modelId="{7BAF5856-8508-4E8D-B269-BC4160EF0959}" srcId="{FEF30759-987F-4F5B-B593-BF814004606B}" destId="{680E5E45-16A0-4F67-B5AE-8C30C4E15EA4}" srcOrd="1" destOrd="0" parTransId="{0A8F1BC8-35C4-420B-98DE-5D3CFB8EA289}" sibTransId="{7742E98B-8D20-41DF-94EA-38AF20ACBAE2}"/>
    <dgm:cxn modelId="{068DDE78-980E-44AA-B067-99E4BCA9676E}" type="presOf" srcId="{B5F9CE4F-D108-4D97-B41B-D1389A51256D}" destId="{9A66DACF-52D1-4743-8659-BFBAE515450D}" srcOrd="0" destOrd="0" presId="urn:microsoft.com/office/officeart/2008/layout/RadialCluster"/>
    <dgm:cxn modelId="{38B21A20-7282-4D8A-AC7C-33655F4106B1}" type="presOf" srcId="{0A8F1BC8-35C4-420B-98DE-5D3CFB8EA289}" destId="{FF724A16-3CE7-4CD1-BF98-12FA8CC454D5}" srcOrd="0" destOrd="0" presId="urn:microsoft.com/office/officeart/2008/layout/RadialCluster"/>
    <dgm:cxn modelId="{B92805BC-36C7-4953-B3F4-622DC0B2AFB4}" srcId="{FEF30759-987F-4F5B-B593-BF814004606B}" destId="{A3C28D07-E171-48F9-8954-D8CCB4053DFB}" srcOrd="0" destOrd="0" parTransId="{B5F9CE4F-D108-4D97-B41B-D1389A51256D}" sibTransId="{8CF75AD4-8CB6-4C5B-9764-818C16F2B090}"/>
    <dgm:cxn modelId="{79519C82-28E9-4EA5-88AD-131E24B7EC38}" type="presOf" srcId="{DF0915FC-BCBD-4C96-99CB-BB1A18B3676A}" destId="{E89CA885-BA10-42DC-91D0-C419DEC88C32}" srcOrd="0" destOrd="0" presId="urn:microsoft.com/office/officeart/2008/layout/RadialCluster"/>
    <dgm:cxn modelId="{C3F60990-91C7-4F19-8FB8-124C665F3F96}" srcId="{DF0915FC-BCBD-4C96-99CB-BB1A18B3676A}" destId="{FEF30759-987F-4F5B-B593-BF814004606B}" srcOrd="0" destOrd="0" parTransId="{BEB47F03-DAE2-448F-B11D-50E6114CB199}" sibTransId="{CF26768E-6931-4BB1-A244-99C27FB45DA4}"/>
    <dgm:cxn modelId="{95497FE1-369E-4D33-8ADE-8F3DFD4776A3}" type="presParOf" srcId="{E89CA885-BA10-42DC-91D0-C419DEC88C32}" destId="{DDC0BEF6-C5EE-4426-914C-7DF11CC5F009}" srcOrd="0" destOrd="0" presId="urn:microsoft.com/office/officeart/2008/layout/RadialCluster"/>
    <dgm:cxn modelId="{51F7B0FE-6B41-47FC-86EB-5C8FE4406745}" type="presParOf" srcId="{DDC0BEF6-C5EE-4426-914C-7DF11CC5F009}" destId="{262245CF-EB6B-4C43-ADCF-7DFCF24B6EB4}" srcOrd="0" destOrd="0" presId="urn:microsoft.com/office/officeart/2008/layout/RadialCluster"/>
    <dgm:cxn modelId="{8CEA7B73-74C5-47C7-8DB9-C0B14663E8B5}" type="presParOf" srcId="{DDC0BEF6-C5EE-4426-914C-7DF11CC5F009}" destId="{9A66DACF-52D1-4743-8659-BFBAE515450D}" srcOrd="1" destOrd="0" presId="urn:microsoft.com/office/officeart/2008/layout/RadialCluster"/>
    <dgm:cxn modelId="{ACA7BC0D-5C81-46FB-93D4-4DC7FD09FECC}" type="presParOf" srcId="{DDC0BEF6-C5EE-4426-914C-7DF11CC5F009}" destId="{49504E05-AC3C-42A3-AF9F-AD3FA06D6F4C}" srcOrd="2" destOrd="0" presId="urn:microsoft.com/office/officeart/2008/layout/RadialCluster"/>
    <dgm:cxn modelId="{23F3926A-F6D1-4EB8-B17C-D5E6758F1F7B}" type="presParOf" srcId="{DDC0BEF6-C5EE-4426-914C-7DF11CC5F009}" destId="{FF724A16-3CE7-4CD1-BF98-12FA8CC454D5}" srcOrd="3" destOrd="0" presId="urn:microsoft.com/office/officeart/2008/layout/RadialCluster"/>
    <dgm:cxn modelId="{DA329C72-B28F-4CB4-87B3-79551F952377}" type="presParOf" srcId="{DDC0BEF6-C5EE-4426-914C-7DF11CC5F009}" destId="{CE4CBDDB-AD1E-4E5C-90CD-E8A08376EA7F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9570F6-1B47-4E3A-A1D3-54BF8AB52381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B8D8AF5-F689-42CE-9829-165322AC79C6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4800" dirty="0" smtClean="0">
              <a:latin typeface="NikoshBAN" pitchFamily="2" charset="0"/>
              <a:cs typeface="NikoshBAN" pitchFamily="2" charset="0"/>
            </a:rPr>
            <a:t>ইবাদত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6A49C1B1-ED08-429C-8588-B3450F97D0DB}" type="parTrans" cxnId="{F8C40F58-A43B-495A-9239-2AA08C6431C3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8D75B43A-BDC3-484F-BEFD-C37AD4C3267F}" type="sibTrans" cxnId="{F8C40F58-A43B-495A-9239-2AA08C6431C3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894179ED-ED24-4C9D-9706-EACC3003FDF9}">
      <dgm:prSet phldrT="[Text]" custT="1"/>
      <dgm:spPr>
        <a:solidFill>
          <a:srgbClr val="FFFF00"/>
        </a:solidFill>
      </dgm:spPr>
      <dgm:t>
        <a:bodyPr/>
        <a:lstStyle/>
        <a:p>
          <a:pPr algn="ctr"/>
          <a:r>
            <a:rPr lang="en-US" sz="4000" dirty="0" smtClean="0">
              <a:latin typeface="NikoshBAN" pitchFamily="2" charset="0"/>
              <a:cs typeface="NikoshBAN" pitchFamily="2" charset="0"/>
            </a:rPr>
            <a:t>ক)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হাক্কুল্লাহ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আল্লাহর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হক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) 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2A5E8334-D7FA-450F-9CB8-E7F0B1CBB602}" type="parTrans" cxnId="{B89E2FF4-7C57-4531-8257-1BD6064C11FC}">
      <dgm:prSet custT="1"/>
      <dgm:spPr/>
      <dgm:t>
        <a:bodyPr/>
        <a:lstStyle/>
        <a:p>
          <a:endParaRPr lang="en-US" sz="400">
            <a:latin typeface="NikoshBAN" pitchFamily="2" charset="0"/>
            <a:cs typeface="NikoshBAN" pitchFamily="2" charset="0"/>
          </a:endParaRPr>
        </a:p>
      </dgm:t>
    </dgm:pt>
    <dgm:pt modelId="{5DEC77E4-FB19-4B40-A411-A26633C12EF2}" type="sibTrans" cxnId="{B89E2FF4-7C57-4531-8257-1BD6064C11FC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F3315592-4482-444A-9BCE-B8E14DA6EC41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4000" dirty="0" smtClean="0">
              <a:latin typeface="NikoshBAN" pitchFamily="2" charset="0"/>
              <a:cs typeface="NikoshBAN" pitchFamily="2" charset="0"/>
            </a:rPr>
            <a:t>খ)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হাক্কুল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ইবাদ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(</a:t>
          </a:r>
          <a:r>
            <a:rPr lang="bn-IN" sz="4000" dirty="0" smtClean="0">
              <a:latin typeface="NikoshBAN" pitchFamily="2" charset="0"/>
              <a:cs typeface="NikoshBAN" pitchFamily="2" charset="0"/>
            </a:rPr>
            <a:t>বান্দার হক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)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8D53680D-DF9D-48F6-86D5-64C7E4DC8EF4}" type="parTrans" cxnId="{696C94B0-C1DF-471D-B75F-76071A753056}">
      <dgm:prSet custT="1"/>
      <dgm:spPr/>
      <dgm:t>
        <a:bodyPr/>
        <a:lstStyle/>
        <a:p>
          <a:endParaRPr lang="en-US" sz="400">
            <a:latin typeface="NikoshBAN" pitchFamily="2" charset="0"/>
            <a:cs typeface="NikoshBAN" pitchFamily="2" charset="0"/>
          </a:endParaRPr>
        </a:p>
      </dgm:t>
    </dgm:pt>
    <dgm:pt modelId="{A19B7D8B-E6E0-4BAF-942C-E7A11B420E1F}" type="sibTrans" cxnId="{696C94B0-C1DF-471D-B75F-76071A753056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285135D9-CAE1-4AD1-AA57-154986C7E42C}" type="pres">
      <dgm:prSet presAssocID="{2D9570F6-1B47-4E3A-A1D3-54BF8AB523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E3E7F5-B2C7-4884-A7B0-554B2304E317}" type="pres">
      <dgm:prSet presAssocID="{DB8D8AF5-F689-42CE-9829-165322AC79C6}" presName="centerShape" presStyleLbl="node0" presStyleIdx="0" presStyleCnt="1" custScaleX="129730" custScaleY="134589" custLinFactNeighborX="-2093" custLinFactNeighborY="-20572"/>
      <dgm:spPr/>
      <dgm:t>
        <a:bodyPr/>
        <a:lstStyle/>
        <a:p>
          <a:endParaRPr lang="en-US"/>
        </a:p>
      </dgm:t>
    </dgm:pt>
    <dgm:pt modelId="{8DA5CE9F-D53E-4A6C-AEC0-7B305909AFCC}" type="pres">
      <dgm:prSet presAssocID="{2A5E8334-D7FA-450F-9CB8-E7F0B1CBB602}" presName="Name9" presStyleLbl="parChTrans1D2" presStyleIdx="0" presStyleCnt="2"/>
      <dgm:spPr/>
      <dgm:t>
        <a:bodyPr/>
        <a:lstStyle/>
        <a:p>
          <a:endParaRPr lang="en-US"/>
        </a:p>
      </dgm:t>
    </dgm:pt>
    <dgm:pt modelId="{34F0BF23-F659-4A05-9359-B09A9481312C}" type="pres">
      <dgm:prSet presAssocID="{2A5E8334-D7FA-450F-9CB8-E7F0B1CBB60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92B3D56D-1B70-4052-AB9E-7F7896768C89}" type="pres">
      <dgm:prSet presAssocID="{894179ED-ED24-4C9D-9706-EACC3003FDF9}" presName="node" presStyleLbl="node1" presStyleIdx="0" presStyleCnt="2" custScaleX="166804" custScaleY="156214" custRadScaleRad="130279" custRadScaleInc="-1297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C9592-9D09-441C-AF38-862CFE006B5D}" type="pres">
      <dgm:prSet presAssocID="{8D53680D-DF9D-48F6-86D5-64C7E4DC8EF4}" presName="Name9" presStyleLbl="parChTrans1D2" presStyleIdx="1" presStyleCnt="2"/>
      <dgm:spPr/>
      <dgm:t>
        <a:bodyPr/>
        <a:lstStyle/>
        <a:p>
          <a:endParaRPr lang="en-US"/>
        </a:p>
      </dgm:t>
    </dgm:pt>
    <dgm:pt modelId="{1C78AF3F-AC91-452F-B89C-771F58E5B639}" type="pres">
      <dgm:prSet presAssocID="{8D53680D-DF9D-48F6-86D5-64C7E4DC8EF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39288BD-55D0-4943-900B-81748A2DA8D8}" type="pres">
      <dgm:prSet presAssocID="{F3315592-4482-444A-9BCE-B8E14DA6EC41}" presName="node" presStyleLbl="node1" presStyleIdx="1" presStyleCnt="2" custScaleX="163869" custScaleY="143242" custRadScaleRad="119937" custRadScaleInc="-741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087068-956B-454D-895A-E966DC30727E}" type="presOf" srcId="{894179ED-ED24-4C9D-9706-EACC3003FDF9}" destId="{92B3D56D-1B70-4052-AB9E-7F7896768C89}" srcOrd="0" destOrd="0" presId="urn:microsoft.com/office/officeart/2005/8/layout/radial1"/>
    <dgm:cxn modelId="{02E8967F-BB78-4641-AEAE-E466BB5266CB}" type="presOf" srcId="{8D53680D-DF9D-48F6-86D5-64C7E4DC8EF4}" destId="{AF6C9592-9D09-441C-AF38-862CFE006B5D}" srcOrd="0" destOrd="0" presId="urn:microsoft.com/office/officeart/2005/8/layout/radial1"/>
    <dgm:cxn modelId="{F8C40F58-A43B-495A-9239-2AA08C6431C3}" srcId="{2D9570F6-1B47-4E3A-A1D3-54BF8AB52381}" destId="{DB8D8AF5-F689-42CE-9829-165322AC79C6}" srcOrd="0" destOrd="0" parTransId="{6A49C1B1-ED08-429C-8588-B3450F97D0DB}" sibTransId="{8D75B43A-BDC3-484F-BEFD-C37AD4C3267F}"/>
    <dgm:cxn modelId="{105F4983-2034-4CC2-9D26-51555487C097}" type="presOf" srcId="{8D53680D-DF9D-48F6-86D5-64C7E4DC8EF4}" destId="{1C78AF3F-AC91-452F-B89C-771F58E5B639}" srcOrd="1" destOrd="0" presId="urn:microsoft.com/office/officeart/2005/8/layout/radial1"/>
    <dgm:cxn modelId="{696C94B0-C1DF-471D-B75F-76071A753056}" srcId="{DB8D8AF5-F689-42CE-9829-165322AC79C6}" destId="{F3315592-4482-444A-9BCE-B8E14DA6EC41}" srcOrd="1" destOrd="0" parTransId="{8D53680D-DF9D-48F6-86D5-64C7E4DC8EF4}" sibTransId="{A19B7D8B-E6E0-4BAF-942C-E7A11B420E1F}"/>
    <dgm:cxn modelId="{912F2152-4E76-41F7-BCA2-BD18BA1F1E5D}" type="presOf" srcId="{2D9570F6-1B47-4E3A-A1D3-54BF8AB52381}" destId="{285135D9-CAE1-4AD1-AA57-154986C7E42C}" srcOrd="0" destOrd="0" presId="urn:microsoft.com/office/officeart/2005/8/layout/radial1"/>
    <dgm:cxn modelId="{92E71FFF-E386-4F7E-904E-47F166E71B84}" type="presOf" srcId="{2A5E8334-D7FA-450F-9CB8-E7F0B1CBB602}" destId="{34F0BF23-F659-4A05-9359-B09A9481312C}" srcOrd="1" destOrd="0" presId="urn:microsoft.com/office/officeart/2005/8/layout/radial1"/>
    <dgm:cxn modelId="{90A64C75-F8FA-4DBE-B02F-FEB0EC96988D}" type="presOf" srcId="{F3315592-4482-444A-9BCE-B8E14DA6EC41}" destId="{039288BD-55D0-4943-900B-81748A2DA8D8}" srcOrd="0" destOrd="0" presId="urn:microsoft.com/office/officeart/2005/8/layout/radial1"/>
    <dgm:cxn modelId="{E4D3F4AE-5F63-4ECA-A635-8A7998DD8A6E}" type="presOf" srcId="{DB8D8AF5-F689-42CE-9829-165322AC79C6}" destId="{05E3E7F5-B2C7-4884-A7B0-554B2304E317}" srcOrd="0" destOrd="0" presId="urn:microsoft.com/office/officeart/2005/8/layout/radial1"/>
    <dgm:cxn modelId="{B89E2FF4-7C57-4531-8257-1BD6064C11FC}" srcId="{DB8D8AF5-F689-42CE-9829-165322AC79C6}" destId="{894179ED-ED24-4C9D-9706-EACC3003FDF9}" srcOrd="0" destOrd="0" parTransId="{2A5E8334-D7FA-450F-9CB8-E7F0B1CBB602}" sibTransId="{5DEC77E4-FB19-4B40-A411-A26633C12EF2}"/>
    <dgm:cxn modelId="{E353CD56-B56B-43A3-AD86-6626A6382358}" type="presOf" srcId="{2A5E8334-D7FA-450F-9CB8-E7F0B1CBB602}" destId="{8DA5CE9F-D53E-4A6C-AEC0-7B305909AFCC}" srcOrd="0" destOrd="0" presId="urn:microsoft.com/office/officeart/2005/8/layout/radial1"/>
    <dgm:cxn modelId="{6D494A77-3B4E-4242-8160-FE4D9E188781}" type="presParOf" srcId="{285135D9-CAE1-4AD1-AA57-154986C7E42C}" destId="{05E3E7F5-B2C7-4884-A7B0-554B2304E317}" srcOrd="0" destOrd="0" presId="urn:microsoft.com/office/officeart/2005/8/layout/radial1"/>
    <dgm:cxn modelId="{EAEBCBFA-AE56-416B-94A9-3EA946F2A3E1}" type="presParOf" srcId="{285135D9-CAE1-4AD1-AA57-154986C7E42C}" destId="{8DA5CE9F-D53E-4A6C-AEC0-7B305909AFCC}" srcOrd="1" destOrd="0" presId="urn:microsoft.com/office/officeart/2005/8/layout/radial1"/>
    <dgm:cxn modelId="{0A549AA9-7B58-47B7-BAC5-3FFC1398E123}" type="presParOf" srcId="{8DA5CE9F-D53E-4A6C-AEC0-7B305909AFCC}" destId="{34F0BF23-F659-4A05-9359-B09A9481312C}" srcOrd="0" destOrd="0" presId="urn:microsoft.com/office/officeart/2005/8/layout/radial1"/>
    <dgm:cxn modelId="{FF42CB94-53D9-4860-AC92-E75955A45BCD}" type="presParOf" srcId="{285135D9-CAE1-4AD1-AA57-154986C7E42C}" destId="{92B3D56D-1B70-4052-AB9E-7F7896768C89}" srcOrd="2" destOrd="0" presId="urn:microsoft.com/office/officeart/2005/8/layout/radial1"/>
    <dgm:cxn modelId="{2CD3795F-156E-45A2-9A1F-E02E93BB55B6}" type="presParOf" srcId="{285135D9-CAE1-4AD1-AA57-154986C7E42C}" destId="{AF6C9592-9D09-441C-AF38-862CFE006B5D}" srcOrd="3" destOrd="0" presId="urn:microsoft.com/office/officeart/2005/8/layout/radial1"/>
    <dgm:cxn modelId="{E2C0229E-10F0-4273-937E-4D824C8D52F0}" type="presParOf" srcId="{AF6C9592-9D09-441C-AF38-862CFE006B5D}" destId="{1C78AF3F-AC91-452F-B89C-771F58E5B639}" srcOrd="0" destOrd="0" presId="urn:microsoft.com/office/officeart/2005/8/layout/radial1"/>
    <dgm:cxn modelId="{D17B9032-850F-49A6-BC14-07076A7E32F7}" type="presParOf" srcId="{285135D9-CAE1-4AD1-AA57-154986C7E42C}" destId="{039288BD-55D0-4943-900B-81748A2DA8D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D3CA0-BE98-4707-B121-8D2EA9D0CBAB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AAD71AF-A294-4E70-B0BC-410AF22FC97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১. 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সামগ্রিক জীবনে আল্লাহর সার্বভৌমত্ব স্বীকার করা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887C2AB-2CC5-4502-9879-CE184A345E65}" type="parTrans" cxnId="{3B543BED-BAC7-4D4C-8E56-FF595A26FBA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FB1CFC7-4D67-4B9D-9776-2454426ECF91}" type="sibTrans" cxnId="{3B543BED-BAC7-4D4C-8E56-FF595A26FBA7}">
      <dgm:prSet/>
      <dgm:spPr>
        <a:solidFill>
          <a:srgbClr val="7030A0">
            <a:alpha val="90000"/>
          </a:srgbClr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DA7A7E6-A05C-4716-B38E-86AE064BBA5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২. 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আল্লাহর সকল আদেশ- নিষেধ মেনে চলা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4C9B78E9-C42A-4A61-937D-71C98F66F2A2}" type="parTrans" cxnId="{CEEC5600-9826-4CFB-BFC8-BEFF77158A7F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FC43598-D2DE-4832-8FA4-1BB51875748D}" type="sibTrans" cxnId="{CEEC5600-9826-4CFB-BFC8-BEFF77158A7F}">
      <dgm:prSet/>
      <dgm:spPr>
        <a:solidFill>
          <a:srgbClr val="00B0F0">
            <a:alpha val="90000"/>
          </a:srgbClr>
        </a:solidFill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762FDFD-0E79-47D7-9554-DC53C552A3AE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smtClean="0">
              <a:latin typeface="NikoshBAN" pitchFamily="2" charset="0"/>
              <a:cs typeface="NikoshBAN" pitchFamily="2" charset="0"/>
            </a:rPr>
            <a:t>৩. 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আল্লাহর নিকট আত্মসমর্পণ করা ও তাঁর অনুগ্রহ কামনা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করা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9F3F72AF-C8BE-4EEE-A3EA-129C15C5AED3}" type="parTrans" cxnId="{E0BC3224-AD07-44C0-8F35-DA4AEE9B27F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4490648-EB36-441C-8FD1-FDA9E2FC8B7A}" type="sibTrans" cxnId="{E0BC3224-AD07-44C0-8F35-DA4AEE9B27F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870C5D5-C295-4BD4-9FC9-F82415D6B2A4}" type="pres">
      <dgm:prSet presAssocID="{E8AD3CA0-BE98-4707-B121-8D2EA9D0CBA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C34C2E-40DD-4177-B3A0-0A0F6FFD552A}" type="pres">
      <dgm:prSet presAssocID="{E8AD3CA0-BE98-4707-B121-8D2EA9D0CBAB}" presName="dummyMaxCanvas" presStyleCnt="0">
        <dgm:presLayoutVars/>
      </dgm:prSet>
      <dgm:spPr/>
    </dgm:pt>
    <dgm:pt modelId="{99E61B23-EB7E-42FE-B5E7-99CFFE08F3A8}" type="pres">
      <dgm:prSet presAssocID="{E8AD3CA0-BE98-4707-B121-8D2EA9D0CBAB}" presName="ThreeNodes_1" presStyleLbl="node1" presStyleIdx="0" presStyleCnt="3" custScaleX="117647" custLinFactNeighborX="10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6884D-0042-423B-94B8-9ED83C1FD3E6}" type="pres">
      <dgm:prSet presAssocID="{E8AD3CA0-BE98-4707-B121-8D2EA9D0CBAB}" presName="ThreeNodes_2" presStyleLbl="node1" presStyleIdx="1" presStyleCnt="3" custScaleX="112711" custScaleY="66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7B860-9C3E-47E7-9751-8E752F2F7DDF}" type="pres">
      <dgm:prSet presAssocID="{E8AD3CA0-BE98-4707-B121-8D2EA9D0CBAB}" presName="ThreeNodes_3" presStyleLbl="node1" presStyleIdx="2" presStyleCnt="3" custScaleX="117647" custLinFactNeighborX="-7242" custLinFactNeighborY="-3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F99DE-3206-4278-8F97-EB66E60ECA71}" type="pres">
      <dgm:prSet presAssocID="{E8AD3CA0-BE98-4707-B121-8D2EA9D0CBA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E4251-474F-4C67-8D59-56CA2581CCCF}" type="pres">
      <dgm:prSet presAssocID="{E8AD3CA0-BE98-4707-B121-8D2EA9D0CBA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613AB-CBB1-460B-AED1-B118508205A9}" type="pres">
      <dgm:prSet presAssocID="{E8AD3CA0-BE98-4707-B121-8D2EA9D0CBA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50B3E-6ACE-454D-AE21-1C7B4576728A}" type="pres">
      <dgm:prSet presAssocID="{E8AD3CA0-BE98-4707-B121-8D2EA9D0CBA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6C83A-B598-4A7D-9590-A88560F4A46D}" type="pres">
      <dgm:prSet presAssocID="{E8AD3CA0-BE98-4707-B121-8D2EA9D0CBA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566682-858B-421D-AA7B-C289D825EFE9}" type="presOf" srcId="{3AAD71AF-A294-4E70-B0BC-410AF22FC971}" destId="{99E61B23-EB7E-42FE-B5E7-99CFFE08F3A8}" srcOrd="0" destOrd="0" presId="urn:microsoft.com/office/officeart/2005/8/layout/vProcess5"/>
    <dgm:cxn modelId="{E4B53EC1-BFDA-4634-A61B-B02EC8836D93}" type="presOf" srcId="{BDA7A7E6-A05C-4716-B38E-86AE064BBA5E}" destId="{52650B3E-6ACE-454D-AE21-1C7B4576728A}" srcOrd="1" destOrd="0" presId="urn:microsoft.com/office/officeart/2005/8/layout/vProcess5"/>
    <dgm:cxn modelId="{6D44B43D-54A6-43D3-B6F6-1B59E92A3362}" type="presOf" srcId="{8762FDFD-0E79-47D7-9554-DC53C552A3AE}" destId="{98A7B860-9C3E-47E7-9751-8E752F2F7DDF}" srcOrd="0" destOrd="0" presId="urn:microsoft.com/office/officeart/2005/8/layout/vProcess5"/>
    <dgm:cxn modelId="{CAB79FB1-22D6-48C3-AC76-44785320D3B6}" type="presOf" srcId="{AFC43598-D2DE-4832-8FA4-1BB51875748D}" destId="{DF6E4251-474F-4C67-8D59-56CA2581CCCF}" srcOrd="0" destOrd="0" presId="urn:microsoft.com/office/officeart/2005/8/layout/vProcess5"/>
    <dgm:cxn modelId="{7A51B377-7906-4E4A-8108-213B9899291D}" type="presOf" srcId="{BDA7A7E6-A05C-4716-B38E-86AE064BBA5E}" destId="{85B6884D-0042-423B-94B8-9ED83C1FD3E6}" srcOrd="0" destOrd="0" presId="urn:microsoft.com/office/officeart/2005/8/layout/vProcess5"/>
    <dgm:cxn modelId="{E0BC3224-AD07-44C0-8F35-DA4AEE9B27F2}" srcId="{E8AD3CA0-BE98-4707-B121-8D2EA9D0CBAB}" destId="{8762FDFD-0E79-47D7-9554-DC53C552A3AE}" srcOrd="2" destOrd="0" parTransId="{9F3F72AF-C8BE-4EEE-A3EA-129C15C5AED3}" sibTransId="{E4490648-EB36-441C-8FD1-FDA9E2FC8B7A}"/>
    <dgm:cxn modelId="{3D07B844-0621-4BEB-80C0-DC9BFDBCBD62}" type="presOf" srcId="{E8AD3CA0-BE98-4707-B121-8D2EA9D0CBAB}" destId="{F870C5D5-C295-4BD4-9FC9-F82415D6B2A4}" srcOrd="0" destOrd="0" presId="urn:microsoft.com/office/officeart/2005/8/layout/vProcess5"/>
    <dgm:cxn modelId="{1344393B-7A2A-49EA-879D-9C1F118A838E}" type="presOf" srcId="{8762FDFD-0E79-47D7-9554-DC53C552A3AE}" destId="{A4A6C83A-B598-4A7D-9590-A88560F4A46D}" srcOrd="1" destOrd="0" presId="urn:microsoft.com/office/officeart/2005/8/layout/vProcess5"/>
    <dgm:cxn modelId="{2033E9C5-E1E5-439A-AD24-65B49B8FC95A}" type="presOf" srcId="{FFB1CFC7-4D67-4B9D-9776-2454426ECF91}" destId="{83CF99DE-3206-4278-8F97-EB66E60ECA71}" srcOrd="0" destOrd="0" presId="urn:microsoft.com/office/officeart/2005/8/layout/vProcess5"/>
    <dgm:cxn modelId="{3B543BED-BAC7-4D4C-8E56-FF595A26FBA7}" srcId="{E8AD3CA0-BE98-4707-B121-8D2EA9D0CBAB}" destId="{3AAD71AF-A294-4E70-B0BC-410AF22FC971}" srcOrd="0" destOrd="0" parTransId="{0887C2AB-2CC5-4502-9879-CE184A345E65}" sibTransId="{FFB1CFC7-4D67-4B9D-9776-2454426ECF91}"/>
    <dgm:cxn modelId="{CEEC5600-9826-4CFB-BFC8-BEFF77158A7F}" srcId="{E8AD3CA0-BE98-4707-B121-8D2EA9D0CBAB}" destId="{BDA7A7E6-A05C-4716-B38E-86AE064BBA5E}" srcOrd="1" destOrd="0" parTransId="{4C9B78E9-C42A-4A61-937D-71C98F66F2A2}" sibTransId="{AFC43598-D2DE-4832-8FA4-1BB51875748D}"/>
    <dgm:cxn modelId="{A29FFCF9-FC54-42FB-8FB0-D8F38C332FE1}" type="presOf" srcId="{3AAD71AF-A294-4E70-B0BC-410AF22FC971}" destId="{369613AB-CBB1-460B-AED1-B118508205A9}" srcOrd="1" destOrd="0" presId="urn:microsoft.com/office/officeart/2005/8/layout/vProcess5"/>
    <dgm:cxn modelId="{9210B9C6-0497-467B-BDF9-1B0ACD61FCCD}" type="presParOf" srcId="{F870C5D5-C295-4BD4-9FC9-F82415D6B2A4}" destId="{02C34C2E-40DD-4177-B3A0-0A0F6FFD552A}" srcOrd="0" destOrd="0" presId="urn:microsoft.com/office/officeart/2005/8/layout/vProcess5"/>
    <dgm:cxn modelId="{38AFC1DB-9BCD-4F7B-974F-4648692F9294}" type="presParOf" srcId="{F870C5D5-C295-4BD4-9FC9-F82415D6B2A4}" destId="{99E61B23-EB7E-42FE-B5E7-99CFFE08F3A8}" srcOrd="1" destOrd="0" presId="urn:microsoft.com/office/officeart/2005/8/layout/vProcess5"/>
    <dgm:cxn modelId="{39298A5F-60F6-46CB-934B-C00B9E679D22}" type="presParOf" srcId="{F870C5D5-C295-4BD4-9FC9-F82415D6B2A4}" destId="{85B6884D-0042-423B-94B8-9ED83C1FD3E6}" srcOrd="2" destOrd="0" presId="urn:microsoft.com/office/officeart/2005/8/layout/vProcess5"/>
    <dgm:cxn modelId="{F9185BCF-9DD3-4583-9BCB-71B34ADECBE6}" type="presParOf" srcId="{F870C5D5-C295-4BD4-9FC9-F82415D6B2A4}" destId="{98A7B860-9C3E-47E7-9751-8E752F2F7DDF}" srcOrd="3" destOrd="0" presId="urn:microsoft.com/office/officeart/2005/8/layout/vProcess5"/>
    <dgm:cxn modelId="{8169CE97-C6B1-413B-9BA8-C4D2E68E1D7C}" type="presParOf" srcId="{F870C5D5-C295-4BD4-9FC9-F82415D6B2A4}" destId="{83CF99DE-3206-4278-8F97-EB66E60ECA71}" srcOrd="4" destOrd="0" presId="urn:microsoft.com/office/officeart/2005/8/layout/vProcess5"/>
    <dgm:cxn modelId="{79D03108-5E4D-4A67-836F-3FE96B627AA5}" type="presParOf" srcId="{F870C5D5-C295-4BD4-9FC9-F82415D6B2A4}" destId="{DF6E4251-474F-4C67-8D59-56CA2581CCCF}" srcOrd="5" destOrd="0" presId="urn:microsoft.com/office/officeart/2005/8/layout/vProcess5"/>
    <dgm:cxn modelId="{45D602C8-BB3E-4045-819C-F1328C7DFC91}" type="presParOf" srcId="{F870C5D5-C295-4BD4-9FC9-F82415D6B2A4}" destId="{369613AB-CBB1-460B-AED1-B118508205A9}" srcOrd="6" destOrd="0" presId="urn:microsoft.com/office/officeart/2005/8/layout/vProcess5"/>
    <dgm:cxn modelId="{F0EF2FF8-722F-4AAC-8368-DB28BAEB9617}" type="presParOf" srcId="{F870C5D5-C295-4BD4-9FC9-F82415D6B2A4}" destId="{52650B3E-6ACE-454D-AE21-1C7B4576728A}" srcOrd="7" destOrd="0" presId="urn:microsoft.com/office/officeart/2005/8/layout/vProcess5"/>
    <dgm:cxn modelId="{D5A55DD6-965B-4345-B336-2B09768B4570}" type="presParOf" srcId="{F870C5D5-C295-4BD4-9FC9-F82415D6B2A4}" destId="{A4A6C83A-B598-4A7D-9590-A88560F4A46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6805B1-444B-41AF-81C2-6737EA2828B3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436031-727E-4F73-BB70-41D9F7BADBB4}">
      <dgm:prSet phldrT="[Text]"/>
      <dgm:spPr>
        <a:solidFill>
          <a:srgbClr val="EC52B9"/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বান্দার হক </a:t>
          </a:r>
          <a:endParaRPr lang="en-US" dirty="0">
            <a:solidFill>
              <a:schemeClr val="tx1"/>
            </a:solidFill>
          </a:endParaRPr>
        </a:p>
      </dgm:t>
    </dgm:pt>
    <dgm:pt modelId="{CA1F8558-F195-4306-A2F5-E8FB3735A7A5}" type="parTrans" cxnId="{1E9AF2FE-D266-48C9-9914-02F48CCE6E9E}">
      <dgm:prSet/>
      <dgm:spPr/>
      <dgm:t>
        <a:bodyPr/>
        <a:lstStyle/>
        <a:p>
          <a:endParaRPr lang="en-US"/>
        </a:p>
      </dgm:t>
    </dgm:pt>
    <dgm:pt modelId="{946B8BEB-9AE1-4103-BC13-81CE0E0BDE49}" type="sibTrans" cxnId="{1E9AF2FE-D266-48C9-9914-02F48CCE6E9E}">
      <dgm:prSet/>
      <dgm:spPr/>
      <dgm:t>
        <a:bodyPr/>
        <a:lstStyle/>
        <a:p>
          <a:endParaRPr lang="en-US"/>
        </a:p>
      </dgm:t>
    </dgm:pt>
    <dgm:pt modelId="{888526A7-28A4-49BB-968F-98925C1F425C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নিকট আত্মীয়ের হক</a:t>
          </a:r>
          <a:endParaRPr lang="en-US" sz="2400" b="1" dirty="0">
            <a:solidFill>
              <a:schemeClr val="tx1"/>
            </a:solidFill>
          </a:endParaRPr>
        </a:p>
      </dgm:t>
    </dgm:pt>
    <dgm:pt modelId="{2FF52618-A5CD-4F36-998E-4473609260BB}" type="parTrans" cxnId="{CAFA5121-FE95-4799-8633-DB3AA8E0F008}">
      <dgm:prSet/>
      <dgm:spPr/>
      <dgm:t>
        <a:bodyPr/>
        <a:lstStyle/>
        <a:p>
          <a:endParaRPr lang="en-US"/>
        </a:p>
      </dgm:t>
    </dgm:pt>
    <dgm:pt modelId="{707F704E-4672-4DC6-9F14-13469C5C76B8}" type="sibTrans" cxnId="{CAFA5121-FE95-4799-8633-DB3AA8E0F008}">
      <dgm:prSet/>
      <dgm:spPr/>
      <dgm:t>
        <a:bodyPr/>
        <a:lstStyle/>
        <a:p>
          <a:endParaRPr lang="en-US"/>
        </a:p>
      </dgm:t>
    </dgm:pt>
    <dgm:pt modelId="{3C10F0CB-60A8-4D7F-8232-81540894245A}">
      <dgm:prSet phldrT="[Text]"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দূরাত্মীয়ের  হক </a:t>
          </a:r>
          <a:endParaRPr lang="en-US" sz="2400" b="1" dirty="0">
            <a:solidFill>
              <a:schemeClr val="tx1"/>
            </a:solidFill>
          </a:endParaRPr>
        </a:p>
      </dgm:t>
    </dgm:pt>
    <dgm:pt modelId="{0F2F05E0-273B-4A7C-9A0E-B11C847942CC}" type="parTrans" cxnId="{2B691B9C-3DA6-4AE2-8EFD-6A32354F5852}">
      <dgm:prSet/>
      <dgm:spPr/>
      <dgm:t>
        <a:bodyPr/>
        <a:lstStyle/>
        <a:p>
          <a:endParaRPr lang="en-US"/>
        </a:p>
      </dgm:t>
    </dgm:pt>
    <dgm:pt modelId="{8EFB8C74-CF48-4E60-BD5E-632A403D6D27}" type="sibTrans" cxnId="{2B691B9C-3DA6-4AE2-8EFD-6A32354F5852}">
      <dgm:prSet/>
      <dgm:spPr/>
      <dgm:t>
        <a:bodyPr/>
        <a:lstStyle/>
        <a:p>
          <a:endParaRPr lang="en-US"/>
        </a:p>
      </dgm:t>
    </dgm:pt>
    <dgm:pt modelId="{193B9334-BCF4-4381-96A4-C81819CB954C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অমুসলিমদের হক</a:t>
          </a:r>
          <a:endParaRPr lang="en-US" sz="2400" b="1" dirty="0">
            <a:solidFill>
              <a:schemeClr val="tx1"/>
            </a:solidFill>
          </a:endParaRPr>
        </a:p>
      </dgm:t>
    </dgm:pt>
    <dgm:pt modelId="{4605252F-FAE2-462C-B9D5-04B3C8C9E884}" type="parTrans" cxnId="{79742895-C507-4212-8527-E07E6261B722}">
      <dgm:prSet/>
      <dgm:spPr/>
      <dgm:t>
        <a:bodyPr/>
        <a:lstStyle/>
        <a:p>
          <a:endParaRPr lang="en-US"/>
        </a:p>
      </dgm:t>
    </dgm:pt>
    <dgm:pt modelId="{A8A13615-6EAE-4DE7-90F1-0AABF174F554}" type="sibTrans" cxnId="{79742895-C507-4212-8527-E07E6261B722}">
      <dgm:prSet/>
      <dgm:spPr/>
      <dgm:t>
        <a:bodyPr/>
        <a:lstStyle/>
        <a:p>
          <a:endParaRPr lang="en-US"/>
        </a:p>
      </dgm:t>
    </dgm:pt>
    <dgm:pt modelId="{D3179B68-2895-45D4-BA43-0793E5238DEA}">
      <dgm:prSet/>
      <dgm:spPr/>
      <dgm:t>
        <a:bodyPr/>
        <a:lstStyle/>
        <a:p>
          <a:endParaRPr lang="en-US"/>
        </a:p>
      </dgm:t>
    </dgm:pt>
    <dgm:pt modelId="{76C91E50-6AF2-4A67-8ABC-79952F1022F6}" type="parTrans" cxnId="{3B67FA53-041D-4367-98FF-A3271B01161A}">
      <dgm:prSet/>
      <dgm:spPr/>
      <dgm:t>
        <a:bodyPr/>
        <a:lstStyle/>
        <a:p>
          <a:endParaRPr lang="en-US"/>
        </a:p>
      </dgm:t>
    </dgm:pt>
    <dgm:pt modelId="{ECCA300D-ABBF-4136-AE7E-785C309785CB}" type="sibTrans" cxnId="{3B67FA53-041D-4367-98FF-A3271B01161A}">
      <dgm:prSet/>
      <dgm:spPr/>
      <dgm:t>
        <a:bodyPr/>
        <a:lstStyle/>
        <a:p>
          <a:endParaRPr lang="en-US"/>
        </a:p>
      </dgm:t>
    </dgm:pt>
    <dgm:pt modelId="{707ED5F9-78BA-4A43-91C4-7393E6573300}">
      <dgm:prSet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প্রতিবেশীর হক </a:t>
          </a:r>
          <a:endParaRPr lang="en-US" sz="2400" b="1" dirty="0">
            <a:solidFill>
              <a:schemeClr val="tx1"/>
            </a:solidFill>
          </a:endParaRPr>
        </a:p>
      </dgm:t>
    </dgm:pt>
    <dgm:pt modelId="{A08AE6EC-DB3C-4EC5-AB6A-BD033C545619}" type="parTrans" cxnId="{73092CDA-B545-4115-BC83-B232F1EC28ED}">
      <dgm:prSet/>
      <dgm:spPr/>
      <dgm:t>
        <a:bodyPr/>
        <a:lstStyle/>
        <a:p>
          <a:endParaRPr lang="en-US"/>
        </a:p>
      </dgm:t>
    </dgm:pt>
    <dgm:pt modelId="{A83C7599-7C18-4202-BE12-B9D236EA43F4}" type="sibTrans" cxnId="{73092CDA-B545-4115-BC83-B232F1EC28ED}">
      <dgm:prSet/>
      <dgm:spPr/>
      <dgm:t>
        <a:bodyPr/>
        <a:lstStyle/>
        <a:p>
          <a:endParaRPr lang="en-US"/>
        </a:p>
      </dgm:t>
    </dgm:pt>
    <dgm:pt modelId="{0084310B-A792-4606-942D-21AE407F14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দেশবাসীর হক </a:t>
          </a:r>
          <a:endParaRPr lang="en-US" sz="2400" b="1" dirty="0">
            <a:solidFill>
              <a:schemeClr val="tx1"/>
            </a:solidFill>
          </a:endParaRPr>
        </a:p>
      </dgm:t>
    </dgm:pt>
    <dgm:pt modelId="{B4AEC10C-DD49-45FF-BFE3-7D13724B91CE}" type="parTrans" cxnId="{277042DD-E31A-4526-8C3A-204C2F94944C}">
      <dgm:prSet/>
      <dgm:spPr/>
      <dgm:t>
        <a:bodyPr/>
        <a:lstStyle/>
        <a:p>
          <a:endParaRPr lang="en-US"/>
        </a:p>
      </dgm:t>
    </dgm:pt>
    <dgm:pt modelId="{72FF134A-D60C-445B-A163-A9142045D2D1}" type="sibTrans" cxnId="{277042DD-E31A-4526-8C3A-204C2F94944C}">
      <dgm:prSet/>
      <dgm:spPr/>
      <dgm:t>
        <a:bodyPr/>
        <a:lstStyle/>
        <a:p>
          <a:endParaRPr lang="en-US"/>
        </a:p>
      </dgm:t>
    </dgm:pt>
    <dgm:pt modelId="{42020D37-484D-488E-8ECD-94FD08C40881}">
      <dgm:prSet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শাসক- শাসিতের  হক</a:t>
          </a:r>
          <a:endParaRPr lang="en-US" sz="2400" b="1" dirty="0">
            <a:solidFill>
              <a:schemeClr val="tx1"/>
            </a:solidFill>
          </a:endParaRPr>
        </a:p>
      </dgm:t>
    </dgm:pt>
    <dgm:pt modelId="{E614FBDE-E4A1-4AEE-A9DE-EFB0457D26F8}" type="parTrans" cxnId="{7290FC54-365A-4C15-BC51-23739D60B02B}">
      <dgm:prSet/>
      <dgm:spPr/>
      <dgm:t>
        <a:bodyPr/>
        <a:lstStyle/>
        <a:p>
          <a:endParaRPr lang="en-US"/>
        </a:p>
      </dgm:t>
    </dgm:pt>
    <dgm:pt modelId="{B0DC166D-F418-4CE3-9C1E-74BF8EDA57AA}" type="sibTrans" cxnId="{7290FC54-365A-4C15-BC51-23739D60B02B}">
      <dgm:prSet/>
      <dgm:spPr/>
      <dgm:t>
        <a:bodyPr/>
        <a:lstStyle/>
        <a:p>
          <a:endParaRPr lang="en-US"/>
        </a:p>
      </dgm:t>
    </dgm:pt>
    <dgm:pt modelId="{7EEEDC4A-2F7F-45BB-8E90-F38D31BE88D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সাধারন মুসলমানের হক </a:t>
          </a:r>
          <a:endParaRPr lang="en-US" sz="2400" b="1" dirty="0">
            <a:solidFill>
              <a:schemeClr val="tx1"/>
            </a:solidFill>
          </a:endParaRPr>
        </a:p>
      </dgm:t>
    </dgm:pt>
    <dgm:pt modelId="{2767B411-9386-4513-8358-49690600C59C}" type="parTrans" cxnId="{5FC4F952-E8BF-457F-BEEA-FC03990BDA54}">
      <dgm:prSet/>
      <dgm:spPr/>
      <dgm:t>
        <a:bodyPr/>
        <a:lstStyle/>
        <a:p>
          <a:endParaRPr lang="en-US"/>
        </a:p>
      </dgm:t>
    </dgm:pt>
    <dgm:pt modelId="{97F71E08-FBE2-40C2-BE33-D3FFA003FEA2}" type="sibTrans" cxnId="{5FC4F952-E8BF-457F-BEEA-FC03990BDA54}">
      <dgm:prSet/>
      <dgm:spPr/>
      <dgm:t>
        <a:bodyPr/>
        <a:lstStyle/>
        <a:p>
          <a:endParaRPr lang="en-US"/>
        </a:p>
      </dgm:t>
    </dgm:pt>
    <dgm:pt modelId="{99DB58D3-39B2-4F8F-A027-90C9F248AC0D}">
      <dgm:prSet custT="1"/>
      <dgm:spPr/>
      <dgm:t>
        <a:bodyPr/>
        <a:lstStyle/>
        <a:p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অভাবী লোকের হক</a:t>
          </a:r>
          <a:endParaRPr lang="en-US" sz="2400" b="1" dirty="0">
            <a:solidFill>
              <a:schemeClr val="tx1"/>
            </a:solidFill>
          </a:endParaRPr>
        </a:p>
      </dgm:t>
    </dgm:pt>
    <dgm:pt modelId="{A9C8D74A-7049-478F-9432-B22271F257B8}" type="parTrans" cxnId="{4D68E665-D017-42B2-ACE1-5D59F704621B}">
      <dgm:prSet/>
      <dgm:spPr/>
      <dgm:t>
        <a:bodyPr/>
        <a:lstStyle/>
        <a:p>
          <a:endParaRPr lang="en-US"/>
        </a:p>
      </dgm:t>
    </dgm:pt>
    <dgm:pt modelId="{A5F58286-7866-43D8-BA04-6C3569F2AF57}" type="sibTrans" cxnId="{4D68E665-D017-42B2-ACE1-5D59F704621B}">
      <dgm:prSet/>
      <dgm:spPr/>
      <dgm:t>
        <a:bodyPr/>
        <a:lstStyle/>
        <a:p>
          <a:endParaRPr lang="en-US"/>
        </a:p>
      </dgm:t>
    </dgm:pt>
    <dgm:pt modelId="{9CDE8408-02CE-4D89-92F6-7B11DD3BCC84}" type="pres">
      <dgm:prSet presAssocID="{F66805B1-444B-41AF-81C2-6737EA2828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8347F-B87A-4C18-A1E0-C5C9258D8352}" type="pres">
      <dgm:prSet presAssocID="{7B436031-727E-4F73-BB70-41D9F7BADBB4}" presName="centerShape" presStyleLbl="node0" presStyleIdx="0" presStyleCnt="1"/>
      <dgm:spPr/>
      <dgm:t>
        <a:bodyPr/>
        <a:lstStyle/>
        <a:p>
          <a:endParaRPr lang="en-US"/>
        </a:p>
      </dgm:t>
    </dgm:pt>
    <dgm:pt modelId="{BC7219C4-2CF0-40B5-9C66-774FA7D3A087}" type="pres">
      <dgm:prSet presAssocID="{2FF52618-A5CD-4F36-998E-4473609260BB}" presName="parTrans" presStyleLbl="sibTrans2D1" presStyleIdx="0" presStyleCnt="8"/>
      <dgm:spPr/>
      <dgm:t>
        <a:bodyPr/>
        <a:lstStyle/>
        <a:p>
          <a:endParaRPr lang="en-US"/>
        </a:p>
      </dgm:t>
    </dgm:pt>
    <dgm:pt modelId="{6E978987-1A52-45D4-AC68-7500EC18FC30}" type="pres">
      <dgm:prSet presAssocID="{2FF52618-A5CD-4F36-998E-4473609260BB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290AFC35-3925-4072-99ED-0FCE8DD33C0F}" type="pres">
      <dgm:prSet presAssocID="{888526A7-28A4-49BB-968F-98925C1F425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30A67-CFD3-4AE7-9407-6F418634DC24}" type="pres">
      <dgm:prSet presAssocID="{0F2F05E0-273B-4A7C-9A0E-B11C847942CC}" presName="parTrans" presStyleLbl="sibTrans2D1" presStyleIdx="1" presStyleCnt="8"/>
      <dgm:spPr/>
      <dgm:t>
        <a:bodyPr/>
        <a:lstStyle/>
        <a:p>
          <a:endParaRPr lang="en-US"/>
        </a:p>
      </dgm:t>
    </dgm:pt>
    <dgm:pt modelId="{7A70189D-7D3C-4DF4-BA0B-A6B473A8BF7C}" type="pres">
      <dgm:prSet presAssocID="{0F2F05E0-273B-4A7C-9A0E-B11C847942CC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0980D34F-D49B-4A4C-88FB-5102D388BB09}" type="pres">
      <dgm:prSet presAssocID="{3C10F0CB-60A8-4D7F-8232-81540894245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1493C-432A-4A9E-A6C9-AE7DD8D07C2B}" type="pres">
      <dgm:prSet presAssocID="{B4AEC10C-DD49-45FF-BFE3-7D13724B91CE}" presName="parTrans" presStyleLbl="sibTrans2D1" presStyleIdx="2" presStyleCnt="8"/>
      <dgm:spPr/>
      <dgm:t>
        <a:bodyPr/>
        <a:lstStyle/>
        <a:p>
          <a:endParaRPr lang="en-US"/>
        </a:p>
      </dgm:t>
    </dgm:pt>
    <dgm:pt modelId="{00A48BDE-7787-46D2-BAFF-CA6ED467A4D5}" type="pres">
      <dgm:prSet presAssocID="{B4AEC10C-DD49-45FF-BFE3-7D13724B91CE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FEE27A31-C2EC-4DAA-ABF1-3B0B9929A625}" type="pres">
      <dgm:prSet presAssocID="{0084310B-A792-4606-942D-21AE407F14E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F1C25-B3B7-4C00-A82F-583B929B7191}" type="pres">
      <dgm:prSet presAssocID="{A08AE6EC-DB3C-4EC5-AB6A-BD033C545619}" presName="parTrans" presStyleLbl="sibTrans2D1" presStyleIdx="3" presStyleCnt="8"/>
      <dgm:spPr/>
      <dgm:t>
        <a:bodyPr/>
        <a:lstStyle/>
        <a:p>
          <a:endParaRPr lang="en-US"/>
        </a:p>
      </dgm:t>
    </dgm:pt>
    <dgm:pt modelId="{6D44067C-F18D-4B54-805D-86300073551B}" type="pres">
      <dgm:prSet presAssocID="{A08AE6EC-DB3C-4EC5-AB6A-BD033C545619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8B944490-8B6A-4700-B928-24DB91A1AC11}" type="pres">
      <dgm:prSet presAssocID="{707ED5F9-78BA-4A43-91C4-7393E657330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1F2CB-BE54-4643-8CF8-080A2F5E5CB3}" type="pres">
      <dgm:prSet presAssocID="{E614FBDE-E4A1-4AEE-A9DE-EFB0457D26F8}" presName="parTrans" presStyleLbl="sibTrans2D1" presStyleIdx="4" presStyleCnt="8"/>
      <dgm:spPr/>
      <dgm:t>
        <a:bodyPr/>
        <a:lstStyle/>
        <a:p>
          <a:endParaRPr lang="en-US"/>
        </a:p>
      </dgm:t>
    </dgm:pt>
    <dgm:pt modelId="{AAC3990B-8C80-45B8-A696-A6F8B15A9805}" type="pres">
      <dgm:prSet presAssocID="{E614FBDE-E4A1-4AEE-A9DE-EFB0457D26F8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0BF56805-C952-4AA7-AFB1-5D5277DBF84C}" type="pres">
      <dgm:prSet presAssocID="{42020D37-484D-488E-8ECD-94FD08C4088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D547B-C15F-489B-8FA7-87A00B9F196A}" type="pres">
      <dgm:prSet presAssocID="{2767B411-9386-4513-8358-49690600C59C}" presName="parTrans" presStyleLbl="sibTrans2D1" presStyleIdx="5" presStyleCnt="8"/>
      <dgm:spPr/>
      <dgm:t>
        <a:bodyPr/>
        <a:lstStyle/>
        <a:p>
          <a:endParaRPr lang="en-US"/>
        </a:p>
      </dgm:t>
    </dgm:pt>
    <dgm:pt modelId="{F7EAA094-7734-4141-839A-42EA569419E8}" type="pres">
      <dgm:prSet presAssocID="{2767B411-9386-4513-8358-49690600C59C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A2D361DE-5FD1-4128-AE20-5B4E92A9618F}" type="pres">
      <dgm:prSet presAssocID="{7EEEDC4A-2F7F-45BB-8E90-F38D31BE88D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F324E-2039-44E9-8E8D-E31D95EA6311}" type="pres">
      <dgm:prSet presAssocID="{A9C8D74A-7049-478F-9432-B22271F257B8}" presName="parTrans" presStyleLbl="sibTrans2D1" presStyleIdx="6" presStyleCnt="8"/>
      <dgm:spPr/>
      <dgm:t>
        <a:bodyPr/>
        <a:lstStyle/>
        <a:p>
          <a:endParaRPr lang="en-US"/>
        </a:p>
      </dgm:t>
    </dgm:pt>
    <dgm:pt modelId="{D16EED2D-791B-4CDD-A70B-67F95FA91461}" type="pres">
      <dgm:prSet presAssocID="{A9C8D74A-7049-478F-9432-B22271F257B8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C952A5A-985C-47C8-9CDF-CFC764FB6D15}" type="pres">
      <dgm:prSet presAssocID="{99DB58D3-39B2-4F8F-A027-90C9F248AC0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0294C-B27A-44C1-88D0-80C2F5E45C63}" type="pres">
      <dgm:prSet presAssocID="{4605252F-FAE2-462C-B9D5-04B3C8C9E884}" presName="parTrans" presStyleLbl="sibTrans2D1" presStyleIdx="7" presStyleCnt="8"/>
      <dgm:spPr/>
      <dgm:t>
        <a:bodyPr/>
        <a:lstStyle/>
        <a:p>
          <a:endParaRPr lang="en-US"/>
        </a:p>
      </dgm:t>
    </dgm:pt>
    <dgm:pt modelId="{60DE1708-7195-49C3-A896-48ABA2DBAA07}" type="pres">
      <dgm:prSet presAssocID="{4605252F-FAE2-462C-B9D5-04B3C8C9E884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4B4BC934-3517-42D3-BDEA-6BB04BC6CE54}" type="pres">
      <dgm:prSet presAssocID="{193B9334-BCF4-4381-96A4-C81819CB954C}" presName="node" presStyleLbl="node1" presStyleIdx="7" presStyleCnt="8" custRadScaleRad="99638" custRadScaleInc="-2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09C99C-B094-48BE-8B4B-433EF1E595A3}" type="presOf" srcId="{2767B411-9386-4513-8358-49690600C59C}" destId="{D19D547B-C15F-489B-8FA7-87A00B9F196A}" srcOrd="0" destOrd="0" presId="urn:microsoft.com/office/officeart/2005/8/layout/radial5"/>
    <dgm:cxn modelId="{468F2014-8EC4-4128-BF30-84BC40F8898C}" type="presOf" srcId="{4605252F-FAE2-462C-B9D5-04B3C8C9E884}" destId="{09C0294C-B27A-44C1-88D0-80C2F5E45C63}" srcOrd="0" destOrd="0" presId="urn:microsoft.com/office/officeart/2005/8/layout/radial5"/>
    <dgm:cxn modelId="{D550C872-FC48-48AA-8BF2-61293468B5F6}" type="presOf" srcId="{3C10F0CB-60A8-4D7F-8232-81540894245A}" destId="{0980D34F-D49B-4A4C-88FB-5102D388BB09}" srcOrd="0" destOrd="0" presId="urn:microsoft.com/office/officeart/2005/8/layout/radial5"/>
    <dgm:cxn modelId="{B4338BB4-A132-4A06-B1DB-3AD4E63DB775}" type="presOf" srcId="{99DB58D3-39B2-4F8F-A027-90C9F248AC0D}" destId="{EC952A5A-985C-47C8-9CDF-CFC764FB6D15}" srcOrd="0" destOrd="0" presId="urn:microsoft.com/office/officeart/2005/8/layout/radial5"/>
    <dgm:cxn modelId="{3D3F90CC-8C15-45A5-BCCD-7DB81EA3128F}" type="presOf" srcId="{707ED5F9-78BA-4A43-91C4-7393E6573300}" destId="{8B944490-8B6A-4700-B928-24DB91A1AC11}" srcOrd="0" destOrd="0" presId="urn:microsoft.com/office/officeart/2005/8/layout/radial5"/>
    <dgm:cxn modelId="{C7D9447B-F1BF-4E7F-8920-9F04F703B446}" type="presOf" srcId="{4605252F-FAE2-462C-B9D5-04B3C8C9E884}" destId="{60DE1708-7195-49C3-A896-48ABA2DBAA07}" srcOrd="1" destOrd="0" presId="urn:microsoft.com/office/officeart/2005/8/layout/radial5"/>
    <dgm:cxn modelId="{012B3C8C-F95E-4CCE-99FB-071132F3FEF4}" type="presOf" srcId="{2FF52618-A5CD-4F36-998E-4473609260BB}" destId="{6E978987-1A52-45D4-AC68-7500EC18FC30}" srcOrd="1" destOrd="0" presId="urn:microsoft.com/office/officeart/2005/8/layout/radial5"/>
    <dgm:cxn modelId="{7A6A9068-96A2-4AA5-9945-A73B0EC202E8}" type="presOf" srcId="{7EEEDC4A-2F7F-45BB-8E90-F38D31BE88D4}" destId="{A2D361DE-5FD1-4128-AE20-5B4E92A9618F}" srcOrd="0" destOrd="0" presId="urn:microsoft.com/office/officeart/2005/8/layout/radial5"/>
    <dgm:cxn modelId="{9267F20C-B153-4A7F-BD80-BA4847C51B12}" type="presOf" srcId="{E614FBDE-E4A1-4AEE-A9DE-EFB0457D26F8}" destId="{A781F2CB-BE54-4643-8CF8-080A2F5E5CB3}" srcOrd="0" destOrd="0" presId="urn:microsoft.com/office/officeart/2005/8/layout/radial5"/>
    <dgm:cxn modelId="{BE724896-3FFA-4731-B63A-E5208A0109F8}" type="presOf" srcId="{2FF52618-A5CD-4F36-998E-4473609260BB}" destId="{BC7219C4-2CF0-40B5-9C66-774FA7D3A087}" srcOrd="0" destOrd="0" presId="urn:microsoft.com/office/officeart/2005/8/layout/radial5"/>
    <dgm:cxn modelId="{79742895-C507-4212-8527-E07E6261B722}" srcId="{7B436031-727E-4F73-BB70-41D9F7BADBB4}" destId="{193B9334-BCF4-4381-96A4-C81819CB954C}" srcOrd="7" destOrd="0" parTransId="{4605252F-FAE2-462C-B9D5-04B3C8C9E884}" sibTransId="{A8A13615-6EAE-4DE7-90F1-0AABF174F554}"/>
    <dgm:cxn modelId="{3ABEC476-AE84-48AD-87BE-F42769DCCA9F}" type="presOf" srcId="{888526A7-28A4-49BB-968F-98925C1F425C}" destId="{290AFC35-3925-4072-99ED-0FCE8DD33C0F}" srcOrd="0" destOrd="0" presId="urn:microsoft.com/office/officeart/2005/8/layout/radial5"/>
    <dgm:cxn modelId="{3B67FA53-041D-4367-98FF-A3271B01161A}" srcId="{F66805B1-444B-41AF-81C2-6737EA2828B3}" destId="{D3179B68-2895-45D4-BA43-0793E5238DEA}" srcOrd="1" destOrd="0" parTransId="{76C91E50-6AF2-4A67-8ABC-79952F1022F6}" sibTransId="{ECCA300D-ABBF-4136-AE7E-785C309785CB}"/>
    <dgm:cxn modelId="{50E665CC-E74F-4FB7-B791-2DBA9015B57D}" type="presOf" srcId="{0F2F05E0-273B-4A7C-9A0E-B11C847942CC}" destId="{ECE30A67-CFD3-4AE7-9407-6F418634DC24}" srcOrd="0" destOrd="0" presId="urn:microsoft.com/office/officeart/2005/8/layout/radial5"/>
    <dgm:cxn modelId="{9A3F26FF-D554-4F71-BA5D-107B4235B6E7}" type="presOf" srcId="{2767B411-9386-4513-8358-49690600C59C}" destId="{F7EAA094-7734-4141-839A-42EA569419E8}" srcOrd="1" destOrd="0" presId="urn:microsoft.com/office/officeart/2005/8/layout/radial5"/>
    <dgm:cxn modelId="{F0DA8C59-37BD-4BA9-A4D1-4604675A7228}" type="presOf" srcId="{A08AE6EC-DB3C-4EC5-AB6A-BD033C545619}" destId="{EBBF1C25-B3B7-4C00-A82F-583B929B7191}" srcOrd="0" destOrd="0" presId="urn:microsoft.com/office/officeart/2005/8/layout/radial5"/>
    <dgm:cxn modelId="{4D68E665-D017-42B2-ACE1-5D59F704621B}" srcId="{7B436031-727E-4F73-BB70-41D9F7BADBB4}" destId="{99DB58D3-39B2-4F8F-A027-90C9F248AC0D}" srcOrd="6" destOrd="0" parTransId="{A9C8D74A-7049-478F-9432-B22271F257B8}" sibTransId="{A5F58286-7866-43D8-BA04-6C3569F2AF57}"/>
    <dgm:cxn modelId="{277042DD-E31A-4526-8C3A-204C2F94944C}" srcId="{7B436031-727E-4F73-BB70-41D9F7BADBB4}" destId="{0084310B-A792-4606-942D-21AE407F14EA}" srcOrd="2" destOrd="0" parTransId="{B4AEC10C-DD49-45FF-BFE3-7D13724B91CE}" sibTransId="{72FF134A-D60C-445B-A163-A9142045D2D1}"/>
    <dgm:cxn modelId="{FA66F2E1-9CA6-47F7-8A56-1778025950BD}" type="presOf" srcId="{B4AEC10C-DD49-45FF-BFE3-7D13724B91CE}" destId="{08B1493C-432A-4A9E-A6C9-AE7DD8D07C2B}" srcOrd="0" destOrd="0" presId="urn:microsoft.com/office/officeart/2005/8/layout/radial5"/>
    <dgm:cxn modelId="{F424ABA4-76CD-4310-9A21-DAF92848F47A}" type="presOf" srcId="{7B436031-727E-4F73-BB70-41D9F7BADBB4}" destId="{1F08347F-B87A-4C18-A1E0-C5C9258D8352}" srcOrd="0" destOrd="0" presId="urn:microsoft.com/office/officeart/2005/8/layout/radial5"/>
    <dgm:cxn modelId="{9A4F67FF-DED5-4982-8479-161192AC93A4}" type="presOf" srcId="{42020D37-484D-488E-8ECD-94FD08C40881}" destId="{0BF56805-C952-4AA7-AFB1-5D5277DBF84C}" srcOrd="0" destOrd="0" presId="urn:microsoft.com/office/officeart/2005/8/layout/radial5"/>
    <dgm:cxn modelId="{1E9AF2FE-D266-48C9-9914-02F48CCE6E9E}" srcId="{F66805B1-444B-41AF-81C2-6737EA2828B3}" destId="{7B436031-727E-4F73-BB70-41D9F7BADBB4}" srcOrd="0" destOrd="0" parTransId="{CA1F8558-F195-4306-A2F5-E8FB3735A7A5}" sibTransId="{946B8BEB-9AE1-4103-BC13-81CE0E0BDE49}"/>
    <dgm:cxn modelId="{98A405FE-43EA-4D50-881D-C7DB24F67090}" type="presOf" srcId="{A9C8D74A-7049-478F-9432-B22271F257B8}" destId="{8D5F324E-2039-44E9-8E8D-E31D95EA6311}" srcOrd="0" destOrd="0" presId="urn:microsoft.com/office/officeart/2005/8/layout/radial5"/>
    <dgm:cxn modelId="{7290FC54-365A-4C15-BC51-23739D60B02B}" srcId="{7B436031-727E-4F73-BB70-41D9F7BADBB4}" destId="{42020D37-484D-488E-8ECD-94FD08C40881}" srcOrd="4" destOrd="0" parTransId="{E614FBDE-E4A1-4AEE-A9DE-EFB0457D26F8}" sibTransId="{B0DC166D-F418-4CE3-9C1E-74BF8EDA57AA}"/>
    <dgm:cxn modelId="{8CFACFF1-D699-4558-958C-90FA5294E2C3}" type="presOf" srcId="{A9C8D74A-7049-478F-9432-B22271F257B8}" destId="{D16EED2D-791B-4CDD-A70B-67F95FA91461}" srcOrd="1" destOrd="0" presId="urn:microsoft.com/office/officeart/2005/8/layout/radial5"/>
    <dgm:cxn modelId="{763354F5-E36C-4990-B5D6-9B90B4290C92}" type="presOf" srcId="{A08AE6EC-DB3C-4EC5-AB6A-BD033C545619}" destId="{6D44067C-F18D-4B54-805D-86300073551B}" srcOrd="1" destOrd="0" presId="urn:microsoft.com/office/officeart/2005/8/layout/radial5"/>
    <dgm:cxn modelId="{CAFA5121-FE95-4799-8633-DB3AA8E0F008}" srcId="{7B436031-727E-4F73-BB70-41D9F7BADBB4}" destId="{888526A7-28A4-49BB-968F-98925C1F425C}" srcOrd="0" destOrd="0" parTransId="{2FF52618-A5CD-4F36-998E-4473609260BB}" sibTransId="{707F704E-4672-4DC6-9F14-13469C5C76B8}"/>
    <dgm:cxn modelId="{2B691B9C-3DA6-4AE2-8EFD-6A32354F5852}" srcId="{7B436031-727E-4F73-BB70-41D9F7BADBB4}" destId="{3C10F0CB-60A8-4D7F-8232-81540894245A}" srcOrd="1" destOrd="0" parTransId="{0F2F05E0-273B-4A7C-9A0E-B11C847942CC}" sibTransId="{8EFB8C74-CF48-4E60-BD5E-632A403D6D27}"/>
    <dgm:cxn modelId="{D402123E-D874-47B1-890A-A500320226CA}" type="presOf" srcId="{0F2F05E0-273B-4A7C-9A0E-B11C847942CC}" destId="{7A70189D-7D3C-4DF4-BA0B-A6B473A8BF7C}" srcOrd="1" destOrd="0" presId="urn:microsoft.com/office/officeart/2005/8/layout/radial5"/>
    <dgm:cxn modelId="{5FC4F952-E8BF-457F-BEEA-FC03990BDA54}" srcId="{7B436031-727E-4F73-BB70-41D9F7BADBB4}" destId="{7EEEDC4A-2F7F-45BB-8E90-F38D31BE88D4}" srcOrd="5" destOrd="0" parTransId="{2767B411-9386-4513-8358-49690600C59C}" sibTransId="{97F71E08-FBE2-40C2-BE33-D3FFA003FEA2}"/>
    <dgm:cxn modelId="{44905965-62D5-4DAB-98EB-B74D395F5377}" type="presOf" srcId="{E614FBDE-E4A1-4AEE-A9DE-EFB0457D26F8}" destId="{AAC3990B-8C80-45B8-A696-A6F8B15A9805}" srcOrd="1" destOrd="0" presId="urn:microsoft.com/office/officeart/2005/8/layout/radial5"/>
    <dgm:cxn modelId="{FFE6B72D-EF0B-42DF-9A61-EA960BDBD55B}" type="presOf" srcId="{193B9334-BCF4-4381-96A4-C81819CB954C}" destId="{4B4BC934-3517-42D3-BDEA-6BB04BC6CE54}" srcOrd="0" destOrd="0" presId="urn:microsoft.com/office/officeart/2005/8/layout/radial5"/>
    <dgm:cxn modelId="{AA33925F-3994-400E-8477-D70A5E7E8E0C}" type="presOf" srcId="{0084310B-A792-4606-942D-21AE407F14EA}" destId="{FEE27A31-C2EC-4DAA-ABF1-3B0B9929A625}" srcOrd="0" destOrd="0" presId="urn:microsoft.com/office/officeart/2005/8/layout/radial5"/>
    <dgm:cxn modelId="{E4E7524F-2173-4110-96B6-7C43E2675B70}" type="presOf" srcId="{F66805B1-444B-41AF-81C2-6737EA2828B3}" destId="{9CDE8408-02CE-4D89-92F6-7B11DD3BCC84}" srcOrd="0" destOrd="0" presId="urn:microsoft.com/office/officeart/2005/8/layout/radial5"/>
    <dgm:cxn modelId="{73092CDA-B545-4115-BC83-B232F1EC28ED}" srcId="{7B436031-727E-4F73-BB70-41D9F7BADBB4}" destId="{707ED5F9-78BA-4A43-91C4-7393E6573300}" srcOrd="3" destOrd="0" parTransId="{A08AE6EC-DB3C-4EC5-AB6A-BD033C545619}" sibTransId="{A83C7599-7C18-4202-BE12-B9D236EA43F4}"/>
    <dgm:cxn modelId="{2322C122-1BD8-438F-B371-4EF4A71BE351}" type="presOf" srcId="{B4AEC10C-DD49-45FF-BFE3-7D13724B91CE}" destId="{00A48BDE-7787-46D2-BAFF-CA6ED467A4D5}" srcOrd="1" destOrd="0" presId="urn:microsoft.com/office/officeart/2005/8/layout/radial5"/>
    <dgm:cxn modelId="{E3348E18-79AF-4801-B47D-54D0FE2EDF99}" type="presParOf" srcId="{9CDE8408-02CE-4D89-92F6-7B11DD3BCC84}" destId="{1F08347F-B87A-4C18-A1E0-C5C9258D8352}" srcOrd="0" destOrd="0" presId="urn:microsoft.com/office/officeart/2005/8/layout/radial5"/>
    <dgm:cxn modelId="{45DF54D1-BA1A-46A2-A605-1E5357ABC8BE}" type="presParOf" srcId="{9CDE8408-02CE-4D89-92F6-7B11DD3BCC84}" destId="{BC7219C4-2CF0-40B5-9C66-774FA7D3A087}" srcOrd="1" destOrd="0" presId="urn:microsoft.com/office/officeart/2005/8/layout/radial5"/>
    <dgm:cxn modelId="{2291A219-FB8B-4F72-889B-6E157B2E5B75}" type="presParOf" srcId="{BC7219C4-2CF0-40B5-9C66-774FA7D3A087}" destId="{6E978987-1A52-45D4-AC68-7500EC18FC30}" srcOrd="0" destOrd="0" presId="urn:microsoft.com/office/officeart/2005/8/layout/radial5"/>
    <dgm:cxn modelId="{A2674D87-DCFB-4A1C-A521-80070CEC8F44}" type="presParOf" srcId="{9CDE8408-02CE-4D89-92F6-7B11DD3BCC84}" destId="{290AFC35-3925-4072-99ED-0FCE8DD33C0F}" srcOrd="2" destOrd="0" presId="urn:microsoft.com/office/officeart/2005/8/layout/radial5"/>
    <dgm:cxn modelId="{90DB28F6-6098-4346-8365-26447EC544B2}" type="presParOf" srcId="{9CDE8408-02CE-4D89-92F6-7B11DD3BCC84}" destId="{ECE30A67-CFD3-4AE7-9407-6F418634DC24}" srcOrd="3" destOrd="0" presId="urn:microsoft.com/office/officeart/2005/8/layout/radial5"/>
    <dgm:cxn modelId="{E04A6C40-3A7C-49C9-AD2A-6E51200AA93C}" type="presParOf" srcId="{ECE30A67-CFD3-4AE7-9407-6F418634DC24}" destId="{7A70189D-7D3C-4DF4-BA0B-A6B473A8BF7C}" srcOrd="0" destOrd="0" presId="urn:microsoft.com/office/officeart/2005/8/layout/radial5"/>
    <dgm:cxn modelId="{CC9E6A27-61FC-485B-A672-A69B9067802A}" type="presParOf" srcId="{9CDE8408-02CE-4D89-92F6-7B11DD3BCC84}" destId="{0980D34F-D49B-4A4C-88FB-5102D388BB09}" srcOrd="4" destOrd="0" presId="urn:microsoft.com/office/officeart/2005/8/layout/radial5"/>
    <dgm:cxn modelId="{3E417945-25AE-4151-9B8F-953A7076919B}" type="presParOf" srcId="{9CDE8408-02CE-4D89-92F6-7B11DD3BCC84}" destId="{08B1493C-432A-4A9E-A6C9-AE7DD8D07C2B}" srcOrd="5" destOrd="0" presId="urn:microsoft.com/office/officeart/2005/8/layout/radial5"/>
    <dgm:cxn modelId="{FA7E1674-BC92-485D-8E82-268B64C3971E}" type="presParOf" srcId="{08B1493C-432A-4A9E-A6C9-AE7DD8D07C2B}" destId="{00A48BDE-7787-46D2-BAFF-CA6ED467A4D5}" srcOrd="0" destOrd="0" presId="urn:microsoft.com/office/officeart/2005/8/layout/radial5"/>
    <dgm:cxn modelId="{F119DAD2-F787-4B9A-9CBF-64DE0CE379A1}" type="presParOf" srcId="{9CDE8408-02CE-4D89-92F6-7B11DD3BCC84}" destId="{FEE27A31-C2EC-4DAA-ABF1-3B0B9929A625}" srcOrd="6" destOrd="0" presId="urn:microsoft.com/office/officeart/2005/8/layout/radial5"/>
    <dgm:cxn modelId="{B11793FB-59B5-4E5C-9DFD-EE6BA5CE4417}" type="presParOf" srcId="{9CDE8408-02CE-4D89-92F6-7B11DD3BCC84}" destId="{EBBF1C25-B3B7-4C00-A82F-583B929B7191}" srcOrd="7" destOrd="0" presId="urn:microsoft.com/office/officeart/2005/8/layout/radial5"/>
    <dgm:cxn modelId="{B75B879D-DC2F-4B54-99B5-7E37B3C2B824}" type="presParOf" srcId="{EBBF1C25-B3B7-4C00-A82F-583B929B7191}" destId="{6D44067C-F18D-4B54-805D-86300073551B}" srcOrd="0" destOrd="0" presId="urn:microsoft.com/office/officeart/2005/8/layout/radial5"/>
    <dgm:cxn modelId="{09921F8B-6A2B-421C-AD43-58DB2EF6DCD6}" type="presParOf" srcId="{9CDE8408-02CE-4D89-92F6-7B11DD3BCC84}" destId="{8B944490-8B6A-4700-B928-24DB91A1AC11}" srcOrd="8" destOrd="0" presId="urn:microsoft.com/office/officeart/2005/8/layout/radial5"/>
    <dgm:cxn modelId="{AA5B8B85-0BB9-4D72-A471-196CAB9FBFE8}" type="presParOf" srcId="{9CDE8408-02CE-4D89-92F6-7B11DD3BCC84}" destId="{A781F2CB-BE54-4643-8CF8-080A2F5E5CB3}" srcOrd="9" destOrd="0" presId="urn:microsoft.com/office/officeart/2005/8/layout/radial5"/>
    <dgm:cxn modelId="{7584F4A3-D887-4661-80A4-4C66A17C9505}" type="presParOf" srcId="{A781F2CB-BE54-4643-8CF8-080A2F5E5CB3}" destId="{AAC3990B-8C80-45B8-A696-A6F8B15A9805}" srcOrd="0" destOrd="0" presId="urn:microsoft.com/office/officeart/2005/8/layout/radial5"/>
    <dgm:cxn modelId="{89BCB2F6-B918-4138-B484-8F576CFE3E61}" type="presParOf" srcId="{9CDE8408-02CE-4D89-92F6-7B11DD3BCC84}" destId="{0BF56805-C952-4AA7-AFB1-5D5277DBF84C}" srcOrd="10" destOrd="0" presId="urn:microsoft.com/office/officeart/2005/8/layout/radial5"/>
    <dgm:cxn modelId="{B3F4D70A-2865-4833-B9CC-B1EFBCD76632}" type="presParOf" srcId="{9CDE8408-02CE-4D89-92F6-7B11DD3BCC84}" destId="{D19D547B-C15F-489B-8FA7-87A00B9F196A}" srcOrd="11" destOrd="0" presId="urn:microsoft.com/office/officeart/2005/8/layout/radial5"/>
    <dgm:cxn modelId="{0868C37B-6989-4495-BD30-C3B4E43062A1}" type="presParOf" srcId="{D19D547B-C15F-489B-8FA7-87A00B9F196A}" destId="{F7EAA094-7734-4141-839A-42EA569419E8}" srcOrd="0" destOrd="0" presId="urn:microsoft.com/office/officeart/2005/8/layout/radial5"/>
    <dgm:cxn modelId="{2EF96F20-5DAD-4046-BEC9-CE45019B8EEF}" type="presParOf" srcId="{9CDE8408-02CE-4D89-92F6-7B11DD3BCC84}" destId="{A2D361DE-5FD1-4128-AE20-5B4E92A9618F}" srcOrd="12" destOrd="0" presId="urn:microsoft.com/office/officeart/2005/8/layout/radial5"/>
    <dgm:cxn modelId="{55967B87-1626-45F4-8101-D9F0EBAEA5A3}" type="presParOf" srcId="{9CDE8408-02CE-4D89-92F6-7B11DD3BCC84}" destId="{8D5F324E-2039-44E9-8E8D-E31D95EA6311}" srcOrd="13" destOrd="0" presId="urn:microsoft.com/office/officeart/2005/8/layout/radial5"/>
    <dgm:cxn modelId="{559B7F1D-902A-4812-893D-2084BE760F49}" type="presParOf" srcId="{8D5F324E-2039-44E9-8E8D-E31D95EA6311}" destId="{D16EED2D-791B-4CDD-A70B-67F95FA91461}" srcOrd="0" destOrd="0" presId="urn:microsoft.com/office/officeart/2005/8/layout/radial5"/>
    <dgm:cxn modelId="{BC2C6BB7-0388-47B6-A418-17BBCAC646D9}" type="presParOf" srcId="{9CDE8408-02CE-4D89-92F6-7B11DD3BCC84}" destId="{EC952A5A-985C-47C8-9CDF-CFC764FB6D15}" srcOrd="14" destOrd="0" presId="urn:microsoft.com/office/officeart/2005/8/layout/radial5"/>
    <dgm:cxn modelId="{A956C27E-743C-402B-92CF-8E54AE15DCB5}" type="presParOf" srcId="{9CDE8408-02CE-4D89-92F6-7B11DD3BCC84}" destId="{09C0294C-B27A-44C1-88D0-80C2F5E45C63}" srcOrd="15" destOrd="0" presId="urn:microsoft.com/office/officeart/2005/8/layout/radial5"/>
    <dgm:cxn modelId="{158AB821-1618-4C07-A1D4-E8577FC2AC95}" type="presParOf" srcId="{09C0294C-B27A-44C1-88D0-80C2F5E45C63}" destId="{60DE1708-7195-49C3-A896-48ABA2DBAA07}" srcOrd="0" destOrd="0" presId="urn:microsoft.com/office/officeart/2005/8/layout/radial5"/>
    <dgm:cxn modelId="{5F5FF602-10D8-4E9B-8CB2-1A243EE1EA4E}" type="presParOf" srcId="{9CDE8408-02CE-4D89-92F6-7B11DD3BCC84}" destId="{4B4BC934-3517-42D3-BDEA-6BB04BC6CE54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245CF-EB6B-4C43-ADCF-7DFCF24B6EB4}">
      <dsp:nvSpPr>
        <dsp:cNvPr id="0" name=""/>
        <dsp:cNvSpPr/>
      </dsp:nvSpPr>
      <dsp:spPr>
        <a:xfrm>
          <a:off x="3467083" y="276875"/>
          <a:ext cx="2122721" cy="178308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ইবাদত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(আরবি শব্দ)</a:t>
          </a:r>
          <a:endParaRPr lang="en-US" sz="3200" kern="1200" dirty="0">
            <a:solidFill>
              <a:schemeClr val="tx2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54126" y="363918"/>
        <a:ext cx="1948635" cy="1608994"/>
      </dsp:txXfrm>
    </dsp:sp>
    <dsp:sp modelId="{9A66DACF-52D1-4743-8659-BFBAE515450D}">
      <dsp:nvSpPr>
        <dsp:cNvPr id="0" name=""/>
        <dsp:cNvSpPr/>
      </dsp:nvSpPr>
      <dsp:spPr>
        <a:xfrm rot="8504831">
          <a:off x="3057440" y="2147272"/>
          <a:ext cx="4589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890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04E05-AC3C-42A3-AF9F-AD3FA06D6F4C}">
      <dsp:nvSpPr>
        <dsp:cNvPr id="0" name=""/>
        <dsp:cNvSpPr/>
      </dsp:nvSpPr>
      <dsp:spPr>
        <a:xfrm>
          <a:off x="18988" y="2289335"/>
          <a:ext cx="3562415" cy="206014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চূড়ান্তভাবে দীনতা-হীনতা,বিনয়প্রকাশ করা ও নমনীয় হওয়া </a:t>
          </a:r>
          <a:endParaRPr lang="en-US" sz="3600" kern="1200" dirty="0"/>
        </a:p>
      </dsp:txBody>
      <dsp:txXfrm>
        <a:off x="119556" y="2389903"/>
        <a:ext cx="3361279" cy="1859013"/>
      </dsp:txXfrm>
    </dsp:sp>
    <dsp:sp modelId="{FF724A16-3CE7-4CD1-BF98-12FA8CC454D5}">
      <dsp:nvSpPr>
        <dsp:cNvPr id="0" name=""/>
        <dsp:cNvSpPr/>
      </dsp:nvSpPr>
      <dsp:spPr>
        <a:xfrm rot="2919904">
          <a:off x="5261532" y="2172985"/>
          <a:ext cx="3010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6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CBDDB-AD1E-4E5C-90CD-E8A08376EA7F}">
      <dsp:nvSpPr>
        <dsp:cNvPr id="0" name=""/>
        <dsp:cNvSpPr/>
      </dsp:nvSpPr>
      <dsp:spPr>
        <a:xfrm>
          <a:off x="4384185" y="2286014"/>
          <a:ext cx="4074005" cy="20684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দৈনন্দিন জীবনের সকল কাজ-কর্মে আল্লাহর বিধি-বিধান মেনে চলা  </a:t>
          </a:r>
          <a:r>
            <a:rPr lang="bn-IN" sz="3600" kern="1200" dirty="0" smtClean="0"/>
            <a:t> </a:t>
          </a:r>
          <a:endParaRPr lang="en-US" sz="3600" kern="1200" dirty="0"/>
        </a:p>
      </dsp:txBody>
      <dsp:txXfrm>
        <a:off x="4485158" y="2386987"/>
        <a:ext cx="3872059" cy="1866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3E7F5-B2C7-4884-A7B0-554B2304E317}">
      <dsp:nvSpPr>
        <dsp:cNvPr id="0" name=""/>
        <dsp:cNvSpPr/>
      </dsp:nvSpPr>
      <dsp:spPr>
        <a:xfrm>
          <a:off x="3180490" y="1127325"/>
          <a:ext cx="2286056" cy="23716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latin typeface="NikoshBAN" pitchFamily="2" charset="0"/>
              <a:cs typeface="NikoshBAN" pitchFamily="2" charset="0"/>
            </a:rPr>
            <a:t>ইবাদত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3515275" y="1474649"/>
        <a:ext cx="1616486" cy="1677032"/>
      </dsp:txXfrm>
    </dsp:sp>
    <dsp:sp modelId="{8DA5CE9F-D53E-4A6C-AEC0-7B305909AFCC}">
      <dsp:nvSpPr>
        <dsp:cNvPr id="0" name=""/>
        <dsp:cNvSpPr/>
      </dsp:nvSpPr>
      <dsp:spPr>
        <a:xfrm rot="8301264">
          <a:off x="2706279" y="3351977"/>
          <a:ext cx="857790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857790" y="17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>
            <a:latin typeface="NikoshBAN" pitchFamily="2" charset="0"/>
            <a:cs typeface="NikoshBAN" pitchFamily="2" charset="0"/>
          </a:endParaRPr>
        </a:p>
      </dsp:txBody>
      <dsp:txXfrm rot="10800000">
        <a:off x="3113729" y="3348475"/>
        <a:ext cx="42889" cy="42889"/>
      </dsp:txXfrm>
    </dsp:sp>
    <dsp:sp modelId="{92B3D56D-1B70-4052-AB9E-7F7896768C89}">
      <dsp:nvSpPr>
        <dsp:cNvPr id="0" name=""/>
        <dsp:cNvSpPr/>
      </dsp:nvSpPr>
      <dsp:spPr>
        <a:xfrm>
          <a:off x="279235" y="3226296"/>
          <a:ext cx="2939361" cy="275274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ক)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হাক্কুল্লাহ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আল্লাহর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হক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) 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709694" y="3629427"/>
        <a:ext cx="2078443" cy="1946486"/>
      </dsp:txXfrm>
    </dsp:sp>
    <dsp:sp modelId="{AF6C9592-9D09-441C-AF38-862CFE006B5D}">
      <dsp:nvSpPr>
        <dsp:cNvPr id="0" name=""/>
        <dsp:cNvSpPr/>
      </dsp:nvSpPr>
      <dsp:spPr>
        <a:xfrm rot="2264936">
          <a:off x="5156443" y="3247608"/>
          <a:ext cx="794287" cy="35884"/>
        </a:xfrm>
        <a:custGeom>
          <a:avLst/>
          <a:gdLst/>
          <a:ahLst/>
          <a:cxnLst/>
          <a:rect l="0" t="0" r="0" b="0"/>
          <a:pathLst>
            <a:path>
              <a:moveTo>
                <a:pt x="0" y="17942"/>
              </a:moveTo>
              <a:lnTo>
                <a:pt x="794287" y="17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>
            <a:latin typeface="NikoshBAN" pitchFamily="2" charset="0"/>
            <a:cs typeface="NikoshBAN" pitchFamily="2" charset="0"/>
          </a:endParaRPr>
        </a:p>
      </dsp:txBody>
      <dsp:txXfrm>
        <a:off x="5533729" y="3245693"/>
        <a:ext cx="39714" cy="39714"/>
      </dsp:txXfrm>
    </dsp:sp>
    <dsp:sp modelId="{039288BD-55D0-4943-900B-81748A2DA8D8}">
      <dsp:nvSpPr>
        <dsp:cNvPr id="0" name=""/>
        <dsp:cNvSpPr/>
      </dsp:nvSpPr>
      <dsp:spPr>
        <a:xfrm>
          <a:off x="5504598" y="3083423"/>
          <a:ext cx="2887642" cy="252416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খ)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হাক্কুল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ইবাদ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বা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(</a:t>
          </a:r>
          <a:r>
            <a:rPr lang="bn-IN" sz="4000" kern="1200" dirty="0" smtClean="0">
              <a:latin typeface="NikoshBAN" pitchFamily="2" charset="0"/>
              <a:cs typeface="NikoshBAN" pitchFamily="2" charset="0"/>
            </a:rPr>
            <a:t>বান্দার হক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)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5927483" y="3453078"/>
        <a:ext cx="2041872" cy="1784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61B23-EB7E-42FE-B5E7-99CFFE08F3A8}">
      <dsp:nvSpPr>
        <dsp:cNvPr id="0" name=""/>
        <dsp:cNvSpPr/>
      </dsp:nvSpPr>
      <dsp:spPr>
        <a:xfrm>
          <a:off x="4" y="0"/>
          <a:ext cx="8172445" cy="115062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১. </a:t>
          </a: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সামগ্রিক জীবনে আল্লাহর সার্বভৌমত্ব স্বীকার করা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3705" y="33701"/>
        <a:ext cx="6723623" cy="1083218"/>
      </dsp:txXfrm>
    </dsp:sp>
    <dsp:sp modelId="{85B6884D-0042-423B-94B8-9ED83C1FD3E6}">
      <dsp:nvSpPr>
        <dsp:cNvPr id="0" name=""/>
        <dsp:cNvSpPr/>
      </dsp:nvSpPr>
      <dsp:spPr>
        <a:xfrm>
          <a:off x="171443" y="1534158"/>
          <a:ext cx="7829562" cy="767083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২. </a:t>
          </a: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আল্লাহর সকল আদেশ- নিষেধ মেনে চলা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93910" y="1556625"/>
        <a:ext cx="6250815" cy="722149"/>
      </dsp:txXfrm>
    </dsp:sp>
    <dsp:sp modelId="{98A7B860-9C3E-47E7-9751-8E752F2F7DDF}">
      <dsp:nvSpPr>
        <dsp:cNvPr id="0" name=""/>
        <dsp:cNvSpPr/>
      </dsp:nvSpPr>
      <dsp:spPr>
        <a:xfrm>
          <a:off x="109864" y="2649145"/>
          <a:ext cx="8172445" cy="1150620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৩. </a:t>
          </a: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আল্লাহর নিকট আত্মসমর্পণ করা ও তাঁর অনুগ্রহ কামনা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করা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43565" y="2682846"/>
        <a:ext cx="6504060" cy="1083218"/>
      </dsp:txXfrm>
    </dsp:sp>
    <dsp:sp modelId="{83CF99DE-3206-4278-8F97-EB66E60ECA71}">
      <dsp:nvSpPr>
        <dsp:cNvPr id="0" name=""/>
        <dsp:cNvSpPr/>
      </dsp:nvSpPr>
      <dsp:spPr>
        <a:xfrm>
          <a:off x="6198679" y="872553"/>
          <a:ext cx="747903" cy="747903"/>
        </a:xfrm>
        <a:prstGeom prst="downArrow">
          <a:avLst>
            <a:gd name="adj1" fmla="val 55000"/>
            <a:gd name="adj2" fmla="val 45000"/>
          </a:avLst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>
            <a:latin typeface="NikoshBAN" pitchFamily="2" charset="0"/>
            <a:cs typeface="NikoshBAN" pitchFamily="2" charset="0"/>
          </a:endParaRPr>
        </a:p>
      </dsp:txBody>
      <dsp:txXfrm>
        <a:off x="6366957" y="872553"/>
        <a:ext cx="411347" cy="562797"/>
      </dsp:txXfrm>
    </dsp:sp>
    <dsp:sp modelId="{DF6E4251-474F-4C67-8D59-56CA2581CCCF}">
      <dsp:nvSpPr>
        <dsp:cNvPr id="0" name=""/>
        <dsp:cNvSpPr/>
      </dsp:nvSpPr>
      <dsp:spPr>
        <a:xfrm>
          <a:off x="6811613" y="2207272"/>
          <a:ext cx="747903" cy="747903"/>
        </a:xfrm>
        <a:prstGeom prst="downArrow">
          <a:avLst>
            <a:gd name="adj1" fmla="val 55000"/>
            <a:gd name="adj2" fmla="val 45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>
            <a:latin typeface="NikoshBAN" pitchFamily="2" charset="0"/>
            <a:cs typeface="NikoshBAN" pitchFamily="2" charset="0"/>
          </a:endParaRPr>
        </a:p>
      </dsp:txBody>
      <dsp:txXfrm>
        <a:off x="6979891" y="2207272"/>
        <a:ext cx="411347" cy="562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8347F-B87A-4C18-A1E0-C5C9258D8352}">
      <dsp:nvSpPr>
        <dsp:cNvPr id="0" name=""/>
        <dsp:cNvSpPr/>
      </dsp:nvSpPr>
      <dsp:spPr>
        <a:xfrm>
          <a:off x="3526891" y="2421991"/>
          <a:ext cx="1633016" cy="1633016"/>
        </a:xfrm>
        <a:prstGeom prst="ellipse">
          <a:avLst/>
        </a:prstGeom>
        <a:solidFill>
          <a:srgbClr val="EC52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বান্দার হক </a:t>
          </a:r>
          <a:endParaRPr lang="en-US" sz="3800" kern="1200" dirty="0">
            <a:solidFill>
              <a:schemeClr val="tx1"/>
            </a:solidFill>
          </a:endParaRPr>
        </a:p>
      </dsp:txBody>
      <dsp:txXfrm>
        <a:off x="3766041" y="2661141"/>
        <a:ext cx="1154716" cy="1154716"/>
      </dsp:txXfrm>
    </dsp:sp>
    <dsp:sp modelId="{BC7219C4-2CF0-40B5-9C66-774FA7D3A087}">
      <dsp:nvSpPr>
        <dsp:cNvPr id="0" name=""/>
        <dsp:cNvSpPr/>
      </dsp:nvSpPr>
      <dsp:spPr>
        <a:xfrm rot="16200000">
          <a:off x="4092230" y="1684691"/>
          <a:ext cx="502339" cy="555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167581" y="1871087"/>
        <a:ext cx="351637" cy="333135"/>
      </dsp:txXfrm>
    </dsp:sp>
    <dsp:sp modelId="{290AFC35-3925-4072-99ED-0FCE8DD33C0F}">
      <dsp:nvSpPr>
        <dsp:cNvPr id="0" name=""/>
        <dsp:cNvSpPr/>
      </dsp:nvSpPr>
      <dsp:spPr>
        <a:xfrm>
          <a:off x="3608542" y="4466"/>
          <a:ext cx="1469714" cy="1469714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নিকট আত্মীয়ের হক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823777" y="219701"/>
        <a:ext cx="1039244" cy="1039244"/>
      </dsp:txXfrm>
    </dsp:sp>
    <dsp:sp modelId="{ECE30A67-CFD3-4AE7-9407-6F418634DC24}">
      <dsp:nvSpPr>
        <dsp:cNvPr id="0" name=""/>
        <dsp:cNvSpPr/>
      </dsp:nvSpPr>
      <dsp:spPr>
        <a:xfrm rot="18900000">
          <a:off x="4994637" y="2058480"/>
          <a:ext cx="502339" cy="555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016707" y="2222806"/>
        <a:ext cx="351637" cy="333135"/>
      </dsp:txXfrm>
    </dsp:sp>
    <dsp:sp modelId="{0980D34F-D49B-4A4C-88FB-5102D388BB09}">
      <dsp:nvSpPr>
        <dsp:cNvPr id="0" name=""/>
        <dsp:cNvSpPr/>
      </dsp:nvSpPr>
      <dsp:spPr>
        <a:xfrm>
          <a:off x="5375726" y="736458"/>
          <a:ext cx="1469714" cy="1469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দূরাত্মীয়ের  হক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590961" y="951693"/>
        <a:ext cx="1039244" cy="1039244"/>
      </dsp:txXfrm>
    </dsp:sp>
    <dsp:sp modelId="{08B1493C-432A-4A9E-A6C9-AE7DD8D07C2B}">
      <dsp:nvSpPr>
        <dsp:cNvPr id="0" name=""/>
        <dsp:cNvSpPr/>
      </dsp:nvSpPr>
      <dsp:spPr>
        <a:xfrm>
          <a:off x="5368426" y="2960887"/>
          <a:ext cx="502339" cy="555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368426" y="3071932"/>
        <a:ext cx="351637" cy="333135"/>
      </dsp:txXfrm>
    </dsp:sp>
    <dsp:sp modelId="{FEE27A31-C2EC-4DAA-ABF1-3B0B9929A625}">
      <dsp:nvSpPr>
        <dsp:cNvPr id="0" name=""/>
        <dsp:cNvSpPr/>
      </dsp:nvSpPr>
      <dsp:spPr>
        <a:xfrm>
          <a:off x="6107718" y="2503642"/>
          <a:ext cx="1469714" cy="1469714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দেশবাসীর হক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6322953" y="2718877"/>
        <a:ext cx="1039244" cy="1039244"/>
      </dsp:txXfrm>
    </dsp:sp>
    <dsp:sp modelId="{EBBF1C25-B3B7-4C00-A82F-583B929B7191}">
      <dsp:nvSpPr>
        <dsp:cNvPr id="0" name=""/>
        <dsp:cNvSpPr/>
      </dsp:nvSpPr>
      <dsp:spPr>
        <a:xfrm rot="2700000">
          <a:off x="4994637" y="3863294"/>
          <a:ext cx="502339" cy="555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5016707" y="3921058"/>
        <a:ext cx="351637" cy="333135"/>
      </dsp:txXfrm>
    </dsp:sp>
    <dsp:sp modelId="{8B944490-8B6A-4700-B928-24DB91A1AC11}">
      <dsp:nvSpPr>
        <dsp:cNvPr id="0" name=""/>
        <dsp:cNvSpPr/>
      </dsp:nvSpPr>
      <dsp:spPr>
        <a:xfrm>
          <a:off x="5375726" y="4270826"/>
          <a:ext cx="1469714" cy="14697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প্রতিবেশীর হক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590961" y="4486061"/>
        <a:ext cx="1039244" cy="1039244"/>
      </dsp:txXfrm>
    </dsp:sp>
    <dsp:sp modelId="{A781F2CB-BE54-4643-8CF8-080A2F5E5CB3}">
      <dsp:nvSpPr>
        <dsp:cNvPr id="0" name=""/>
        <dsp:cNvSpPr/>
      </dsp:nvSpPr>
      <dsp:spPr>
        <a:xfrm rot="5400000">
          <a:off x="4092230" y="4237083"/>
          <a:ext cx="502339" cy="555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167581" y="4272777"/>
        <a:ext cx="351637" cy="333135"/>
      </dsp:txXfrm>
    </dsp:sp>
    <dsp:sp modelId="{0BF56805-C952-4AA7-AFB1-5D5277DBF84C}">
      <dsp:nvSpPr>
        <dsp:cNvPr id="0" name=""/>
        <dsp:cNvSpPr/>
      </dsp:nvSpPr>
      <dsp:spPr>
        <a:xfrm>
          <a:off x="3608542" y="5002818"/>
          <a:ext cx="1469714" cy="14697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শাসক- শাসিতের  হক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823777" y="5218053"/>
        <a:ext cx="1039244" cy="1039244"/>
      </dsp:txXfrm>
    </dsp:sp>
    <dsp:sp modelId="{D19D547B-C15F-489B-8FA7-87A00B9F196A}">
      <dsp:nvSpPr>
        <dsp:cNvPr id="0" name=""/>
        <dsp:cNvSpPr/>
      </dsp:nvSpPr>
      <dsp:spPr>
        <a:xfrm rot="8100000">
          <a:off x="3189823" y="3863294"/>
          <a:ext cx="502339" cy="555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318455" y="3921058"/>
        <a:ext cx="351637" cy="333135"/>
      </dsp:txXfrm>
    </dsp:sp>
    <dsp:sp modelId="{A2D361DE-5FD1-4128-AE20-5B4E92A9618F}">
      <dsp:nvSpPr>
        <dsp:cNvPr id="0" name=""/>
        <dsp:cNvSpPr/>
      </dsp:nvSpPr>
      <dsp:spPr>
        <a:xfrm>
          <a:off x="1841358" y="4270826"/>
          <a:ext cx="1469714" cy="146971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সাধারন মুসলমানের হক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056593" y="4486061"/>
        <a:ext cx="1039244" cy="1039244"/>
      </dsp:txXfrm>
    </dsp:sp>
    <dsp:sp modelId="{8D5F324E-2039-44E9-8E8D-E31D95EA6311}">
      <dsp:nvSpPr>
        <dsp:cNvPr id="0" name=""/>
        <dsp:cNvSpPr/>
      </dsp:nvSpPr>
      <dsp:spPr>
        <a:xfrm rot="10800000">
          <a:off x="2816034" y="2960887"/>
          <a:ext cx="502339" cy="555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966736" y="3071932"/>
        <a:ext cx="351637" cy="333135"/>
      </dsp:txXfrm>
    </dsp:sp>
    <dsp:sp modelId="{EC952A5A-985C-47C8-9CDF-CFC764FB6D15}">
      <dsp:nvSpPr>
        <dsp:cNvPr id="0" name=""/>
        <dsp:cNvSpPr/>
      </dsp:nvSpPr>
      <dsp:spPr>
        <a:xfrm>
          <a:off x="1109366" y="2503642"/>
          <a:ext cx="1469714" cy="1469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অভাবী লোকের হক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324601" y="2718877"/>
        <a:ext cx="1039244" cy="1039244"/>
      </dsp:txXfrm>
    </dsp:sp>
    <dsp:sp modelId="{09C0294C-B27A-44C1-88D0-80C2F5E45C63}">
      <dsp:nvSpPr>
        <dsp:cNvPr id="0" name=""/>
        <dsp:cNvSpPr/>
      </dsp:nvSpPr>
      <dsp:spPr>
        <a:xfrm rot="13462808">
          <a:off x="3185647" y="2071364"/>
          <a:ext cx="497544" cy="555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313619" y="2234607"/>
        <a:ext cx="348281" cy="333135"/>
      </dsp:txXfrm>
    </dsp:sp>
    <dsp:sp modelId="{4B4BC934-3517-42D3-BDEA-6BB04BC6CE54}">
      <dsp:nvSpPr>
        <dsp:cNvPr id="0" name=""/>
        <dsp:cNvSpPr/>
      </dsp:nvSpPr>
      <dsp:spPr>
        <a:xfrm>
          <a:off x="1828809" y="762008"/>
          <a:ext cx="1469714" cy="1469714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অমুসলিমদের হক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044044" y="977243"/>
        <a:ext cx="1039244" cy="1039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722E3-DCD5-469E-A448-DA724B7E733A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3AD2F-8AA6-46DE-8323-5DB636A50C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3AD2F-8AA6-46DE-8323-5DB636A50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8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D82C2-143F-4CEA-8AC4-097913BD8506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D98E-04CE-4DBD-B3F1-6F83C7771AA6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91C9B-DE4D-4CAA-B91D-973B7C1523E1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1B29B-86DB-4C61-A394-A1CB95C5B9BA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7B62D-20C4-46D0-B2BD-5274C771B865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56CF-1B3D-414D-907C-CBCA7EA022E1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96AB-693D-4F64-841A-9E5ED359A658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24A0-A662-42F9-A87A-F17E1CF20AEB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B7D4-F359-4F22-8B5C-014CCF93C64D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C0071-6CAC-4179-97B2-D9ACCAE452EB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25D5C-FBB7-4CC2-AB39-1F9E14633E27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38F34-2C45-4993-962B-5DB3BD77C7BD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4D7F-6899-4507-9434-2409499B2173}" type="datetime8">
              <a:rPr lang="en-US" smtClean="0">
                <a:latin typeface="NikoshBAN" pitchFamily="2" charset="0"/>
                <a:cs typeface="NikoshBAN" pitchFamily="2" charset="0"/>
              </a:rPr>
              <a:t>9/4/2020 7:57 AM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NikoshBAN" pitchFamily="2" charset="0"/>
                <a:cs typeface="NikoshBAN" pitchFamily="2" charset="0"/>
              </a:rPr>
              <a:t>Md. Abul Bashar 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16" name="Date Placeholder 6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536719-9B28-4CB9-B5A5-431AE9671D19}" type="datetime8">
              <a:rPr lang="en-US" sz="1400" smtClean="0"/>
              <a:pPr/>
              <a:t>9/4/2020 7:57 AM</a:t>
            </a:fld>
            <a:endParaRPr lang="en-US" sz="1400"/>
          </a:p>
        </p:txBody>
      </p:sp>
      <p:sp>
        <p:nvSpPr>
          <p:cNvPr id="17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smtClean="0"/>
              <a:t>abbashar1971@gmail.com </a:t>
            </a:r>
            <a:endParaRPr lang="en-US" sz="1400"/>
          </a:p>
        </p:txBody>
      </p:sp>
      <p:sp>
        <p:nvSpPr>
          <p:cNvPr id="18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1400" smtClean="0"/>
              <a:pPr/>
              <a:t>1</a:t>
            </a:fld>
            <a:endParaRPr lang="en-US" sz="1400"/>
          </a:p>
        </p:txBody>
      </p:sp>
      <p:sp>
        <p:nvSpPr>
          <p:cNvPr id="19" name="Rectangle 18"/>
          <p:cNvSpPr/>
          <p:nvPr/>
        </p:nvSpPr>
        <p:spPr>
          <a:xfrm>
            <a:off x="304800" y="1600200"/>
            <a:ext cx="2708402" cy="450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6123" y="1602651"/>
            <a:ext cx="1880643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4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6504" y="1743076"/>
            <a:ext cx="2258952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2136" y="1739403"/>
            <a:ext cx="2074607" cy="450892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40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2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2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4" presetClass="emph" presetSubtype="0" repeatCount="93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3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4" presetClass="emph" presetSubtype="0" repeatCount="103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4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B7D4-F359-4F22-8B5C-014CCF93C64D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1943" y="1225687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7200" b="1" dirty="0" smtClean="0">
                <a:latin typeface="EucrosiaUPC" pitchFamily="18" charset="-34"/>
                <a:cs typeface="Arabic Typesetting" pitchFamily="66" charset="-78"/>
              </a:rPr>
              <a:t>وَمَاخَلَقْتُ الْجِن وَ اْلِانْسَ اِلا لِيَعْبُدُوْنَ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228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ইবাদ</a:t>
            </a: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2286000"/>
            <a:ext cx="408214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9" b="13256"/>
          <a:stretch/>
        </p:blipFill>
        <p:spPr>
          <a:xfrm>
            <a:off x="4594746" y="2286000"/>
            <a:ext cx="405115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66700" y="4519515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আর  আমি  মানুষ ও জীনদেরকে একমাত্র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ইবাদত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করার  জন্যে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সৃষ্টি  করেছি 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(সুরা আল-বাইয়্যিনা, আয়াত-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৫৬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7" y="697005"/>
            <a:ext cx="3916172" cy="3877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28" y="642245"/>
            <a:ext cx="3916172" cy="3877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55243" y="457522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ইবাদতই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ইবাদতের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সন্তুষ্টি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7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allAtOnce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637923"/>
              </p:ext>
            </p:extLst>
          </p:nvPr>
        </p:nvGraphicFramePr>
        <p:xfrm>
          <a:off x="286603" y="274135"/>
          <a:ext cx="8839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3048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ইবাদত দু’প্রকার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9C87-F49E-4F05-81B5-12A690600FAE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E3E7F5-B2C7-4884-A7B0-554B2304E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A5CE9F-D53E-4A6C-AEC0-7B305909A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B3D56D-1B70-4052-AB9E-7F7896768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6C9592-9D09-441C-AF38-862CFE006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9288BD-55D0-4943-900B-81748A2DA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324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আল্লাহর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হক(হাক্কুল্লাহ)</a:t>
            </a:r>
            <a:r>
              <a:rPr lang="bn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9149-7B3F-47C6-8B3A-5720A94AA7C5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26158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838200"/>
            <a:ext cx="8458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আল্লাহর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সম্পৃক্ত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কর্তব্যকে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হাক্কুল্লাহ্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‌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।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818" y="1484531"/>
            <a:ext cx="8458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আল্লাহর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আদায়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হলে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আমাদের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অবশ্যই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নিম্নোক্ত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কাজগুলো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হবে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999878563"/>
              </p:ext>
            </p:extLst>
          </p:nvPr>
        </p:nvGraphicFramePr>
        <p:xfrm>
          <a:off x="304800" y="2684860"/>
          <a:ext cx="817245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0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9E61B23-EB7E-42FE-B5E7-99CFFE08F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CF99DE-3206-4278-8F97-EB66E60EC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5B6884D-0042-423B-94B8-9ED83C1FD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F6E4251-474F-4C67-8D59-56CA2581C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8A7B860-9C3E-47E7-9751-8E752F2F7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Graphic spid="1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74002"/>
            <a:ext cx="4343400" cy="337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850" y="177336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আল্লাহর হক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780" y="443128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নামায</a:t>
            </a:r>
            <a:r>
              <a:rPr lang="bn-IN" sz="3600" dirty="0" smtClean="0"/>
              <a:t>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543567" y="43434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সাওম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84238"/>
            <a:ext cx="4695967" cy="3347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B779-4DAA-4616-AE25-2E5067BB6D4C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kh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03" y="1161364"/>
            <a:ext cx="4721729" cy="3182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31042" y="4450464"/>
            <a:ext cx="3330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নিয়ামত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শুকুর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0"/>
          <a:stretch/>
        </p:blipFill>
        <p:spPr>
          <a:xfrm>
            <a:off x="4343400" y="1178990"/>
            <a:ext cx="4564088" cy="316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572000" y="44522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আল্লাহর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কাছে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সাহায্য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চাওয়া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90600" y="228600"/>
            <a:ext cx="64770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হাক্কুল ইবাদ বা বান্দার হক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6E1E-7365-4AF3-A7D3-20D68ECD445E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6"/>
          <a:stretch/>
        </p:blipFill>
        <p:spPr>
          <a:xfrm>
            <a:off x="990600" y="1143001"/>
            <a:ext cx="6477000" cy="4052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4800" y="5195285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সৃষ্টি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জীবের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প্রতি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অধিকার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কর্তব্য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আছে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যথাযথ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পালন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করাকেই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হাক্কুল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ইবাদ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বান্দার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হক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। 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3" y="1063100"/>
            <a:ext cx="4252675" cy="328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elln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919" y="1015663"/>
            <a:ext cx="4417985" cy="317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867400" y="408179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রোগীর সেবা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3111" y="246222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বান্দার হক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343400"/>
            <a:ext cx="250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বিনিময়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8F648-04C0-46AA-A27D-F3DD21D31E66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janaza1.jpg"/>
          <p:cNvPicPr>
            <a:picLocks noChangeAspect="1"/>
          </p:cNvPicPr>
          <p:nvPr/>
        </p:nvPicPr>
        <p:blipFill rotWithShape="1">
          <a:blip r:embed="rId4" cstate="print"/>
          <a:srcRect r="22214"/>
          <a:stretch/>
        </p:blipFill>
        <p:spPr>
          <a:xfrm>
            <a:off x="4842289" y="1118884"/>
            <a:ext cx="3933967" cy="296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1" y="1277273"/>
            <a:ext cx="4676502" cy="306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38514" y="4189512"/>
            <a:ext cx="3985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 মাকে হজ্জ করতে সাহায্য করা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3856" y="418951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জানাযায় অংশগ্রহন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4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/>
      <p:bldP spid="3" grpId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9" y="865369"/>
            <a:ext cx="3657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বান্দার হক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ectur99.jpg"/>
          <p:cNvPicPr>
            <a:picLocks noChangeAspect="1"/>
          </p:cNvPicPr>
          <p:nvPr/>
        </p:nvPicPr>
        <p:blipFill rotWithShape="1">
          <a:blip r:embed="rId3"/>
          <a:srcRect t="16220" b="15622"/>
          <a:stretch/>
        </p:blipFill>
        <p:spPr>
          <a:xfrm>
            <a:off x="4114799" y="818886"/>
            <a:ext cx="4971277" cy="344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41929" y="438361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সন্তান পালন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6476" y="4334968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বৃদ্ধা মায়ের সেবা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58EA-B623-4B91-BAB1-C91CE810B39F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498" y="4429777"/>
            <a:ext cx="4381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গরীবদের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0" y="865369"/>
            <a:ext cx="4395543" cy="3399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1" y="656015"/>
            <a:ext cx="4253308" cy="372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352276" y="464610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বৃক্ষ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রোপণ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।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4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B7D4-F359-4F22-8B5C-014CCF93C64D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19200" y="281279"/>
            <a:ext cx="5240386" cy="685800"/>
          </a:xfrm>
          <a:prstGeom prst="roundRect">
            <a:avLst/>
          </a:prstGeom>
          <a:noFill/>
          <a:ln>
            <a:solidFill>
              <a:srgbClr val="33CC33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জোড়ায় কাজ </a:t>
            </a:r>
            <a:endParaRPr lang="en-US" sz="4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7414" y="4343400"/>
            <a:ext cx="8769172" cy="1295400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b="1" i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600" b="1" i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সমস্ত</a:t>
            </a:r>
            <a:r>
              <a:rPr lang="en-US" sz="3600" b="1" i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3600" b="1" i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হাক্কুল</a:t>
            </a:r>
            <a:r>
              <a:rPr lang="en-US" sz="3600" b="1" i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ইবাদ</a:t>
            </a:r>
            <a:r>
              <a:rPr lang="en-US" sz="3600" b="1" i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হিসেবে</a:t>
            </a:r>
            <a:r>
              <a:rPr lang="en-US" sz="3600" b="1" i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গণ্য</a:t>
            </a:r>
            <a:r>
              <a:rPr lang="en-US" sz="3600" b="1" i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3600" b="1" i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১০টি </a:t>
            </a:r>
            <a:r>
              <a:rPr lang="en-US" sz="3600" b="1" i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কাজের</a:t>
            </a:r>
            <a:r>
              <a:rPr lang="en-US" sz="3600" b="1" i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নাম</a:t>
            </a:r>
            <a:r>
              <a:rPr lang="en-US" sz="3600" b="1" i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লিখ</a:t>
            </a:r>
            <a:r>
              <a:rPr lang="bn-BD" sz="3600" b="1" i="1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3600" b="1" i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222428" y="1262389"/>
            <a:ext cx="2419351" cy="2407920"/>
          </a:xfrm>
          <a:prstGeom prst="star24">
            <a:avLst/>
          </a:prstGeom>
          <a:noFill/>
          <a:ln w="57150">
            <a:solidFill>
              <a:srgbClr val="33CC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867400" y="1107964"/>
            <a:ext cx="2976349" cy="2294633"/>
          </a:xfrm>
          <a:prstGeom prst="cloudCallout">
            <a:avLst>
              <a:gd name="adj1" fmla="val -45528"/>
              <a:gd name="adj2" fmla="val 78261"/>
            </a:avLst>
          </a:prstGeom>
          <a:noFill/>
          <a:ln w="57150">
            <a:solidFill>
              <a:srgbClr val="33CC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যেকো</a:t>
            </a:r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নো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একজন লিখ 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0827" y="2255280"/>
            <a:ext cx="1314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৫</a:t>
            </a:r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মিনিট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349" y="1107964"/>
            <a:ext cx="3031673" cy="200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8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B7D4-F359-4F22-8B5C-014CCF93C64D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410" y="45720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রাসুলুল্লাহ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(স.)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বলেছেন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নিশ্চয়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তোমাদের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উপর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তোমাদের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প্রতিপালকের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তোমার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শরীরের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,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তোমার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স্ত্রী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সন্তানের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হক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আছে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। (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বুখারি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মুসলিম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)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98731"/>
            <a:ext cx="7070275" cy="369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85800" y="152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রাসুলের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বাণী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--- 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52400"/>
            <a:ext cx="79248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মুসলিমের উপর অপর মুসলিমের ছয়টি হক বা অধিকার রয়েছে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A137-CE59-4BC2-A259-2DC0C548DD9F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40725"/>
            <a:ext cx="7061499" cy="395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524000" y="5095164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সালামের জবাব দেওয়া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22" y="1143000"/>
            <a:ext cx="7049678" cy="3947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875430" y="509516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রোগীকে দেখতে যাওয়া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F3DC-8063-4C55-A910-74A4EB6EA6BC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13BF00-DB8B-4149-9C0F-72B362740016}" type="datetime8">
              <a:rPr lang="en-US" smtClean="0"/>
              <a:pPr/>
              <a:t>9/4/2020 7:57 AM</a:t>
            </a:fld>
            <a:endParaRPr lang="en-US"/>
          </a:p>
        </p:txBody>
      </p:sp>
      <p:sp>
        <p:nvSpPr>
          <p:cNvPr id="13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abbashar1971@gmail.com </a:t>
            </a:r>
            <a:endParaRPr lang="en-US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20181" y="289647"/>
            <a:ext cx="1550236" cy="457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3773" y="3693010"/>
            <a:ext cx="4259177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আবুল বাসার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(ইসলাম শিক্ষা)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রশিদপুর উচ্চ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কালিয়াকৈর, গাজীপুর ।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1716313492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abbashar1971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36" y="776529"/>
            <a:ext cx="2229515" cy="277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5486399" y="3693010"/>
            <a:ext cx="3200401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সময়- ৪৫মিনিট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1" y="746848"/>
            <a:ext cx="2393469" cy="283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" b="6202"/>
          <a:stretch/>
        </p:blipFill>
        <p:spPr>
          <a:xfrm>
            <a:off x="4724649" y="739822"/>
            <a:ext cx="4195857" cy="290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90800" y="4343400"/>
            <a:ext cx="369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দাওয়াত কবুল করা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" y="609600"/>
            <a:ext cx="4728407" cy="303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8" y="381000"/>
            <a:ext cx="7315200" cy="4058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373536" y="4447757"/>
            <a:ext cx="4839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৪। জানাযায় অংশগ্রহন 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রা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3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B7D4-F359-4F22-8B5C-014CCF93C64D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7" y="696605"/>
            <a:ext cx="3567338" cy="3026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00200" y="4191000"/>
            <a:ext cx="4954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৫। মজলুমকে সাহায্য করা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04" y="685800"/>
            <a:ext cx="539261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1" y="322375"/>
            <a:ext cx="8085617" cy="474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054276" y="5045349"/>
            <a:ext cx="4862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৬.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হাঁচির জবাব দেওয়া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9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B7D4-F359-4F22-8B5C-014CCF93C64D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81000"/>
            <a:ext cx="8534400" cy="990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 বা অধিকার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534400" cy="4459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40491296"/>
              </p:ext>
            </p:extLst>
          </p:nvPr>
        </p:nvGraphicFramePr>
        <p:xfrm>
          <a:off x="228600" y="152400"/>
          <a:ext cx="86868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37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08347F-B87A-4C18-A1E0-C5C9258D8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C7219C4-2CF0-40B5-9C66-774FA7D3A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0AFC35-3925-4072-99ED-0FCE8DD33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E30A67-CFD3-4AE7-9407-6F418634D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980D34F-D49B-4A4C-88FB-5102D388B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B1493C-432A-4A9E-A6C9-AE7DD8D07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EE27A31-C2EC-4DAA-ABF1-3B0B9929A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BBF1C25-B3B7-4C00-A82F-583B929B7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944490-8B6A-4700-B928-24DB91A1A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81F2CB-BE54-4643-8CF8-080A2F5E5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F56805-C952-4AA7-AFB1-5D5277DBF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9D547B-C15F-489B-8FA7-87A00B9F1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D361DE-5FD1-4128-AE20-5B4E92A9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5F324E-2039-44E9-8E8D-E31D95EA6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952A5A-985C-47C8-9CDF-CFC764FB6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9C0294C-B27A-44C1-88D0-80C2F5E45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B4BC934-3517-42D3-BDEA-6BB04BC6C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Graphic spid="10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65E76-54E5-4731-8CC5-52D5CC7A4CF6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4485"/>
            <a:ext cx="2895600" cy="365125"/>
          </a:xfrm>
        </p:spPr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88902"/>
            <a:ext cx="6297951" cy="4191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1484" y="4953000"/>
            <a:ext cx="8061032" cy="132343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675" y="5334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24-Point Star 12"/>
          <p:cNvSpPr/>
          <p:nvPr/>
        </p:nvSpPr>
        <p:spPr>
          <a:xfrm>
            <a:off x="222428" y="1262389"/>
            <a:ext cx="2419351" cy="2407920"/>
          </a:xfrm>
          <a:prstGeom prst="star24">
            <a:avLst/>
          </a:prstGeom>
          <a:noFill/>
          <a:ln w="57150">
            <a:solidFill>
              <a:srgbClr val="33CC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5867400" y="1107964"/>
            <a:ext cx="2976349" cy="2294633"/>
          </a:xfrm>
          <a:prstGeom prst="cloudCallout">
            <a:avLst>
              <a:gd name="adj1" fmla="val -45528"/>
              <a:gd name="adj2" fmla="val 78261"/>
            </a:avLst>
          </a:prstGeom>
          <a:noFill/>
          <a:ln w="57150">
            <a:solidFill>
              <a:srgbClr val="33CC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কো</a:t>
            </a:r>
            <a:r>
              <a:rPr lang="bn-IN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নো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একজন লিখ </a:t>
            </a:r>
            <a:endParaRPr lang="en-US" sz="32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3231" y="2255280"/>
            <a:ext cx="13099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৭</a:t>
            </a:r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dirty="0">
                <a:latin typeface="SutonnyOMJ" pitchFamily="2" charset="0"/>
                <a:cs typeface="SutonnyOMJ" pitchFamily="2" charset="0"/>
              </a:rPr>
              <a:t>মিনিট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14" grpId="0" animBg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আল্লাহ ইবাদতের জন্য কাদেরকে সৃষ্টি করেছেন ?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ইবাদতে  কাদের পথ অনুসরণ করতে হবে?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 মুসলিমের উপর অপর মুসলিমের কয়টি হক আছে ?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4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আল্লাহর হক আদায় করতে হলে আমাদের কয়টি কাজ করতে হয় ?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B89F3-5509-4C0B-BB97-61BB42F4D3EA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/>
        </p:nvSpPr>
        <p:spPr>
          <a:xfrm>
            <a:off x="466479" y="57973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84DB1-BA8D-4456-867D-B81DE7D92523}" type="datetime8">
              <a:rPr lang="en-US" smtClean="0"/>
              <a:pPr/>
              <a:t>9/4/2020 7:57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/>
        </p:nvSpPr>
        <p:spPr>
          <a:xfrm>
            <a:off x="3133479" y="57973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/>
        </p:nvSpPr>
        <p:spPr>
          <a:xfrm>
            <a:off x="6562479" y="57973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29" y="990600"/>
            <a:ext cx="6004571" cy="52322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ইবাদাত হলো দৈনন্দিন জীবনে আল্লাহর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98943" y="2625306"/>
            <a:ext cx="1880611" cy="361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69759" y="2617398"/>
            <a:ext cx="2077669" cy="3221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53284" y="2625307"/>
            <a:ext cx="1670449" cy="338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endParaRPr lang="bn-BD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5868" y="1665460"/>
            <a:ext cx="2424792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i)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 পালন করা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6470" y="1665461"/>
            <a:ext cx="2702330" cy="4324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 নাম স্মরণ করা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7400" y="1665459"/>
            <a:ext cx="2474546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নিষেধ পালন করা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225" y="2130351"/>
            <a:ext cx="3456792" cy="469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5104" y="2638060"/>
            <a:ext cx="1658454" cy="323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bn-BD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31508" y="5779109"/>
            <a:ext cx="1880611" cy="3865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02324" y="5754731"/>
            <a:ext cx="2077669" cy="3448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185849" y="5769417"/>
            <a:ext cx="1670449" cy="3619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 </a:t>
            </a:r>
            <a:endParaRPr lang="bn-BD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72299" y="3733800"/>
            <a:ext cx="5314101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i)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সার্বভৌমত্ব স্বীকার করার মাধ্যমে 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83093" y="4205931"/>
            <a:ext cx="5303307" cy="4324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প্রতিবেশীর বিপদে সাহায্য করার মাধ্যমে  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75324" y="4802584"/>
            <a:ext cx="5311076" cy="4102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অনুগ্রহ কামনার মাধ্যমে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0880" y="5285694"/>
            <a:ext cx="3456792" cy="469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7669" y="5775829"/>
            <a:ext cx="1658454" cy="3459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1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bn-BD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6941" y="3124200"/>
            <a:ext cx="7912237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6.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আল্লাহর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হক আদায় করা যায়  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448264" y="197893"/>
            <a:ext cx="466385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448264" y="197893"/>
            <a:ext cx="466385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48263" y="197893"/>
            <a:ext cx="466385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426819" y="197893"/>
            <a:ext cx="466385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448264" y="211542"/>
            <a:ext cx="466385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448264" y="197893"/>
            <a:ext cx="466385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447470" y="194509"/>
            <a:ext cx="4663855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 সঠিক হয়েছে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435649" y="197893"/>
            <a:ext cx="4663855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 সঠিক হয়েছে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21154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সঠিক উত্তরে ক্লিক কর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47471" y="197893"/>
            <a:ext cx="4663855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B498-50E2-43F4-82D5-CF732AE03467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1" name="Frame 4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114800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নবীজী (সঃ) এর বানী “তোমরা জমিন বাসির প্রতি দয়া কর তবে আকাশবাসী তোমাদের প্রতি দয়া করবেন।” হাদিসটি ব্যাখ্যা কর।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048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1" y="1143000"/>
            <a:ext cx="689892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3A71-A5F1-4086-8E63-52D498ADFF73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B7D4-F359-4F22-8B5C-014CCF93C64D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4785" r="3449" b="5670"/>
          <a:stretch/>
        </p:blipFill>
        <p:spPr>
          <a:xfrm>
            <a:off x="228599" y="228600"/>
            <a:ext cx="8749623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52500"/>
            <a:ext cx="82924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1376-F609-4666-9A0F-8ED923BA5C51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9" t="15795" r="6399" b="6250"/>
          <a:stretch/>
        </p:blipFill>
        <p:spPr>
          <a:xfrm>
            <a:off x="331622" y="1333500"/>
            <a:ext cx="43243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4"/>
          <a:stretch/>
        </p:blipFill>
        <p:spPr>
          <a:xfrm>
            <a:off x="4655972" y="1352550"/>
            <a:ext cx="422335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2286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542" y="4495800"/>
            <a:ext cx="82296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কাজগুলির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9" t="20791"/>
          <a:stretch/>
        </p:blipFill>
        <p:spPr>
          <a:xfrm>
            <a:off x="4341424" y="1020431"/>
            <a:ext cx="4435142" cy="340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h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622" y="998040"/>
            <a:ext cx="3781424" cy="349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9" y="998040"/>
            <a:ext cx="4270888" cy="304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r="12005"/>
          <a:stretch/>
        </p:blipFill>
        <p:spPr>
          <a:xfrm>
            <a:off x="4409050" y="986667"/>
            <a:ext cx="4556886" cy="305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96542" y="5502918"/>
            <a:ext cx="82296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আল্লাহ তা’লার ইবাদত করা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623" y="4421522"/>
            <a:ext cx="82296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ইবাদত( </a:t>
            </a:r>
            <a:r>
              <a:rPr lang="ar-SA" sz="6000" dirty="0" smtClean="0">
                <a:latin typeface="NikoshBAN" pitchFamily="2" charset="0"/>
              </a:rPr>
              <a:t>العبادة</a:t>
            </a:r>
            <a:r>
              <a:rPr lang="bn-IN" sz="6000" dirty="0" smtClean="0">
                <a:latin typeface="NikoshBAN" pitchFamily="2" charset="0"/>
              </a:rPr>
              <a:t>)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1173-E9E2-4DA5-8C40-FBD0448121EF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296"/>
            <a:ext cx="7162800" cy="533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438400" y="304800"/>
            <a:ext cx="3124200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5" t="72394" r="29911" b="24576"/>
          <a:stretch/>
        </p:blipFill>
        <p:spPr>
          <a:xfrm>
            <a:off x="1619352" y="3886200"/>
            <a:ext cx="5310987" cy="127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981200" y="5160894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-১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৯৭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9E98-9D02-49CD-A501-334884D1AC1B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" y="12192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এ পাঠ শেষে শিক্ষার্থীরা ... </a:t>
            </a:r>
          </a:p>
          <a:p>
            <a:pPr lvl="3">
              <a:buFont typeface="Wingdings" pitchFamily="2" charset="2"/>
              <a:buChar char="§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ইবাদত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lvl="3">
              <a:buFont typeface="Wingdings" pitchFamily="2" charset="2"/>
              <a:buChar char="§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ইবাদতের গুরুত্ব ও তাৎপর্য ব্যাখ্যা করতে 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lvl="3">
              <a:buFont typeface="Wingdings" pitchFamily="2" charset="2"/>
              <a:buChar char="§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ইবাদতের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; </a:t>
            </a:r>
          </a:p>
          <a:p>
            <a:pPr lvl="3">
              <a:buFont typeface="Wingdings" pitchFamily="2" charset="2"/>
              <a:buChar char="§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হাক্কুল্লাহ ও হাক্কুল ইবাদ বিশ্লেষণ করতে পারবে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25012818"/>
              </p:ext>
            </p:extLst>
          </p:nvPr>
        </p:nvGraphicFramePr>
        <p:xfrm>
          <a:off x="381000" y="609600"/>
          <a:ext cx="8915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2011259"/>
            <a:ext cx="1828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2008761"/>
            <a:ext cx="2209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 অর্থ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FCE6-2682-4ED3-B832-91FC7E461D81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66DACF-52D1-4743-8659-BFBAE5154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504E05-AC3C-42A3-AF9F-AD3FA06D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724A16-3CE7-4CD1-BF98-12FA8CC45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4CBDDB-AD1E-4E5C-90CD-E8A08376E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92200"/>
            <a:ext cx="4114800" cy="363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4800" y="4876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সিজদা করছেন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152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ইবাদত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sc_28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066800"/>
            <a:ext cx="3990974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891087" y="4876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গাছ রোপন করছেন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650F-926E-42A7-B365-629FA7199367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38326510.jpg"/>
          <p:cNvPicPr>
            <a:picLocks noChangeAspect="1"/>
          </p:cNvPicPr>
          <p:nvPr/>
        </p:nvPicPr>
        <p:blipFill rotWithShape="1">
          <a:blip r:embed="rId4"/>
          <a:srcRect b="8190"/>
          <a:stretch/>
        </p:blipFill>
        <p:spPr>
          <a:xfrm>
            <a:off x="515683" y="923330"/>
            <a:ext cx="4017648" cy="449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52400" y="5715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দরিদ্র মানুষকে দান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k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914400"/>
            <a:ext cx="3886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876800" y="5715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জমিনে কাজ করছে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19238"/>
            <a:ext cx="4223251" cy="343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kag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3810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03746" y="5181599"/>
            <a:ext cx="4015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152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65B6-B4D5-41AE-8417-EA1C6501121E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5182215"/>
            <a:ext cx="4015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চালানো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9" y="1093515"/>
            <a:ext cx="7660662" cy="428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802374" y="5555926"/>
            <a:ext cx="7521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শিখা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শিখানো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9" y="1107163"/>
            <a:ext cx="8015239" cy="4336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74176" y="5278926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সন্তুষ্টি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আশায়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কাজকর্ম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কাজকেই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2" grpId="1"/>
      <p:bldP spid="13" grpId="0"/>
      <p:bldP spid="13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B7D4-F359-4F22-8B5C-014CCF93C64D}" type="datetime8">
              <a:rPr lang="en-US" smtClean="0"/>
              <a:t>9/4/2020 7:57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Bashar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555"/>
            </a:avLst>
          </a:prstGeom>
          <a:solidFill>
            <a:srgbClr val="002060"/>
          </a:solidFill>
          <a:ln>
            <a:solidFill>
              <a:srgbClr val="385D8A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88" y="286940"/>
            <a:ext cx="3429000" cy="4577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28694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114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SutonnyOMJ"/>
        <a:ea typeface=""/>
        <a:cs typeface=""/>
      </a:majorFont>
      <a:minorFont>
        <a:latin typeface="SutonnyOMJ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902</Words>
  <Application>Microsoft Office PowerPoint</Application>
  <PresentationFormat>On-screen Show (4:3)</PresentationFormat>
  <Paragraphs>231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 HOSSAIN</dc:creator>
  <cp:lastModifiedBy>USER</cp:lastModifiedBy>
  <cp:revision>330</cp:revision>
  <dcterms:created xsi:type="dcterms:W3CDTF">2006-08-16T00:00:00Z</dcterms:created>
  <dcterms:modified xsi:type="dcterms:W3CDTF">2020-09-04T02:03:33Z</dcterms:modified>
</cp:coreProperties>
</file>