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2" r:id="rId2"/>
    <p:sldId id="284" r:id="rId3"/>
    <p:sldId id="281" r:id="rId4"/>
    <p:sldId id="277" r:id="rId5"/>
    <p:sldId id="288" r:id="rId6"/>
    <p:sldId id="301" r:id="rId7"/>
    <p:sldId id="283" r:id="rId8"/>
    <p:sldId id="293" r:id="rId9"/>
    <p:sldId id="297" r:id="rId10"/>
    <p:sldId id="292" r:id="rId11"/>
    <p:sldId id="302" r:id="rId12"/>
    <p:sldId id="304" r:id="rId13"/>
    <p:sldId id="298" r:id="rId14"/>
    <p:sldId id="300" r:id="rId15"/>
    <p:sldId id="299" r:id="rId16"/>
    <p:sldId id="270" r:id="rId17"/>
    <p:sldId id="311" r:id="rId18"/>
    <p:sldId id="308" r:id="rId19"/>
    <p:sldId id="306" r:id="rId20"/>
    <p:sldId id="30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17" autoAdjust="0"/>
  </p:normalViewPr>
  <p:slideViewPr>
    <p:cSldViewPr>
      <p:cViewPr varScale="1">
        <p:scale>
          <a:sx n="74" d="100"/>
          <a:sy n="74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aseline="0" dirty="0" smtClean="0"/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জানানো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8800" baseline="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বৃদ্ধি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তুমি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গুছিয়ে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রাখবে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6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বিবেচনায়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কয়েক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লন্ড্রিতে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কাপড়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ধোয়ালে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জামা-কাপড়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ব্যাগ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গোছানো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টেবিল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গোছানো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জামা-কাপড়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২। </a:t>
            </a:r>
            <a:r>
              <a:rPr lang="en-US" baseline="0" dirty="0" err="1" smtClean="0"/>
              <a:t>অর্থের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রোধ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কাজটা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৩। </a:t>
            </a:r>
            <a:r>
              <a:rPr lang="en-US" baseline="0" dirty="0" err="1" smtClean="0"/>
              <a:t>বারবার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দক্ষতা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বৃদ্ধি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স্কুল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গোছানো,বিছানা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গোছানো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জামা-কাপড়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টেবিল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গোছানো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কাপড়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লন্ড্রি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38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);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উওরগুলো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bn-BD" baseline="0" dirty="0" smtClean="0"/>
              <a:t>র সুবিধা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dirty="0" smtClean="0"/>
              <a:t>১ম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 (</a:t>
            </a:r>
            <a:r>
              <a:rPr lang="en-US" baseline="0" dirty="0" err="1" smtClean="0"/>
              <a:t>অপরিচ্ছন্ন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dirty="0" smtClean="0"/>
              <a:t> )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 ২য়,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 (</a:t>
            </a:r>
            <a:r>
              <a:rPr lang="en-US" baseline="0" dirty="0" err="1" smtClean="0"/>
              <a:t>মাঠটি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৩য়,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পরিচ্ছন্ন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</a:t>
            </a:r>
            <a:r>
              <a:rPr lang="en-US" baseline="0" dirty="0" smtClean="0"/>
              <a:t> )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পরিষ্কার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3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গুছিয়ে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হাতে-কলমে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পেন্সিলের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পেন্সিলগু</a:t>
            </a:r>
            <a:r>
              <a:rPr lang="en-US" baseline="0" dirty="0" err="1" smtClean="0"/>
              <a:t>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প্রাপ্তিরপর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8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208"/>
            <a:ext cx="4267200" cy="2958592"/>
          </a:xfrm>
          <a:prstGeom prst="rect">
            <a:avLst/>
          </a:prstGeom>
        </p:spPr>
      </p:pic>
      <p:pic>
        <p:nvPicPr>
          <p:cNvPr id="6" name="Picture 5" descr="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14600"/>
            <a:ext cx="4800600" cy="322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096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983111826185.jpg"/>
          <p:cNvPicPr>
            <a:picLocks noChangeAspect="1"/>
          </p:cNvPicPr>
          <p:nvPr/>
        </p:nvPicPr>
        <p:blipFill rotWithShape="1">
          <a:blip r:embed="rId3"/>
          <a:srcRect l="7274" t="3181" r="11694" b="7252"/>
          <a:stretch/>
        </p:blipFill>
        <p:spPr>
          <a:xfrm>
            <a:off x="3962400" y="3481316"/>
            <a:ext cx="4191000" cy="335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38200" y="0"/>
            <a:ext cx="7323364" cy="5486400"/>
            <a:chOff x="830036" y="0"/>
            <a:chExt cx="7323364" cy="5486400"/>
          </a:xfrm>
        </p:grpSpPr>
        <p:pic>
          <p:nvPicPr>
            <p:cNvPr id="2" name="Picture 1" descr="Pencil-Sketch-2-Post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036" y="0"/>
              <a:ext cx="7323364" cy="3505200"/>
            </a:xfrm>
            <a:prstGeom prst="rect">
              <a:avLst/>
            </a:prstGeom>
          </p:spPr>
        </p:pic>
        <p:sp>
          <p:nvSpPr>
            <p:cNvPr id="3" name="Right Arrow Callout 2"/>
            <p:cNvSpPr/>
            <p:nvPr/>
          </p:nvSpPr>
          <p:spPr>
            <a:xfrm>
              <a:off x="830036" y="3505200"/>
              <a:ext cx="3048000" cy="198120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এলোমলো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জিনিসগুলো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সাজানো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43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16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pencils-Poole-1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3021330"/>
              <a:ext cx="3928331" cy="3836670"/>
            </a:xfrm>
            <a:prstGeom prst="rect">
              <a:avLst/>
            </a:prstGeom>
          </p:spPr>
        </p:pic>
        <p:pic>
          <p:nvPicPr>
            <p:cNvPr id="5" name="Picture 4" descr="72pencils.jpg"/>
            <p:cNvPicPr>
              <a:picLocks noChangeAspect="1"/>
            </p:cNvPicPr>
            <p:nvPr/>
          </p:nvPicPr>
          <p:blipFill>
            <a:blip r:embed="rId5"/>
            <a:srcRect l="6682" t="3333" r="3513" b="3333"/>
            <a:stretch>
              <a:fillRect/>
            </a:stretch>
          </p:blipFill>
          <p:spPr>
            <a:xfrm>
              <a:off x="5134428" y="0"/>
              <a:ext cx="4009572" cy="3962400"/>
            </a:xfrm>
            <a:prstGeom prst="rect">
              <a:avLst/>
            </a:prstGeom>
          </p:spPr>
        </p:pic>
        <p:pic>
          <p:nvPicPr>
            <p:cNvPr id="6" name="Picture 5" descr="pencil-heart.jpg"/>
            <p:cNvPicPr>
              <a:picLocks noChangeAspect="1"/>
            </p:cNvPicPr>
            <p:nvPr/>
          </p:nvPicPr>
          <p:blipFill>
            <a:blip r:embed="rId6"/>
            <a:srcRect r="14308"/>
            <a:stretch>
              <a:fillRect/>
            </a:stretch>
          </p:blipFill>
          <p:spPr>
            <a:xfrm>
              <a:off x="0" y="0"/>
              <a:ext cx="3962399" cy="39624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400" y="5029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সৃজনশীলতার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444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0490" cy="4800600"/>
          </a:xfrm>
          <a:prstGeom prst="rect">
            <a:avLst/>
          </a:prstGeom>
        </p:spPr>
      </p:pic>
      <p:pic>
        <p:nvPicPr>
          <p:cNvPr id="9" name="Picture 8" descr="writting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043" y="2514600"/>
            <a:ext cx="4009957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00600"/>
            <a:ext cx="4572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বার করলে ভাল হয় অর্থাৎ দক্ষতা বৃদ্ধি পায়। 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76170" y="0"/>
            <a:ext cx="5167830" cy="2514600"/>
            <a:chOff x="3976170" y="0"/>
            <a:chExt cx="5167830" cy="2514600"/>
          </a:xfrm>
        </p:grpSpPr>
        <p:pic>
          <p:nvPicPr>
            <p:cNvPr id="7" name="Picture 6" descr="nbv.jpg"/>
            <p:cNvPicPr>
              <a:picLocks noChangeAspect="1"/>
            </p:cNvPicPr>
            <p:nvPr/>
          </p:nvPicPr>
          <p:blipFill>
            <a:blip r:embed="rId5"/>
            <a:srcRect r="3352"/>
            <a:stretch>
              <a:fillRect/>
            </a:stretch>
          </p:blipFill>
          <p:spPr>
            <a:xfrm>
              <a:off x="3976170" y="0"/>
              <a:ext cx="2969035" cy="2514600"/>
            </a:xfrm>
            <a:prstGeom prst="rect">
              <a:avLst/>
            </a:prstGeom>
          </p:spPr>
        </p:pic>
        <p:sp>
          <p:nvSpPr>
            <p:cNvPr id="6" name="Left Arrow Callout 5"/>
            <p:cNvSpPr/>
            <p:nvPr/>
          </p:nvSpPr>
          <p:spPr>
            <a:xfrm>
              <a:off x="7010400" y="304800"/>
              <a:ext cx="2133600" cy="1524000"/>
            </a:xfrm>
            <a:prstGeom prst="lef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ছবির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কাজটি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বোঝা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ashionsastranger.files.wordpress.com/2010/11/img_2309.jpg"/>
          <p:cNvSpPr>
            <a:spLocks noChangeAspect="1" noChangeArrowheads="1"/>
          </p:cNvSpPr>
          <p:nvPr/>
        </p:nvSpPr>
        <p:spPr bwMode="auto">
          <a:xfrm>
            <a:off x="63500" y="-136525"/>
            <a:ext cx="8048625" cy="603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fashionsastranger.files.wordpress.com/2010/11/img_2309.jpg"/>
          <p:cNvSpPr>
            <a:spLocks noChangeAspect="1" noChangeArrowheads="1"/>
          </p:cNvSpPr>
          <p:nvPr/>
        </p:nvSpPr>
        <p:spPr bwMode="auto">
          <a:xfrm>
            <a:off x="63500" y="-136525"/>
            <a:ext cx="8048625" cy="603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img_2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0"/>
            <a:ext cx="4775200" cy="3581400"/>
          </a:xfrm>
          <a:prstGeom prst="rect">
            <a:avLst/>
          </a:prstGeom>
        </p:spPr>
      </p:pic>
      <p:pic>
        <p:nvPicPr>
          <p:cNvPr id="6" name="Picture 5" descr="kidsroom_interior_galler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5330"/>
            <a:ext cx="5334000" cy="3582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4191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কোন ছবিটি ভালো? কীভাবে ভালো রাখা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296" y="5181600"/>
            <a:ext cx="3782704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9_027_RI_001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125388"/>
            <a:ext cx="7315200" cy="5434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103496"/>
            <a:ext cx="77724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5181600" cy="3352800"/>
          </a:xfrm>
          <a:prstGeom prst="rect">
            <a:avLst/>
          </a:prstGeom>
        </p:spPr>
      </p:pic>
      <p:pic>
        <p:nvPicPr>
          <p:cNvPr id="7" name="Picture 6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1"/>
            <a:ext cx="51816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4953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K-Men-Rolex-Swiss-Luxury-Watches-2014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7" y="2590800"/>
            <a:ext cx="4780633" cy="3492103"/>
          </a:xfrm>
          <a:prstGeom prst="rect">
            <a:avLst/>
          </a:prstGeom>
        </p:spPr>
      </p:pic>
      <p:pic>
        <p:nvPicPr>
          <p:cNvPr id="3" name="Picture 2" descr="IMG_20150514_120143.jpg"/>
          <p:cNvPicPr>
            <a:picLocks noChangeAspect="1"/>
          </p:cNvPicPr>
          <p:nvPr/>
        </p:nvPicPr>
        <p:blipFill>
          <a:blip r:embed="rId4" cstate="print"/>
          <a:srcRect t="23750" b="15000"/>
          <a:stretch>
            <a:fillRect/>
          </a:stretch>
        </p:blipFill>
        <p:spPr>
          <a:xfrm>
            <a:off x="0" y="304800"/>
            <a:ext cx="4377612" cy="357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81600"/>
            <a:ext cx="381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5720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S\Desktop\ASC\WORK AND LIFE\IMG_20150415_103220.jpg"/>
          <p:cNvPicPr>
            <a:picLocks noChangeAspect="1" noChangeArrowheads="1"/>
          </p:cNvPicPr>
          <p:nvPr/>
        </p:nvPicPr>
        <p:blipFill>
          <a:blip r:embed="rId3" cstate="print"/>
          <a:srcRect t="5556" b="17778"/>
          <a:stretch>
            <a:fillRect/>
          </a:stretch>
        </p:blipFill>
        <p:spPr bwMode="auto">
          <a:xfrm>
            <a:off x="5029200" y="990600"/>
            <a:ext cx="3810000" cy="3894667"/>
          </a:xfrm>
          <a:prstGeom prst="rect">
            <a:avLst/>
          </a:prstGeom>
          <a:noFill/>
        </p:spPr>
      </p:pic>
      <p:pic>
        <p:nvPicPr>
          <p:cNvPr id="6" name="Picture 5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4436918" cy="35052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648" y="228600"/>
            <a:ext cx="81534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05000"/>
            <a:ext cx="8153400" cy="449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কয়েকটি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উপকারিতাগুলো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দক্ষতা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902" y="76200"/>
            <a:ext cx="8844698" cy="6705600"/>
            <a:chOff x="381000" y="304800"/>
            <a:chExt cx="8463698" cy="6339604"/>
          </a:xfrm>
        </p:grpSpPr>
        <p:pic>
          <p:nvPicPr>
            <p:cNvPr id="2" name="Picture 1" descr="g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04800"/>
              <a:ext cx="8463698" cy="63396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44612" y="1090161"/>
              <a:ext cx="5395899" cy="9602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স্বাগতম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57443"/>
            <a:ext cx="5652782" cy="3757557"/>
          </a:xfrm>
          <a:prstGeom prst="rect">
            <a:avLst/>
          </a:prstGeom>
        </p:spPr>
      </p:pic>
    </p:spTree>
  </p:cSld>
  <p:clrMapOvr>
    <a:masterClrMapping/>
  </p:clrMapOvr>
  <p:transition spd="slow">
    <p:comb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8232648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বাড়ির 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76400"/>
            <a:ext cx="8458200" cy="4297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তুমি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সাধারণত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ছাড়াও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তালিকা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প্রস্তুত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আনবে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IMG_20150325_145838.jpg"/>
          <p:cNvPicPr>
            <a:picLocks noChangeAspect="1"/>
          </p:cNvPicPr>
          <p:nvPr/>
        </p:nvPicPr>
        <p:blipFill>
          <a:blip r:embed="rId3" cstate="print"/>
          <a:srcRect r="17409" b="27125"/>
          <a:stretch>
            <a:fillRect/>
          </a:stretch>
        </p:blipFill>
        <p:spPr>
          <a:xfrm>
            <a:off x="6858000" y="3581400"/>
            <a:ext cx="187833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533400"/>
            <a:ext cx="8164284" cy="5714999"/>
          </a:xfrm>
          <a:prstGeom prst="rect">
            <a:avLst/>
          </a:prstGeom>
        </p:spPr>
      </p:pic>
      <p:pic>
        <p:nvPicPr>
          <p:cNvPr id="5" name="Picture 4" descr="Photo03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1676400"/>
            <a:ext cx="5932714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81400" y="533400"/>
            <a:ext cx="2895600" cy="1091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097" y="1389439"/>
            <a:ext cx="43434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কামরুজ্জামান সরদার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নিশ্চিন্তপুর মাধ্যমিক বিদ্যালয়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বাবুপাড়া, পাংশা,রাজবাড়ী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383000"/>
            <a:ext cx="411480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২২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62845" y="3354820"/>
            <a:ext cx="39616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533400"/>
            <a:ext cx="8001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50325_160319_1.jpg"/>
          <p:cNvPicPr>
            <a:picLocks noChangeAspect="1"/>
          </p:cNvPicPr>
          <p:nvPr/>
        </p:nvPicPr>
        <p:blipFill>
          <a:blip r:embed="rId3" cstate="print">
            <a:lum/>
          </a:blip>
          <a:srcRect b="12903"/>
          <a:stretch>
            <a:fillRect/>
          </a:stretch>
        </p:blipFill>
        <p:spPr>
          <a:xfrm>
            <a:off x="5943600" y="-1"/>
            <a:ext cx="3200400" cy="336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52800" y="381000"/>
            <a:ext cx="2590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50325_150201.jpg"/>
          <p:cNvPicPr>
            <a:picLocks noChangeAspect="1"/>
          </p:cNvPicPr>
          <p:nvPr/>
        </p:nvPicPr>
        <p:blipFill>
          <a:blip r:embed="rId4" cstate="print"/>
          <a:srcRect t="7172" r="13846" b="19345"/>
          <a:stretch>
            <a:fillRect/>
          </a:stretch>
        </p:blipFill>
        <p:spPr>
          <a:xfrm>
            <a:off x="4648200" y="3352800"/>
            <a:ext cx="2895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50325_160429.jpg"/>
          <p:cNvPicPr>
            <a:picLocks noChangeAspect="1"/>
          </p:cNvPicPr>
          <p:nvPr/>
        </p:nvPicPr>
        <p:blipFill>
          <a:blip r:embed="rId5" cstate="print">
            <a:lum/>
          </a:blip>
          <a:srcRect t="29232"/>
          <a:stretch>
            <a:fillRect/>
          </a:stretch>
        </p:blipFill>
        <p:spPr>
          <a:xfrm>
            <a:off x="76200" y="0"/>
            <a:ext cx="3276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_20140102_030542.jpg"/>
          <p:cNvPicPr>
            <a:picLocks noChangeAspect="1"/>
          </p:cNvPicPr>
          <p:nvPr/>
        </p:nvPicPr>
        <p:blipFill>
          <a:blip r:embed="rId6" cstate="print"/>
          <a:srcRect t="13333" b="3333"/>
          <a:stretch>
            <a:fillRect/>
          </a:stretch>
        </p:blipFill>
        <p:spPr>
          <a:xfrm>
            <a:off x="1600200" y="3352800"/>
            <a:ext cx="3048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381000"/>
            <a:ext cx="8839200" cy="6096000"/>
            <a:chOff x="990600" y="228600"/>
            <a:chExt cx="7543800" cy="609600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4" name="Picture 3" descr="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28600"/>
              <a:ext cx="7543800" cy="6096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057400" y="1981200"/>
              <a:ext cx="64770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895600"/>
              <a:ext cx="647700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--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7400" y="3733800"/>
              <a:ext cx="647700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দৈনন্দিন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5105400"/>
              <a:ext cx="647700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প্রাত্যহিক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নিজে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50325_160319_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29200" y="1524000"/>
            <a:ext cx="37719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50325_172405.jpg"/>
          <p:cNvPicPr>
            <a:picLocks noChangeAspect="1"/>
          </p:cNvPicPr>
          <p:nvPr/>
        </p:nvPicPr>
        <p:blipFill>
          <a:blip r:embed="rId4" cstate="print"/>
          <a:srcRect l="11482" t="8889" r="12963" b="15556"/>
          <a:stretch>
            <a:fillRect/>
          </a:stretch>
        </p:blipFill>
        <p:spPr>
          <a:xfrm>
            <a:off x="685800" y="1524000"/>
            <a:ext cx="3886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20150325_16040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t="5512"/>
          <a:stretch>
            <a:fillRect/>
          </a:stretch>
        </p:blipFill>
        <p:spPr>
          <a:xfrm>
            <a:off x="0" y="3810000"/>
            <a:ext cx="2578931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IMG_20150325_163203.jpg"/>
          <p:cNvPicPr>
            <a:picLocks noChangeAspect="1"/>
          </p:cNvPicPr>
          <p:nvPr/>
        </p:nvPicPr>
        <p:blipFill>
          <a:blip r:embed="rId4" cstate="print"/>
          <a:srcRect b="18543"/>
          <a:stretch>
            <a:fillRect/>
          </a:stretch>
        </p:blipFill>
        <p:spPr>
          <a:xfrm>
            <a:off x="6225874" y="0"/>
            <a:ext cx="2841926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IMG_20150325_150046.jpg"/>
          <p:cNvPicPr>
            <a:picLocks noChangeAspect="1"/>
          </p:cNvPicPr>
          <p:nvPr/>
        </p:nvPicPr>
        <p:blipFill>
          <a:blip r:embed="rId5" cstate="print">
            <a:lum/>
          </a:blip>
          <a:srcRect b="15000"/>
          <a:stretch>
            <a:fillRect/>
          </a:stretch>
        </p:blipFill>
        <p:spPr>
          <a:xfrm>
            <a:off x="6224883" y="3759200"/>
            <a:ext cx="2842917" cy="309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" name="Picture 29" descr="35eefa595c96066509135d8b7a1cfa4e-5.jpg"/>
          <p:cNvPicPr>
            <a:picLocks noChangeAspect="1"/>
          </p:cNvPicPr>
          <p:nvPr/>
        </p:nvPicPr>
        <p:blipFill>
          <a:blip r:embed="rId6"/>
          <a:srcRect l="24242"/>
          <a:stretch>
            <a:fillRect/>
          </a:stretch>
        </p:blipFill>
        <p:spPr>
          <a:xfrm>
            <a:off x="3048000" y="0"/>
            <a:ext cx="2667000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1" name="Picture 30" descr="Photo03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962400"/>
            <a:ext cx="2641600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" y="2743200"/>
            <a:ext cx="2438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362200"/>
            <a:ext cx="2743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905780"/>
            <a:ext cx="2895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334780"/>
            <a:ext cx="2819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6334780"/>
            <a:ext cx="2514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334780"/>
            <a:ext cx="2667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G_20140102_030542.jpg"/>
          <p:cNvPicPr>
            <a:picLocks noChangeAspect="1"/>
          </p:cNvPicPr>
          <p:nvPr/>
        </p:nvPicPr>
        <p:blipFill>
          <a:blip r:embed="rId8" cstate="print"/>
          <a:srcRect t="13333" b="3333"/>
          <a:stretch>
            <a:fillRect/>
          </a:stretch>
        </p:blipFill>
        <p:spPr>
          <a:xfrm>
            <a:off x="0" y="0"/>
            <a:ext cx="2667000" cy="279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00400" y="3048000"/>
            <a:ext cx="2590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609600"/>
            <a:ext cx="3733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80563"/>
            <a:ext cx="3820135" cy="3877437"/>
          </a:xfrm>
          <a:prstGeom prst="rect">
            <a:avLst/>
          </a:prstGeom>
        </p:spPr>
      </p:pic>
      <p:pic>
        <p:nvPicPr>
          <p:cNvPr id="7" name="Picture 6" descr="reading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3000" cy="3291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329168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1501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07100"/>
            <a:ext cx="4267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লোকগুলো কী করছে?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Pirozpur-School-fild-Clen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22" y="1904999"/>
            <a:ext cx="4382278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61271373.jpg"/>
          <p:cNvPicPr>
            <a:picLocks noChangeAspect="1"/>
          </p:cNvPicPr>
          <p:nvPr/>
        </p:nvPicPr>
        <p:blipFill>
          <a:blip r:embed="rId4">
            <a:lum bright="30000"/>
          </a:blip>
          <a:srcRect b="16800"/>
          <a:stretch>
            <a:fillRect/>
          </a:stretch>
        </p:blipFill>
        <p:spPr>
          <a:xfrm>
            <a:off x="0" y="48067"/>
            <a:ext cx="4685469" cy="292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Dhalkunda.jpg"/>
          <p:cNvPicPr>
            <a:picLocks noChangeAspect="1"/>
          </p:cNvPicPr>
          <p:nvPr/>
        </p:nvPicPr>
        <p:blipFill>
          <a:blip r:embed="rId5"/>
          <a:srcRect r="7368"/>
          <a:stretch>
            <a:fillRect/>
          </a:stretch>
        </p:blipFill>
        <p:spPr>
          <a:xfrm>
            <a:off x="7961" y="3962400"/>
            <a:ext cx="4677508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00600" y="4919008"/>
            <a:ext cx="4343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40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2904</TotalTime>
  <Words>701</Words>
  <Application>Microsoft Office PowerPoint</Application>
  <PresentationFormat>On-screen Show (4:3)</PresentationFormat>
  <Paragraphs>88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NikoshBAN</vt:lpstr>
      <vt:lpstr>Tw Cen MT</vt:lpstr>
      <vt:lpstr>Vrinda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Windows User</cp:lastModifiedBy>
  <cp:revision>531</cp:revision>
  <dcterms:created xsi:type="dcterms:W3CDTF">2006-08-16T00:00:00Z</dcterms:created>
  <dcterms:modified xsi:type="dcterms:W3CDTF">2020-09-04T15:24:47Z</dcterms:modified>
</cp:coreProperties>
</file>