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59D9-96A9-4AC3-9199-95B82953FC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905C94-5462-4336-822F-C0412F609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24ED7D-D0E5-4918-8E05-6493FFD14491}"/>
              </a:ext>
            </a:extLst>
          </p:cNvPr>
          <p:cNvSpPr>
            <a:spLocks noGrp="1"/>
          </p:cNvSpPr>
          <p:nvPr>
            <p:ph type="dt" sz="half" idx="10"/>
          </p:nvPr>
        </p:nvSpPr>
        <p:spPr/>
        <p:txBody>
          <a:bodyPr/>
          <a:lstStyle/>
          <a:p>
            <a:fld id="{25C85709-7E8B-4975-9270-F453CB49DA8A}" type="datetimeFigureOut">
              <a:rPr lang="en-US" smtClean="0"/>
              <a:t>9/4/2020</a:t>
            </a:fld>
            <a:endParaRPr lang="en-US"/>
          </a:p>
        </p:txBody>
      </p:sp>
      <p:sp>
        <p:nvSpPr>
          <p:cNvPr id="5" name="Footer Placeholder 4">
            <a:extLst>
              <a:ext uri="{FF2B5EF4-FFF2-40B4-BE49-F238E27FC236}">
                <a16:creationId xmlns:a16="http://schemas.microsoft.com/office/drawing/2014/main" id="{325F8C67-F2A1-40C7-9C81-F2D3900AA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B1B57-94DB-499B-8B4A-6B38396DD18F}"/>
              </a:ext>
            </a:extLst>
          </p:cNvPr>
          <p:cNvSpPr>
            <a:spLocks noGrp="1"/>
          </p:cNvSpPr>
          <p:nvPr>
            <p:ph type="sldNum" sz="quarter" idx="12"/>
          </p:nvPr>
        </p:nvSpPr>
        <p:spPr/>
        <p:txBody>
          <a:bodyPr/>
          <a:lstStyle/>
          <a:p>
            <a:fld id="{20D610A2-48D0-4722-9932-4F044A6C004A}" type="slidenum">
              <a:rPr lang="en-US" smtClean="0"/>
              <a:t>‹#›</a:t>
            </a:fld>
            <a:endParaRPr lang="en-US"/>
          </a:p>
        </p:txBody>
      </p:sp>
    </p:spTree>
    <p:extLst>
      <p:ext uri="{BB962C8B-B14F-4D97-AF65-F5344CB8AC3E}">
        <p14:creationId xmlns:p14="http://schemas.microsoft.com/office/powerpoint/2010/main" val="120655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7FFF-8CCE-441C-B8EC-74C2BE6B31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EA8E5-B580-4CA3-BBC4-5A2FA43CCF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D2839-7163-42A2-8C6C-36BFA0475B3E}"/>
              </a:ext>
            </a:extLst>
          </p:cNvPr>
          <p:cNvSpPr>
            <a:spLocks noGrp="1"/>
          </p:cNvSpPr>
          <p:nvPr>
            <p:ph type="dt" sz="half" idx="10"/>
          </p:nvPr>
        </p:nvSpPr>
        <p:spPr/>
        <p:txBody>
          <a:bodyPr/>
          <a:lstStyle/>
          <a:p>
            <a:fld id="{25C85709-7E8B-4975-9270-F453CB49DA8A}" type="datetimeFigureOut">
              <a:rPr lang="en-US" smtClean="0"/>
              <a:t>9/4/2020</a:t>
            </a:fld>
            <a:endParaRPr lang="en-US"/>
          </a:p>
        </p:txBody>
      </p:sp>
      <p:sp>
        <p:nvSpPr>
          <p:cNvPr id="5" name="Footer Placeholder 4">
            <a:extLst>
              <a:ext uri="{FF2B5EF4-FFF2-40B4-BE49-F238E27FC236}">
                <a16:creationId xmlns:a16="http://schemas.microsoft.com/office/drawing/2014/main" id="{50CAA471-6F1A-4924-96CC-976A75D46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5DCC3-52C8-445E-B285-7559060C99F8}"/>
              </a:ext>
            </a:extLst>
          </p:cNvPr>
          <p:cNvSpPr>
            <a:spLocks noGrp="1"/>
          </p:cNvSpPr>
          <p:nvPr>
            <p:ph type="sldNum" sz="quarter" idx="12"/>
          </p:nvPr>
        </p:nvSpPr>
        <p:spPr/>
        <p:txBody>
          <a:bodyPr/>
          <a:lstStyle/>
          <a:p>
            <a:fld id="{20D610A2-48D0-4722-9932-4F044A6C004A}" type="slidenum">
              <a:rPr lang="en-US" smtClean="0"/>
              <a:t>‹#›</a:t>
            </a:fld>
            <a:endParaRPr lang="en-US"/>
          </a:p>
        </p:txBody>
      </p:sp>
    </p:spTree>
    <p:extLst>
      <p:ext uri="{BB962C8B-B14F-4D97-AF65-F5344CB8AC3E}">
        <p14:creationId xmlns:p14="http://schemas.microsoft.com/office/powerpoint/2010/main" val="217257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86A9A-9A47-46AC-B505-6787258E9C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AC8B0C-036D-4B27-B68A-2505F11725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1606D-FA1F-4128-924B-E8BA2E130672}"/>
              </a:ext>
            </a:extLst>
          </p:cNvPr>
          <p:cNvSpPr>
            <a:spLocks noGrp="1"/>
          </p:cNvSpPr>
          <p:nvPr>
            <p:ph type="dt" sz="half" idx="10"/>
          </p:nvPr>
        </p:nvSpPr>
        <p:spPr/>
        <p:txBody>
          <a:bodyPr/>
          <a:lstStyle/>
          <a:p>
            <a:fld id="{25C85709-7E8B-4975-9270-F453CB49DA8A}" type="datetimeFigureOut">
              <a:rPr lang="en-US" smtClean="0"/>
              <a:t>9/4/2020</a:t>
            </a:fld>
            <a:endParaRPr lang="en-US"/>
          </a:p>
        </p:txBody>
      </p:sp>
      <p:sp>
        <p:nvSpPr>
          <p:cNvPr id="5" name="Footer Placeholder 4">
            <a:extLst>
              <a:ext uri="{FF2B5EF4-FFF2-40B4-BE49-F238E27FC236}">
                <a16:creationId xmlns:a16="http://schemas.microsoft.com/office/drawing/2014/main" id="{094EB149-1FA6-4A81-B196-C7A41C0E1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8D913-E24A-488F-98AD-941125EDEFAE}"/>
              </a:ext>
            </a:extLst>
          </p:cNvPr>
          <p:cNvSpPr>
            <a:spLocks noGrp="1"/>
          </p:cNvSpPr>
          <p:nvPr>
            <p:ph type="sldNum" sz="quarter" idx="12"/>
          </p:nvPr>
        </p:nvSpPr>
        <p:spPr/>
        <p:txBody>
          <a:bodyPr/>
          <a:lstStyle/>
          <a:p>
            <a:fld id="{20D610A2-48D0-4722-9932-4F044A6C004A}" type="slidenum">
              <a:rPr lang="en-US" smtClean="0"/>
              <a:t>‹#›</a:t>
            </a:fld>
            <a:endParaRPr lang="en-US"/>
          </a:p>
        </p:txBody>
      </p:sp>
    </p:spTree>
    <p:extLst>
      <p:ext uri="{BB962C8B-B14F-4D97-AF65-F5344CB8AC3E}">
        <p14:creationId xmlns:p14="http://schemas.microsoft.com/office/powerpoint/2010/main" val="359181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D4FC-79D1-48CD-94EC-C7041EE680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4E69B-F9FD-4BC9-AA11-B943CDC86B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13FF6-F16C-4035-BCF2-7177A514B1F1}"/>
              </a:ext>
            </a:extLst>
          </p:cNvPr>
          <p:cNvSpPr>
            <a:spLocks noGrp="1"/>
          </p:cNvSpPr>
          <p:nvPr>
            <p:ph type="dt" sz="half" idx="10"/>
          </p:nvPr>
        </p:nvSpPr>
        <p:spPr/>
        <p:txBody>
          <a:bodyPr/>
          <a:lstStyle/>
          <a:p>
            <a:fld id="{25C85709-7E8B-4975-9270-F453CB49DA8A}" type="datetimeFigureOut">
              <a:rPr lang="en-US" smtClean="0"/>
              <a:t>9/4/2020</a:t>
            </a:fld>
            <a:endParaRPr lang="en-US"/>
          </a:p>
        </p:txBody>
      </p:sp>
      <p:sp>
        <p:nvSpPr>
          <p:cNvPr id="5" name="Footer Placeholder 4">
            <a:extLst>
              <a:ext uri="{FF2B5EF4-FFF2-40B4-BE49-F238E27FC236}">
                <a16:creationId xmlns:a16="http://schemas.microsoft.com/office/drawing/2014/main" id="{F872734D-A3D3-408C-93DB-A60436AAE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3BD8C-D782-4F9C-9716-B887EE51E7F8}"/>
              </a:ext>
            </a:extLst>
          </p:cNvPr>
          <p:cNvSpPr>
            <a:spLocks noGrp="1"/>
          </p:cNvSpPr>
          <p:nvPr>
            <p:ph type="sldNum" sz="quarter" idx="12"/>
          </p:nvPr>
        </p:nvSpPr>
        <p:spPr/>
        <p:txBody>
          <a:bodyPr/>
          <a:lstStyle/>
          <a:p>
            <a:fld id="{20D610A2-48D0-4722-9932-4F044A6C004A}" type="slidenum">
              <a:rPr lang="en-US" smtClean="0"/>
              <a:t>‹#›</a:t>
            </a:fld>
            <a:endParaRPr lang="en-US"/>
          </a:p>
        </p:txBody>
      </p:sp>
    </p:spTree>
    <p:extLst>
      <p:ext uri="{BB962C8B-B14F-4D97-AF65-F5344CB8AC3E}">
        <p14:creationId xmlns:p14="http://schemas.microsoft.com/office/powerpoint/2010/main" val="193228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2440-031B-45AE-AC59-341BE8350E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AF7B3-5145-4C64-9EA5-8BBE9D9087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7461A4-5DBE-4C21-A7CF-51953661967A}"/>
              </a:ext>
            </a:extLst>
          </p:cNvPr>
          <p:cNvSpPr>
            <a:spLocks noGrp="1"/>
          </p:cNvSpPr>
          <p:nvPr>
            <p:ph type="dt" sz="half" idx="10"/>
          </p:nvPr>
        </p:nvSpPr>
        <p:spPr/>
        <p:txBody>
          <a:bodyPr/>
          <a:lstStyle/>
          <a:p>
            <a:fld id="{25C85709-7E8B-4975-9270-F453CB49DA8A}" type="datetimeFigureOut">
              <a:rPr lang="en-US" smtClean="0"/>
              <a:t>9/4/2020</a:t>
            </a:fld>
            <a:endParaRPr lang="en-US"/>
          </a:p>
        </p:txBody>
      </p:sp>
      <p:sp>
        <p:nvSpPr>
          <p:cNvPr id="5" name="Footer Placeholder 4">
            <a:extLst>
              <a:ext uri="{FF2B5EF4-FFF2-40B4-BE49-F238E27FC236}">
                <a16:creationId xmlns:a16="http://schemas.microsoft.com/office/drawing/2014/main" id="{5D4E5D6C-F78A-4EA0-A91B-506F186CD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1D219-E68F-4B01-B1EF-8E1B313C28F0}"/>
              </a:ext>
            </a:extLst>
          </p:cNvPr>
          <p:cNvSpPr>
            <a:spLocks noGrp="1"/>
          </p:cNvSpPr>
          <p:nvPr>
            <p:ph type="sldNum" sz="quarter" idx="12"/>
          </p:nvPr>
        </p:nvSpPr>
        <p:spPr/>
        <p:txBody>
          <a:bodyPr/>
          <a:lstStyle/>
          <a:p>
            <a:fld id="{20D610A2-48D0-4722-9932-4F044A6C004A}" type="slidenum">
              <a:rPr lang="en-US" smtClean="0"/>
              <a:t>‹#›</a:t>
            </a:fld>
            <a:endParaRPr lang="en-US"/>
          </a:p>
        </p:txBody>
      </p:sp>
    </p:spTree>
    <p:extLst>
      <p:ext uri="{BB962C8B-B14F-4D97-AF65-F5344CB8AC3E}">
        <p14:creationId xmlns:p14="http://schemas.microsoft.com/office/powerpoint/2010/main" val="347732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B6F8-8820-4B0A-96C3-98FC68F588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BFC79-8795-405B-956D-C965A76C65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56D5C0-372A-487D-9B42-3A3D2B6EB5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A88C29-3D65-41C8-A5C6-B589861C748C}"/>
              </a:ext>
            </a:extLst>
          </p:cNvPr>
          <p:cNvSpPr>
            <a:spLocks noGrp="1"/>
          </p:cNvSpPr>
          <p:nvPr>
            <p:ph type="dt" sz="half" idx="10"/>
          </p:nvPr>
        </p:nvSpPr>
        <p:spPr/>
        <p:txBody>
          <a:bodyPr/>
          <a:lstStyle/>
          <a:p>
            <a:fld id="{25C85709-7E8B-4975-9270-F453CB49DA8A}" type="datetimeFigureOut">
              <a:rPr lang="en-US" smtClean="0"/>
              <a:t>9/4/2020</a:t>
            </a:fld>
            <a:endParaRPr lang="en-US"/>
          </a:p>
        </p:txBody>
      </p:sp>
      <p:sp>
        <p:nvSpPr>
          <p:cNvPr id="6" name="Footer Placeholder 5">
            <a:extLst>
              <a:ext uri="{FF2B5EF4-FFF2-40B4-BE49-F238E27FC236}">
                <a16:creationId xmlns:a16="http://schemas.microsoft.com/office/drawing/2014/main" id="{29AA9862-AC85-465C-8919-792441EA7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EF49F-1EF6-48BC-AC98-74A1E44378EE}"/>
              </a:ext>
            </a:extLst>
          </p:cNvPr>
          <p:cNvSpPr>
            <a:spLocks noGrp="1"/>
          </p:cNvSpPr>
          <p:nvPr>
            <p:ph type="sldNum" sz="quarter" idx="12"/>
          </p:nvPr>
        </p:nvSpPr>
        <p:spPr/>
        <p:txBody>
          <a:bodyPr/>
          <a:lstStyle/>
          <a:p>
            <a:fld id="{20D610A2-48D0-4722-9932-4F044A6C004A}" type="slidenum">
              <a:rPr lang="en-US" smtClean="0"/>
              <a:t>‹#›</a:t>
            </a:fld>
            <a:endParaRPr lang="en-US"/>
          </a:p>
        </p:txBody>
      </p:sp>
    </p:spTree>
    <p:extLst>
      <p:ext uri="{BB962C8B-B14F-4D97-AF65-F5344CB8AC3E}">
        <p14:creationId xmlns:p14="http://schemas.microsoft.com/office/powerpoint/2010/main" val="162766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BCD0-6475-4DD3-82A9-2A5637BF3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765A6C-09B8-44EA-AEBA-7B101BBB2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E5527D-E54D-4BCA-9EAD-9814D323F8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B1719E-3594-44F8-A36F-913AB5C78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AB477D-E79E-459A-8FA8-2D7A9DD4F1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932CC3-907A-4615-A350-B4CBAC88B4BA}"/>
              </a:ext>
            </a:extLst>
          </p:cNvPr>
          <p:cNvSpPr>
            <a:spLocks noGrp="1"/>
          </p:cNvSpPr>
          <p:nvPr>
            <p:ph type="dt" sz="half" idx="10"/>
          </p:nvPr>
        </p:nvSpPr>
        <p:spPr/>
        <p:txBody>
          <a:bodyPr/>
          <a:lstStyle/>
          <a:p>
            <a:fld id="{25C85709-7E8B-4975-9270-F453CB49DA8A}" type="datetimeFigureOut">
              <a:rPr lang="en-US" smtClean="0"/>
              <a:t>9/4/2020</a:t>
            </a:fld>
            <a:endParaRPr lang="en-US"/>
          </a:p>
        </p:txBody>
      </p:sp>
      <p:sp>
        <p:nvSpPr>
          <p:cNvPr id="8" name="Footer Placeholder 7">
            <a:extLst>
              <a:ext uri="{FF2B5EF4-FFF2-40B4-BE49-F238E27FC236}">
                <a16:creationId xmlns:a16="http://schemas.microsoft.com/office/drawing/2014/main" id="{E37F98C4-22C7-41E6-9427-5E35F9A0AA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E9571C-DF1F-4ECD-A267-AB3F863896F6}"/>
              </a:ext>
            </a:extLst>
          </p:cNvPr>
          <p:cNvSpPr>
            <a:spLocks noGrp="1"/>
          </p:cNvSpPr>
          <p:nvPr>
            <p:ph type="sldNum" sz="quarter" idx="12"/>
          </p:nvPr>
        </p:nvSpPr>
        <p:spPr/>
        <p:txBody>
          <a:bodyPr/>
          <a:lstStyle/>
          <a:p>
            <a:fld id="{20D610A2-48D0-4722-9932-4F044A6C004A}" type="slidenum">
              <a:rPr lang="en-US" smtClean="0"/>
              <a:t>‹#›</a:t>
            </a:fld>
            <a:endParaRPr lang="en-US"/>
          </a:p>
        </p:txBody>
      </p:sp>
    </p:spTree>
    <p:extLst>
      <p:ext uri="{BB962C8B-B14F-4D97-AF65-F5344CB8AC3E}">
        <p14:creationId xmlns:p14="http://schemas.microsoft.com/office/powerpoint/2010/main" val="44661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7708-FC76-44B8-B868-BF1FF9EC5C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201A82-327C-4E27-BC6D-54A534175079}"/>
              </a:ext>
            </a:extLst>
          </p:cNvPr>
          <p:cNvSpPr>
            <a:spLocks noGrp="1"/>
          </p:cNvSpPr>
          <p:nvPr>
            <p:ph type="dt" sz="half" idx="10"/>
          </p:nvPr>
        </p:nvSpPr>
        <p:spPr/>
        <p:txBody>
          <a:bodyPr/>
          <a:lstStyle/>
          <a:p>
            <a:fld id="{25C85709-7E8B-4975-9270-F453CB49DA8A}" type="datetimeFigureOut">
              <a:rPr lang="en-US" smtClean="0"/>
              <a:t>9/4/2020</a:t>
            </a:fld>
            <a:endParaRPr lang="en-US"/>
          </a:p>
        </p:txBody>
      </p:sp>
      <p:sp>
        <p:nvSpPr>
          <p:cNvPr id="4" name="Footer Placeholder 3">
            <a:extLst>
              <a:ext uri="{FF2B5EF4-FFF2-40B4-BE49-F238E27FC236}">
                <a16:creationId xmlns:a16="http://schemas.microsoft.com/office/drawing/2014/main" id="{363F6811-25F5-486F-BAB6-4EA1ADE28F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EC1841-CEEA-4520-9A61-4F0F8332B7EA}"/>
              </a:ext>
            </a:extLst>
          </p:cNvPr>
          <p:cNvSpPr>
            <a:spLocks noGrp="1"/>
          </p:cNvSpPr>
          <p:nvPr>
            <p:ph type="sldNum" sz="quarter" idx="12"/>
          </p:nvPr>
        </p:nvSpPr>
        <p:spPr/>
        <p:txBody>
          <a:bodyPr/>
          <a:lstStyle/>
          <a:p>
            <a:fld id="{20D610A2-48D0-4722-9932-4F044A6C004A}" type="slidenum">
              <a:rPr lang="en-US" smtClean="0"/>
              <a:t>‹#›</a:t>
            </a:fld>
            <a:endParaRPr lang="en-US"/>
          </a:p>
        </p:txBody>
      </p:sp>
    </p:spTree>
    <p:extLst>
      <p:ext uri="{BB962C8B-B14F-4D97-AF65-F5344CB8AC3E}">
        <p14:creationId xmlns:p14="http://schemas.microsoft.com/office/powerpoint/2010/main" val="20944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B34786-1151-464C-B56C-4F830529E139}"/>
              </a:ext>
            </a:extLst>
          </p:cNvPr>
          <p:cNvSpPr>
            <a:spLocks noGrp="1"/>
          </p:cNvSpPr>
          <p:nvPr>
            <p:ph type="dt" sz="half" idx="10"/>
          </p:nvPr>
        </p:nvSpPr>
        <p:spPr/>
        <p:txBody>
          <a:bodyPr/>
          <a:lstStyle/>
          <a:p>
            <a:fld id="{25C85709-7E8B-4975-9270-F453CB49DA8A}" type="datetimeFigureOut">
              <a:rPr lang="en-US" smtClean="0"/>
              <a:t>9/4/2020</a:t>
            </a:fld>
            <a:endParaRPr lang="en-US"/>
          </a:p>
        </p:txBody>
      </p:sp>
      <p:sp>
        <p:nvSpPr>
          <p:cNvPr id="3" name="Footer Placeholder 2">
            <a:extLst>
              <a:ext uri="{FF2B5EF4-FFF2-40B4-BE49-F238E27FC236}">
                <a16:creationId xmlns:a16="http://schemas.microsoft.com/office/drawing/2014/main" id="{02BE3CAC-8F8F-47CE-969B-E7B49D475B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BECCA0-B314-41C2-9185-43727C4C2E6B}"/>
              </a:ext>
            </a:extLst>
          </p:cNvPr>
          <p:cNvSpPr>
            <a:spLocks noGrp="1"/>
          </p:cNvSpPr>
          <p:nvPr>
            <p:ph type="sldNum" sz="quarter" idx="12"/>
          </p:nvPr>
        </p:nvSpPr>
        <p:spPr/>
        <p:txBody>
          <a:bodyPr/>
          <a:lstStyle/>
          <a:p>
            <a:fld id="{20D610A2-48D0-4722-9932-4F044A6C004A}" type="slidenum">
              <a:rPr lang="en-US" smtClean="0"/>
              <a:t>‹#›</a:t>
            </a:fld>
            <a:endParaRPr lang="en-US"/>
          </a:p>
        </p:txBody>
      </p:sp>
    </p:spTree>
    <p:extLst>
      <p:ext uri="{BB962C8B-B14F-4D97-AF65-F5344CB8AC3E}">
        <p14:creationId xmlns:p14="http://schemas.microsoft.com/office/powerpoint/2010/main" val="234804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65C5-AAC2-4E8D-B302-4DAF304A39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8AB3A-0416-431B-90E6-D5C4A0AB42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68030-94FB-4431-9163-63A7AAC18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FA7949-694D-4EE7-8A83-436D68EF4790}"/>
              </a:ext>
            </a:extLst>
          </p:cNvPr>
          <p:cNvSpPr>
            <a:spLocks noGrp="1"/>
          </p:cNvSpPr>
          <p:nvPr>
            <p:ph type="dt" sz="half" idx="10"/>
          </p:nvPr>
        </p:nvSpPr>
        <p:spPr/>
        <p:txBody>
          <a:bodyPr/>
          <a:lstStyle/>
          <a:p>
            <a:fld id="{25C85709-7E8B-4975-9270-F453CB49DA8A}" type="datetimeFigureOut">
              <a:rPr lang="en-US" smtClean="0"/>
              <a:t>9/4/2020</a:t>
            </a:fld>
            <a:endParaRPr lang="en-US"/>
          </a:p>
        </p:txBody>
      </p:sp>
      <p:sp>
        <p:nvSpPr>
          <p:cNvPr id="6" name="Footer Placeholder 5">
            <a:extLst>
              <a:ext uri="{FF2B5EF4-FFF2-40B4-BE49-F238E27FC236}">
                <a16:creationId xmlns:a16="http://schemas.microsoft.com/office/drawing/2014/main" id="{00EB1ACE-7723-4110-AE6F-F58858D03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A9727-0788-4E27-A6E4-418C12ED11C9}"/>
              </a:ext>
            </a:extLst>
          </p:cNvPr>
          <p:cNvSpPr>
            <a:spLocks noGrp="1"/>
          </p:cNvSpPr>
          <p:nvPr>
            <p:ph type="sldNum" sz="quarter" idx="12"/>
          </p:nvPr>
        </p:nvSpPr>
        <p:spPr/>
        <p:txBody>
          <a:bodyPr/>
          <a:lstStyle/>
          <a:p>
            <a:fld id="{20D610A2-48D0-4722-9932-4F044A6C004A}" type="slidenum">
              <a:rPr lang="en-US" smtClean="0"/>
              <a:t>‹#›</a:t>
            </a:fld>
            <a:endParaRPr lang="en-US"/>
          </a:p>
        </p:txBody>
      </p:sp>
    </p:spTree>
    <p:extLst>
      <p:ext uri="{BB962C8B-B14F-4D97-AF65-F5344CB8AC3E}">
        <p14:creationId xmlns:p14="http://schemas.microsoft.com/office/powerpoint/2010/main" val="252831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6872-83C1-4444-83D7-0BB7E45CE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7F69FD-0C60-4696-9718-355F87632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2D8D12-79BB-42E2-93E9-7945EE18F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06D04D-2CC5-491E-B956-86C3EA8F1D6C}"/>
              </a:ext>
            </a:extLst>
          </p:cNvPr>
          <p:cNvSpPr>
            <a:spLocks noGrp="1"/>
          </p:cNvSpPr>
          <p:nvPr>
            <p:ph type="dt" sz="half" idx="10"/>
          </p:nvPr>
        </p:nvSpPr>
        <p:spPr/>
        <p:txBody>
          <a:bodyPr/>
          <a:lstStyle/>
          <a:p>
            <a:fld id="{25C85709-7E8B-4975-9270-F453CB49DA8A}" type="datetimeFigureOut">
              <a:rPr lang="en-US" smtClean="0"/>
              <a:t>9/4/2020</a:t>
            </a:fld>
            <a:endParaRPr lang="en-US"/>
          </a:p>
        </p:txBody>
      </p:sp>
      <p:sp>
        <p:nvSpPr>
          <p:cNvPr id="6" name="Footer Placeholder 5">
            <a:extLst>
              <a:ext uri="{FF2B5EF4-FFF2-40B4-BE49-F238E27FC236}">
                <a16:creationId xmlns:a16="http://schemas.microsoft.com/office/drawing/2014/main" id="{C1CA7A4D-98BC-49D0-8CC1-FA7C6AF80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D0A5D3-4AD5-46AE-9CBA-6EEDEC8CBA59}"/>
              </a:ext>
            </a:extLst>
          </p:cNvPr>
          <p:cNvSpPr>
            <a:spLocks noGrp="1"/>
          </p:cNvSpPr>
          <p:nvPr>
            <p:ph type="sldNum" sz="quarter" idx="12"/>
          </p:nvPr>
        </p:nvSpPr>
        <p:spPr/>
        <p:txBody>
          <a:bodyPr/>
          <a:lstStyle/>
          <a:p>
            <a:fld id="{20D610A2-48D0-4722-9932-4F044A6C004A}" type="slidenum">
              <a:rPr lang="en-US" smtClean="0"/>
              <a:t>‹#›</a:t>
            </a:fld>
            <a:endParaRPr lang="en-US"/>
          </a:p>
        </p:txBody>
      </p:sp>
    </p:spTree>
    <p:extLst>
      <p:ext uri="{BB962C8B-B14F-4D97-AF65-F5344CB8AC3E}">
        <p14:creationId xmlns:p14="http://schemas.microsoft.com/office/powerpoint/2010/main" val="170239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AB10F2-C114-400B-8B6E-532CFC495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D2C9C8-241A-457B-A30A-6F36BB6B49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4D32B-41A2-49ED-AFDF-AE1986131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85709-7E8B-4975-9270-F453CB49DA8A}" type="datetimeFigureOut">
              <a:rPr lang="en-US" smtClean="0"/>
              <a:t>9/4/2020</a:t>
            </a:fld>
            <a:endParaRPr lang="en-US"/>
          </a:p>
        </p:txBody>
      </p:sp>
      <p:sp>
        <p:nvSpPr>
          <p:cNvPr id="5" name="Footer Placeholder 4">
            <a:extLst>
              <a:ext uri="{FF2B5EF4-FFF2-40B4-BE49-F238E27FC236}">
                <a16:creationId xmlns:a16="http://schemas.microsoft.com/office/drawing/2014/main" id="{D73D81AA-70C5-44E7-A91B-94A3722DF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878C50-4784-46BB-B21E-4CFDA8E37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610A2-48D0-4722-9932-4F044A6C004A}" type="slidenum">
              <a:rPr lang="en-US" smtClean="0"/>
              <a:t>‹#›</a:t>
            </a:fld>
            <a:endParaRPr lang="en-US"/>
          </a:p>
        </p:txBody>
      </p:sp>
    </p:spTree>
    <p:extLst>
      <p:ext uri="{BB962C8B-B14F-4D97-AF65-F5344CB8AC3E}">
        <p14:creationId xmlns:p14="http://schemas.microsoft.com/office/powerpoint/2010/main" val="419228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 Id="rId4" Type="http://schemas.openxmlformats.org/officeDocument/2006/relationships/hyperlink" Target="https://bn.m.wikipedia.org/wiki/%E0%A6%B0%E0%A6%BE%E0%A6%B7%E0%A7%8D%E0%A6%9F%E0%A7%8D%E0%A6%B0%E0%A6%AD%E0%A6%BE%E0%A6%B7%E0%A6%BE_%E0%A6%B8%E0%A6%82%E0%A6%97%E0%A7%8D%E0%A6%B0%E0%A6%BE%E0%A6%AE_%E0%A6%AA%E0%A6%B0%E0%A6%BF%E0%A6%B7%E0%A6%A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 Id="rId6" Type="http://schemas.openxmlformats.org/officeDocument/2006/relationships/hyperlink" Target="https://bn.m.wikipedia.org/wiki/%E0%A6%B2%E0%A6%BF%E0%A6%AF%E0%A6%BC%E0%A6%BE%E0%A6%95%E0%A6%A4_%E0%A6%86%E0%A6%B2%E0%A6%BF_%E0%A6%96%E0%A6%BE%E0%A6%A8" TargetMode="External"/><Relationship Id="rId5" Type="http://schemas.openxmlformats.org/officeDocument/2006/relationships/hyperlink" Target="https://bn.m.wikipedia.org/wiki/%E0%A6%86%E0%A6%93%E0%A6%AF%E0%A6%BC%E0%A6%BE%E0%A6%AE%E0%A7%80_%E0%A6%AE%E0%A7%81%E0%A6%B8%E0%A6%B2%E0%A6%BF%E0%A6%AE_%E0%A6%B2%E0%A7%80%E0%A6%97" TargetMode="External"/><Relationship Id="rId4" Type="http://schemas.openxmlformats.org/officeDocument/2006/relationships/hyperlink" Target="https://bn.m.wikipedia.org/wiki/%E0%A6%AE%E0%A6%BE%E0%A6%93%E0%A6%B2%E0%A6%BE%E0%A6%A8%E0%A6%BE_%E0%A6%AD%E0%A6%BE%E0%A6%B8%E0%A6%BE%E0%A6%A8%E0%A7%8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 Id="rId4" Type="http://schemas.openxmlformats.org/officeDocument/2006/relationships/hyperlink" Target="https://bn.m.wikipedia.org/wiki/%E0%A6%B6%E0%A7%87%E0%A6%96_%E0%A6%AE%E0%A7%81%E0%A6%9C%E0%A6%BF%E0%A6%AC%E0%A7%81%E0%A6%B0_%E0%A6%B0%E0%A6%B9%E0%A6%AE%E0%A6%BE%E0%A6%A8#cite_note-BAL-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bn.wikipedia.org/wiki/%E0%A6%AE%E0%A7%81%E0%A6%9C%E0%A6%BF%E0%A6%AC_%E0%A6%AC%E0%A6%B0%E0%A7%8D%E0%A6%B7#cite_note-1" TargetMode="External"/><Relationship Id="rId13" Type="http://schemas.openxmlformats.org/officeDocument/2006/relationships/hyperlink" Target="https://bn.wikipedia.org/wiki/%E0%A6%97%E0%A7%8B%E0%A6%AA%E0%A6%BE%E0%A6%B2%E0%A6%97%E0%A6%9E%E0%A7%8D%E0%A6%9C_%E0%A6%9C%E0%A7%87%E0%A6%B2%E0%A6%BE" TargetMode="External"/><Relationship Id="rId18" Type="http://schemas.openxmlformats.org/officeDocument/2006/relationships/hyperlink" Target="https://bn.wikipedia.org/wiki/%E0%A6%AE%E0%A7%81%E0%A6%9C%E0%A6%BF%E0%A6%AC_%E0%A6%AC%E0%A6%B0%E0%A7%8D%E0%A6%B7#cite_note-6" TargetMode="External"/><Relationship Id="rId3" Type="http://schemas.openxmlformats.org/officeDocument/2006/relationships/image" Target="../media/image2.jpeg"/><Relationship Id="rId7" Type="http://schemas.openxmlformats.org/officeDocument/2006/relationships/hyperlink" Target="https://bn.wikipedia.org/wiki/%E0%A6%AC%E0%A6%BE%E0%A6%82%E0%A6%B2%E0%A6%BE%E0%A6%A6%E0%A7%87%E0%A6%B6_%E0%A6%B8%E0%A6%B0%E0%A6%95%E0%A6%BE%E0%A6%B0" TargetMode="External"/><Relationship Id="rId12" Type="http://schemas.openxmlformats.org/officeDocument/2006/relationships/hyperlink" Target="https://bn.wikipedia.org/wiki/%E0%A6%AC%E0%A6%99%E0%A7%8D%E0%A6%97%E0%A6%AC%E0%A6%A8%E0%A7%8D%E0%A6%A7%E0%A7%81" TargetMode="External"/><Relationship Id="rId17" Type="http://schemas.openxmlformats.org/officeDocument/2006/relationships/hyperlink" Target="https://bn.wikipedia.org/wiki/%E0%A6%AE%E0%A7%81%E0%A6%9C%E0%A6%BF%E0%A6%AC_%E0%A6%AC%E0%A6%B0%E0%A7%8D%E0%A6%B7#cite_note-%E0%A6%AA%E0%A7%8D%E0%A6%B0%E0%A6%A5%E0%A6%AE_%E0%A6%86%E0%A6%B2%E0%A7%8B-5" TargetMode="External"/><Relationship Id="rId2" Type="http://schemas.openxmlformats.org/officeDocument/2006/relationships/image" Target="../media/image1.jfif"/><Relationship Id="rId16" Type="http://schemas.openxmlformats.org/officeDocument/2006/relationships/hyperlink" Target="https://bn.wikipedia.org/wiki/%E0%A6%95%E0%A6%B0%E0%A7%8B%E0%A6%A8%E0%A6%BE%E0%A6%AD%E0%A6%BE%E0%A6%87%E0%A6%B0%E0%A6%BE%E0%A6%B8" TargetMode="External"/><Relationship Id="rId1" Type="http://schemas.openxmlformats.org/officeDocument/2006/relationships/slideLayout" Target="../slideLayouts/slideLayout7.xml"/><Relationship Id="rId6" Type="http://schemas.openxmlformats.org/officeDocument/2006/relationships/hyperlink" Target="https://bn.wikipedia.org/wiki/%E0%A6%B6%E0%A7%87%E0%A6%96_%E0%A6%AE%E0%A7%81%E0%A6%9C%E0%A6%BF%E0%A6%AC%E0%A7%81%E0%A6%B0_%E0%A6%B0%E0%A6%B9%E0%A6%AE%E0%A6%BE%E0%A6%A8" TargetMode="External"/><Relationship Id="rId11" Type="http://schemas.openxmlformats.org/officeDocument/2006/relationships/hyperlink" Target="https://bn.wikipedia.org/wiki/%E0%A6%AE%E0%A7%81%E0%A6%9C%E0%A6%BF%E0%A6%AC_%E0%A6%AC%E0%A6%B0%E0%A7%8D%E0%A6%B7#cite_note-4" TargetMode="External"/><Relationship Id="rId5" Type="http://schemas.openxmlformats.org/officeDocument/2006/relationships/hyperlink" Target="https://bn.wikipedia.org/wiki/%E0%A6%9C%E0%A6%BE%E0%A6%A4%E0%A6%BF%E0%A6%B0_%E0%A6%9C%E0%A6%A8%E0%A6%95" TargetMode="External"/><Relationship Id="rId15" Type="http://schemas.openxmlformats.org/officeDocument/2006/relationships/hyperlink" Target="https://bn.wikipedia.org/wiki/%E0%A6%AC%E0%A6%BE%E0%A6%82%E0%A6%B2%E0%A6%BE%E0%A6%A6%E0%A7%87%E0%A6%B6%E0%A7%87%E0%A6%B0_%E0%A6%B8%E0%A7%8D%E0%A6%AC%E0%A6%BE%E0%A6%A7%E0%A7%80%E0%A6%A8%E0%A6%A4%E0%A6%BE_%E0%A6%AF%E0%A7%81%E0%A6%A6%E0%A7%8D%E0%A6%A7" TargetMode="External"/><Relationship Id="rId10" Type="http://schemas.openxmlformats.org/officeDocument/2006/relationships/hyperlink" Target="https://bn.wikipedia.org/wiki/%E0%A6%AE%E0%A7%81%E0%A6%9C%E0%A6%BF%E0%A6%AC_%E0%A6%AC%E0%A6%B0%E0%A7%8D%E0%A6%B7#cite_note-3" TargetMode="External"/><Relationship Id="rId4" Type="http://schemas.openxmlformats.org/officeDocument/2006/relationships/hyperlink" Target="https://bn.wikipedia.org/wiki/%E0%A6%AC%E0%A6%BE%E0%A6%82%E0%A6%B2%E0%A6%BE%E0%A6%A6%E0%A7%87%E0%A6%B6" TargetMode="External"/><Relationship Id="rId9" Type="http://schemas.openxmlformats.org/officeDocument/2006/relationships/hyperlink" Target="https://bn.wikipedia.org/wiki/%E0%A6%AE%E0%A7%81%E0%A6%9C%E0%A6%BF%E0%A6%AC_%E0%A6%AC%E0%A6%B0%E0%A7%8D%E0%A6%B7#cite_note-2" TargetMode="External"/><Relationship Id="rId14" Type="http://schemas.openxmlformats.org/officeDocument/2006/relationships/hyperlink" Target="https://bn.wikipedia.org/w/index.php?title=%E0%A6%B8%E0%A7%8D%E0%A6%AC%E0%A6%B0%E0%A7%8D%E0%A6%A3_%E0%A6%9C%E0%A6%AF%E0%A6%BC%E0%A6%A8%E0%A7%8D%E0%A6%A4%E0%A7%80&amp;action=edit&amp;redlink=1"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bn.m.wikipedia.org/wiki/%E0%A6%AD%E0%A6%BE%E0%A6%B0%E0%A6%A4_%E0%A6%AC%E0%A6%BF%E0%A6%AD%E0%A6%BE%E0%A6%9C%E0%A6%A8" TargetMode="External"/><Relationship Id="rId13" Type="http://schemas.openxmlformats.org/officeDocument/2006/relationships/hyperlink" Target="https://bn.m.wikipedia.org/wiki/%E0%A6%86%E0%A6%93%E0%A6%AF%E0%A6%BC%E0%A6%BE%E0%A6%AE%E0%A7%80_%E0%A6%B2%E0%A7%80%E0%A6%97" TargetMode="External"/><Relationship Id="rId3" Type="http://schemas.openxmlformats.org/officeDocument/2006/relationships/image" Target="../media/image2.jpeg"/><Relationship Id="rId7" Type="http://schemas.openxmlformats.org/officeDocument/2006/relationships/hyperlink" Target="https://bn.m.wikipedia.org/wiki/%E0%A6%AC%E0%A7%8D%E0%A6%B0%E0%A6%BF%E0%A6%9F%E0%A6%BF%E0%A6%B6_%E0%A6%AD%E0%A6%BE%E0%A6%B0%E0%A6%A4" TargetMode="External"/><Relationship Id="rId12" Type="http://schemas.openxmlformats.org/officeDocument/2006/relationships/hyperlink" Target="https://bn.m.wikipedia.org/wiki/%E0%A6%AE%E0%A6%93%E0%A6%B2%E0%A6%BE%E0%A6%A8%E0%A6%BE_%E0%A6%86%E0%A6%AC%E0%A7%8D%E0%A6%A6%E0%A7%81%E0%A6%B2_%E0%A6%B9%E0%A6%BE%E0%A6%AE%E0%A6%BF%E0%A6%A6_%E0%A6%96%E0%A6%BE%E0%A6%A8_%E0%A6%AD%E0%A6%BE%E0%A6%B8%E0%A6%BE%E0%A6%A8%E0%A7%80" TargetMode="External"/><Relationship Id="rId17" Type="http://schemas.openxmlformats.org/officeDocument/2006/relationships/hyperlink" Target="https://bn.m.wikipedia.org/wiki/%E0%A6%AA%E0%A7%8D%E0%A6%B0%E0%A6%A7%E0%A6%BE%E0%A6%A8%E0%A6%AE%E0%A6%A8%E0%A7%8D%E0%A6%A4%E0%A7%8D%E0%A6%B0%E0%A7%80" TargetMode="External"/><Relationship Id="rId2" Type="http://schemas.openxmlformats.org/officeDocument/2006/relationships/image" Target="../media/image1.jfif"/><Relationship Id="rId16" Type="http://schemas.openxmlformats.org/officeDocument/2006/relationships/hyperlink" Target="https://bn.m.wikipedia.org/wiki/%E0%A6%AC%E0%A6%BE%E0%A6%82%E0%A6%B2%E0%A6%BE%E0%A6%A6%E0%A7%87%E0%A6%B6_%E0%A6%86%E0%A6%93%E0%A6%AF%E0%A6%BC%E0%A6%BE%E0%A6%AE%E0%A7%80_%E0%A6%B2%E0%A7%80%E0%A6%97" TargetMode="External"/><Relationship Id="rId1" Type="http://schemas.openxmlformats.org/officeDocument/2006/relationships/slideLayout" Target="../slideLayouts/slideLayout7.xml"/><Relationship Id="rId6" Type="http://schemas.openxmlformats.org/officeDocument/2006/relationships/hyperlink" Target="https://bn.m.wikipedia.org/wiki/%E0%A6%AD%E0%A6%BE%E0%A6%B0%E0%A6%A4%E0%A7%80%E0%A6%AF%E0%A6%BC_%E0%A6%89%E0%A6%AA%E0%A6%AE%E0%A6%B9%E0%A6%BE%E0%A6%A6%E0%A7%87%E0%A6%B6" TargetMode="External"/><Relationship Id="rId11" Type="http://schemas.openxmlformats.org/officeDocument/2006/relationships/hyperlink" Target="https://bn.m.wikipedia.org/wiki/%E0%A6%9C%E0%A6%BE%E0%A6%A4%E0%A6%BF%E0%A6%B0_%E0%A6%9C%E0%A6%A8%E0%A6%95" TargetMode="External"/><Relationship Id="rId5" Type="http://schemas.openxmlformats.org/officeDocument/2006/relationships/hyperlink" Target="https://bn.m.wikipedia.org/wiki/%E0%A6%B0%E0%A6%BE%E0%A6%B7%E0%A7%8D%E0%A6%9F%E0%A7%8D%E0%A6%B0%E0%A6%AA%E0%A6%A4%E0%A6%BF" TargetMode="External"/><Relationship Id="rId15" Type="http://schemas.openxmlformats.org/officeDocument/2006/relationships/hyperlink" Target="https://bn.m.wikipedia.org/wiki/%E0%A6%B6%E0%A7%87%E0%A6%96_%E0%A6%B9%E0%A6%BE%E0%A6%B8%E0%A6%BF%E0%A6%A8%E0%A6%BE" TargetMode="External"/><Relationship Id="rId10" Type="http://schemas.openxmlformats.org/officeDocument/2006/relationships/hyperlink" Target="https://bn.m.wikipedia.org/wiki/%E0%A6%AC%E0%A6%BE%E0%A6%99%E0%A6%BE%E0%A6%B2%E0%A6%BF_%E0%A6%9C%E0%A6%BE%E0%A6%A4%E0%A6%BF" TargetMode="External"/><Relationship Id="rId4" Type="http://schemas.openxmlformats.org/officeDocument/2006/relationships/hyperlink" Target="https://bn.m.wikipedia.org/wiki/%E0%A6%AC%E0%A6%BE%E0%A6%82%E0%A6%B2%E0%A6%BE%E0%A6%A6%E0%A7%87%E0%A6%B6" TargetMode="External"/><Relationship Id="rId9" Type="http://schemas.openxmlformats.org/officeDocument/2006/relationships/hyperlink" Target="https://bn.m.wikipedia.org/wiki/%E0%A6%AA%E0%A7%82%E0%A6%B0%E0%A7%8D%E0%A6%AC_%E0%A6%AA%E0%A6%BE%E0%A6%95%E0%A6%BF%E0%A6%B8%E0%A7%8D%E0%A6%A4%E0%A6%BE%E0%A6%A8" TargetMode="External"/><Relationship Id="rId14" Type="http://schemas.openxmlformats.org/officeDocument/2006/relationships/hyperlink" Target="https://bn.m.wikipedia.org/wiki/%E0%A6%AC%E0%A6%99%E0%A7%8D%E0%A6%97%E0%A6%AC%E0%A6%A8%E0%A7%8D%E0%A6%A7%E0%A7%8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bn.m.wikipedia.org/wiki/%E0%A6%9A%E0%A6%BF%E0%A6%A4%E0%A7%8D%E0%A6%B0:Sheikh_Mujibur_Rahman_in_1950.jp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bn.m.wikipedia.org/wiki/%E0%A6%B6%E0%A7%87%E0%A6%96_%E0%A6%AE%E0%A7%81%E0%A6%9C%E0%A6%BF%E0%A6%AC%E0%A7%81%E0%A6%B0_%E0%A6%B0%E0%A6%B9%E0%A6%AE%E0%A6%BE%E0%A6%A8#cite_note-REF-5" TargetMode="External"/><Relationship Id="rId3" Type="http://schemas.openxmlformats.org/officeDocument/2006/relationships/image" Target="../media/image2.jpeg"/><Relationship Id="rId7" Type="http://schemas.openxmlformats.org/officeDocument/2006/relationships/hyperlink" Target="https://bn.m.wikipedia.org/wiki/%E0%A6%9F%E0%A7%81%E0%A6%99%E0%A7%8D%E0%A6%97%E0%A6%BF%E0%A6%AA%E0%A6%BE%E0%A6%A1%E0%A6%BC%E0%A6%BE_%E0%A6%89%E0%A6%AA%E0%A6%9C%E0%A7%87%E0%A6%B2%E0%A6%BE" TargetMode="External"/><Relationship Id="rId2" Type="http://schemas.openxmlformats.org/officeDocument/2006/relationships/image" Target="../media/image1.jfif"/><Relationship Id="rId1" Type="http://schemas.openxmlformats.org/officeDocument/2006/relationships/slideLayout" Target="../slideLayouts/slideLayout7.xml"/><Relationship Id="rId6" Type="http://schemas.openxmlformats.org/officeDocument/2006/relationships/hyperlink" Target="https://bn.m.wikipedia.org/wiki/%E0%A6%97%E0%A7%8B%E0%A6%AA%E0%A6%BE%E0%A6%B2%E0%A6%97%E0%A6%9E%E0%A7%8D%E0%A6%9C_%E0%A6%9C%E0%A7%87%E0%A6%B2%E0%A6%BE" TargetMode="External"/><Relationship Id="rId5" Type="http://schemas.openxmlformats.org/officeDocument/2006/relationships/hyperlink" Target="https://bn.m.wikipedia.org/wiki/%E0%A6%AB%E0%A6%B0%E0%A6%BF%E0%A6%A6%E0%A6%AA%E0%A7%81%E0%A6%B0_%E0%A6%9C%E0%A7%87%E0%A6%B2%E0%A6%BE" TargetMode="External"/><Relationship Id="rId4" Type="http://schemas.openxmlformats.org/officeDocument/2006/relationships/hyperlink" Target="https://bn.m.wikipedia.org/wiki/%E0%A6%AC%E0%A6%99%E0%A7%8D%E0%A6%97" TargetMode="External"/><Relationship Id="rId9" Type="http://schemas.openxmlformats.org/officeDocument/2006/relationships/hyperlink" Target="https://bn.m.wikipedia.org/wiki/%E0%A6%B6%E0%A7%87%E0%A6%96_%E0%A6%AE%E0%A7%81%E0%A6%9C%E0%A6%BF%E0%A6%AC%E0%A7%81%E0%A6%B0_%E0%A6%B0%E0%A6%B9%E0%A6%AE%E0%A6%BE%E0%A6%A8#cite_note-Kadir-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bn.m.wikipedia.org/wiki/%E0%A6%AB%E0%A6%9C%E0%A6%B2%E0%A7%81%E0%A6%B2_%E0%A6%B9%E0%A6%95_%E0%A6%B9%E0%A6%B2" TargetMode="External"/><Relationship Id="rId2" Type="http://schemas.openxmlformats.org/officeDocument/2006/relationships/image" Target="../media/image1.jfif"/><Relationship Id="rId1" Type="http://schemas.openxmlformats.org/officeDocument/2006/relationships/slideLayout" Target="../slideLayouts/slideLayout7.xml"/><Relationship Id="rId6" Type="http://schemas.openxmlformats.org/officeDocument/2006/relationships/hyperlink" Target="https://bn.m.wikipedia.org/wiki/%E0%A6%96%E0%A6%BE%E0%A6%9C%E0%A6%BE_%E0%A6%A8%E0%A6%BE%E0%A6%9C%E0%A6%BF%E0%A6%AE%E0%A7%81%E0%A6%A6%E0%A7%8D%E0%A6%A6%E0%A6%BF%E0%A6%A8" TargetMode="External"/><Relationship Id="rId5" Type="http://schemas.openxmlformats.org/officeDocument/2006/relationships/hyperlink" Target="https://bn.m.wikipedia.org/wiki/%E0%A6%B0%E0%A6%BE%E0%A6%B7%E0%A7%8D%E0%A6%9F%E0%A7%8D%E0%A6%B0%E0%A6%AD%E0%A6%BE%E0%A6%B7%E0%A6%BE" TargetMode="External"/><Relationship Id="rId4" Type="http://schemas.openxmlformats.org/officeDocument/2006/relationships/hyperlink" Target="https://bn.m.wikipedia.org/wiki/%E0%A6%AC%E0%A6%BE%E0%A6%82%E0%A6%B2%E0%A6%BE_%E0%A6%AD%E0%A6%BE%E0%A6%B7%E0%A6%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13" name="Flowchart: Terminator 12">
            <a:extLst>
              <a:ext uri="{FF2B5EF4-FFF2-40B4-BE49-F238E27FC236}">
                <a16:creationId xmlns:a16="http://schemas.microsoft.com/office/drawing/2014/main" id="{AC558D22-9BD1-4EE4-BE1C-4B2434EB1E39}"/>
              </a:ext>
            </a:extLst>
          </p:cNvPr>
          <p:cNvSpPr/>
          <p:nvPr/>
        </p:nvSpPr>
        <p:spPr>
          <a:xfrm>
            <a:off x="3948332" y="105509"/>
            <a:ext cx="4126524" cy="984738"/>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NikoshBAN" panose="02000000000000000000" pitchFamily="2" charset="0"/>
                <a:cs typeface="NikoshBAN" panose="02000000000000000000" pitchFamily="2" charset="0"/>
              </a:rPr>
              <a:t>সবাই</a:t>
            </a:r>
            <a:endParaRPr lang="en-US"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B0DF3635-567C-4998-B786-052FB6F68D11}"/>
              </a:ext>
            </a:extLst>
          </p:cNvPr>
          <p:cNvSpPr txBox="1"/>
          <p:nvPr/>
        </p:nvSpPr>
        <p:spPr>
          <a:xfrm>
            <a:off x="4318782" y="323557"/>
            <a:ext cx="3615396" cy="646331"/>
          </a:xfrm>
          <a:prstGeom prst="rect">
            <a:avLst/>
          </a:prstGeom>
          <a:solidFill>
            <a:srgbClr val="92D050"/>
          </a:solidFill>
        </p:spPr>
        <p:txBody>
          <a:bodyPr wrap="square" rtlCol="0">
            <a:spAutoFit/>
          </a:bodyPr>
          <a:lstStyle/>
          <a:p>
            <a:r>
              <a:rPr lang="en-US" sz="3600" dirty="0" err="1"/>
              <a:t>সবাইকে</a:t>
            </a:r>
            <a:r>
              <a:rPr lang="en-US" sz="3600" dirty="0"/>
              <a:t> </a:t>
            </a:r>
            <a:r>
              <a:rPr lang="en-US" sz="3600" dirty="0" err="1"/>
              <a:t>স্বাগতম</a:t>
            </a:r>
            <a:r>
              <a:rPr lang="en-US" sz="3600" dirty="0"/>
              <a:t> </a:t>
            </a:r>
          </a:p>
        </p:txBody>
      </p:sp>
      <p:pic>
        <p:nvPicPr>
          <p:cNvPr id="18" name="Picture 17">
            <a:extLst>
              <a:ext uri="{FF2B5EF4-FFF2-40B4-BE49-F238E27FC236}">
                <a16:creationId xmlns:a16="http://schemas.microsoft.com/office/drawing/2014/main" id="{DD7F2E09-63FE-44B9-B64E-21C415020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665" y="1434084"/>
            <a:ext cx="8553157" cy="3989832"/>
          </a:xfrm>
          <a:prstGeom prst="rect">
            <a:avLst/>
          </a:prstGeom>
        </p:spPr>
      </p:pic>
    </p:spTree>
    <p:extLst>
      <p:ext uri="{BB962C8B-B14F-4D97-AF65-F5344CB8AC3E}">
        <p14:creationId xmlns:p14="http://schemas.microsoft.com/office/powerpoint/2010/main" val="316772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2" name="Rectangle 1">
            <a:extLst>
              <a:ext uri="{FF2B5EF4-FFF2-40B4-BE49-F238E27FC236}">
                <a16:creationId xmlns:a16="http://schemas.microsoft.com/office/drawing/2014/main" id="{195E785F-9D2C-48E8-9DE5-6B68F4945C8A}"/>
              </a:ext>
            </a:extLst>
          </p:cNvPr>
          <p:cNvSpPr/>
          <p:nvPr/>
        </p:nvSpPr>
        <p:spPr>
          <a:xfrm>
            <a:off x="1392702" y="1059121"/>
            <a:ext cx="8679766" cy="3108543"/>
          </a:xfrm>
          <a:prstGeom prst="rect">
            <a:avLst/>
          </a:prstGeom>
          <a:solidFill>
            <a:schemeClr val="accent1">
              <a:lumMod val="40000"/>
              <a:lumOff val="60000"/>
            </a:schemeClr>
          </a:solidFill>
          <a:ln w="3175">
            <a:solidFill>
              <a:schemeClr val="tx1"/>
            </a:solidFill>
          </a:ln>
        </p:spPr>
        <p:txBody>
          <a:bodyPr wrap="square">
            <a:spAutoFit/>
          </a:bodyPr>
          <a:lstStyle/>
          <a:p>
            <a:pPr algn="just" fontAlgn="base"/>
            <a:r>
              <a:rPr lang="en-US" dirty="0" err="1">
                <a:solidFill>
                  <a:srgbClr val="202122"/>
                </a:solidFill>
                <a:latin typeface="Nirmala UI" panose="020B0502040204020203" pitchFamily="34" charset="0"/>
                <a:ea typeface="Times New Roman" panose="02020603050405020304" pitchFamily="18" charset="0"/>
              </a:rPr>
              <a:t>এই</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পরিষদের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আহ্বানে</a:t>
            </a:r>
            <a:r>
              <a:rPr lang="en-US" dirty="0">
                <a:solidFill>
                  <a:srgbClr val="202122"/>
                </a:solidFill>
                <a:latin typeface="Segoe UI" panose="020B0502040204020203" pitchFamily="34" charset="0"/>
                <a:ea typeface="Times New Roman" panose="02020603050405020304" pitchFamily="18" charset="0"/>
              </a:rPr>
              <a:t> ১১ </a:t>
            </a:r>
            <a:r>
              <a:rPr lang="en-US" dirty="0" err="1">
                <a:solidFill>
                  <a:srgbClr val="202122"/>
                </a:solidFill>
                <a:latin typeface="Nirmala UI" panose="020B0502040204020203" pitchFamily="34" charset="0"/>
                <a:ea typeface="Times New Roman" panose="02020603050405020304" pitchFamily="18" charset="0"/>
              </a:rPr>
              <a:t>মার্চ</a:t>
            </a:r>
            <a:r>
              <a:rPr lang="en-US" dirty="0">
                <a:solidFill>
                  <a:srgbClr val="202122"/>
                </a:solidFill>
                <a:latin typeface="Segoe UI" panose="020B0502040204020203" pitchFamily="34" charset="0"/>
                <a:ea typeface="Times New Roman" panose="02020603050405020304" pitchFamily="18" charset="0"/>
              </a:rPr>
              <a:t> ১৯৪৮ </a:t>
            </a:r>
            <a:r>
              <a:rPr lang="en-US" dirty="0" err="1">
                <a:solidFill>
                  <a:srgbClr val="202122"/>
                </a:solidFill>
                <a:latin typeface="Nirmala UI" panose="020B0502040204020203" pitchFamily="34" charset="0"/>
                <a:ea typeface="Times New Roman" panose="02020603050405020304" pitchFamily="18" charset="0"/>
              </a:rPr>
              <a:t>তারিখে</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ঢাকায়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ধর্মঘট</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পালিত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হয়</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ধর্মঘট</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পালনকালে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শেখ</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মুজিবসহ</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আরও</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কয়েকজন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রাজনৈতিক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কর্মীকে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সচিবালয়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ভবনের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সামনে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থেকে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গ্রেফতার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হয়</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কিন্তু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ছাত্রসমাজের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তীব্র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প্রতিবাদের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মুখে</a:t>
            </a:r>
            <a:r>
              <a:rPr lang="en-US" dirty="0">
                <a:solidFill>
                  <a:srgbClr val="202122"/>
                </a:solidFill>
                <a:latin typeface="Segoe UI" panose="020B0502040204020203" pitchFamily="34" charset="0"/>
                <a:ea typeface="Times New Roman" panose="02020603050405020304" pitchFamily="18" charset="0"/>
              </a:rPr>
              <a:t> ১৫ </a:t>
            </a:r>
            <a:r>
              <a:rPr lang="en-US" dirty="0" err="1">
                <a:solidFill>
                  <a:srgbClr val="202122"/>
                </a:solidFill>
                <a:latin typeface="Nirmala UI" panose="020B0502040204020203" pitchFamily="34" charset="0"/>
                <a:ea typeface="Times New Roman" panose="02020603050405020304" pitchFamily="18" charset="0"/>
              </a:rPr>
              <a:t>মার্চ</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শেখ</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মুজিব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অন্য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ছাত্র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নেতাদেরকে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মুক্তি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হয়</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এদের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মুক্তি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উপলক্ষে</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সর্বদলীয়</a:t>
            </a:r>
            <a:r>
              <a:rPr lang="en-US" dirty="0">
                <a:solidFill>
                  <a:srgbClr val="202122"/>
                </a:solidFill>
                <a:latin typeface="Segoe UI" panose="020B0502040204020203" pitchFamily="34" charset="0"/>
                <a:ea typeface="Times New Roman" panose="02020603050405020304" pitchFamily="18" charset="0"/>
              </a:rPr>
              <a:t> </a:t>
            </a:r>
            <a:r>
              <a:rPr lang="en-US" u="sng" dirty="0" err="1">
                <a:solidFill>
                  <a:srgbClr val="6B4BA1"/>
                </a:solidFill>
                <a:latin typeface="Nirmala UI" panose="020B0502040204020203" pitchFamily="34" charset="0"/>
                <a:ea typeface="Times New Roman" panose="02020603050405020304" pitchFamily="18" charset="0"/>
                <a:hlinkClick r:id="rId4" tooltip="রাষ্ট্রভাষা সংগ্রাম পরিষদ"/>
              </a:rPr>
              <a:t>রাষ্ট্রভাষা</a:t>
            </a:r>
            <a:r>
              <a:rPr lang="en-US" u="sng" dirty="0">
                <a:solidFill>
                  <a:srgbClr val="6B4BA1"/>
                </a:solidFill>
                <a:latin typeface="inherit"/>
                <a:ea typeface="Times New Roman" panose="02020603050405020304" pitchFamily="18" charset="0"/>
                <a:cs typeface="Segoe UI" panose="020B0502040204020203" pitchFamily="34" charset="0"/>
                <a:hlinkClick r:id="rId4" tooltip="রাষ্ট্রভাষা সংগ্রাম পরিষদ"/>
              </a:rPr>
              <a:t> </a:t>
            </a:r>
            <a:r>
              <a:rPr lang="en-US" u="sng" dirty="0" err="1">
                <a:solidFill>
                  <a:srgbClr val="6B4BA1"/>
                </a:solidFill>
                <a:latin typeface="Nirmala UI" panose="020B0502040204020203" pitchFamily="34" charset="0"/>
                <a:ea typeface="Times New Roman" panose="02020603050405020304" pitchFamily="18" charset="0"/>
                <a:hlinkClick r:id="rId4" tooltip="রাষ্ট্রভাষা সংগ্রাম পরিষদ"/>
              </a:rPr>
              <a:t>সংগ্রাম</a:t>
            </a:r>
            <a:r>
              <a:rPr lang="en-US" u="sng" dirty="0">
                <a:solidFill>
                  <a:srgbClr val="6B4BA1"/>
                </a:solidFill>
                <a:latin typeface="inherit"/>
                <a:ea typeface="Times New Roman" panose="02020603050405020304" pitchFamily="18" charset="0"/>
                <a:cs typeface="Segoe UI" panose="020B0502040204020203" pitchFamily="34" charset="0"/>
                <a:hlinkClick r:id="rId4" tooltip="রাষ্ট্রভাষা সংগ্রাম পরিষদ"/>
              </a:rPr>
              <a:t> </a:t>
            </a:r>
            <a:r>
              <a:rPr lang="en-US" u="sng" dirty="0" err="1">
                <a:solidFill>
                  <a:srgbClr val="6B4BA1"/>
                </a:solidFill>
                <a:latin typeface="Nirmala UI" panose="020B0502040204020203" pitchFamily="34" charset="0"/>
                <a:ea typeface="Times New Roman" panose="02020603050405020304" pitchFamily="18" charset="0"/>
                <a:hlinkClick r:id="rId4" tooltip="রাষ্ট্রভাষা সংগ্রাম পরিষদ"/>
              </a:rPr>
              <a:t>পরিষদ</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ঢাকা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বিশ্ববিদ্যালয়ের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বটতলায়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র</a:t>
            </a:r>
            <a:r>
              <a:rPr lang="en-US" dirty="0" err="1">
                <a:solidFill>
                  <a:srgbClr val="202122"/>
                </a:solidFill>
                <a:latin typeface="Segoe UI" panose="020B0502040204020203" pitchFamily="34" charset="0"/>
                <a:ea typeface="Times New Roman" panose="02020603050405020304" pitchFamily="18" charset="0"/>
              </a:rPr>
              <a:t>‌</a:t>
            </a:r>
            <a:r>
              <a:rPr lang="en-US" dirty="0" err="1">
                <a:solidFill>
                  <a:srgbClr val="202122"/>
                </a:solidFill>
                <a:latin typeface="Nirmala UI" panose="020B0502040204020203" pitchFamily="34" charset="0"/>
                <a:ea typeface="Times New Roman" panose="02020603050405020304" pitchFamily="18" charset="0"/>
              </a:rPr>
              <a:t>্যালি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যাতে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মুজিব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সভাপতিত্ব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করেন</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পুলিশ</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এই</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র</a:t>
            </a:r>
            <a:r>
              <a:rPr lang="en-US" dirty="0" err="1">
                <a:solidFill>
                  <a:srgbClr val="202122"/>
                </a:solidFill>
                <a:latin typeface="Segoe UI" panose="020B0502040204020203" pitchFamily="34" charset="0"/>
                <a:ea typeface="Times New Roman" panose="02020603050405020304" pitchFamily="18" charset="0"/>
              </a:rPr>
              <a:t>‌</a:t>
            </a:r>
            <a:r>
              <a:rPr lang="en-US" dirty="0" err="1">
                <a:solidFill>
                  <a:srgbClr val="202122"/>
                </a:solidFill>
                <a:latin typeface="Nirmala UI" panose="020B0502040204020203" pitchFamily="34" charset="0"/>
                <a:ea typeface="Times New Roman" panose="02020603050405020304" pitchFamily="18" charset="0"/>
              </a:rPr>
              <a:t>্যালি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অবরোধ</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করেছিল</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পুলিশী</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কার্যক্রমের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প্রতিবাদে</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শেখ</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মুজিব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অবিলম্বে</a:t>
            </a:r>
            <a:r>
              <a:rPr lang="en-US" dirty="0">
                <a:solidFill>
                  <a:srgbClr val="202122"/>
                </a:solidFill>
                <a:latin typeface="Segoe UI" panose="020B0502040204020203" pitchFamily="34" charset="0"/>
                <a:ea typeface="Times New Roman" panose="02020603050405020304" pitchFamily="18" charset="0"/>
              </a:rPr>
              <a:t> ১৭ </a:t>
            </a:r>
            <a:r>
              <a:rPr lang="en-US" dirty="0" err="1">
                <a:solidFill>
                  <a:srgbClr val="202122"/>
                </a:solidFill>
                <a:latin typeface="Nirmala UI" panose="020B0502040204020203" pitchFamily="34" charset="0"/>
                <a:ea typeface="Times New Roman" panose="02020603050405020304" pitchFamily="18" charset="0"/>
              </a:rPr>
              <a:t>মার্চ</a:t>
            </a:r>
            <a:r>
              <a:rPr lang="en-US" dirty="0">
                <a:solidFill>
                  <a:srgbClr val="202122"/>
                </a:solidFill>
                <a:latin typeface="Segoe UI" panose="020B0502040204020203" pitchFamily="34" charset="0"/>
                <a:ea typeface="Times New Roman" panose="02020603050405020304" pitchFamily="18" charset="0"/>
              </a:rPr>
              <a:t> ১৯৪৮ </a:t>
            </a:r>
            <a:r>
              <a:rPr lang="en-US" dirty="0" err="1">
                <a:solidFill>
                  <a:srgbClr val="202122"/>
                </a:solidFill>
                <a:latin typeface="Nirmala UI" panose="020B0502040204020203" pitchFamily="34" charset="0"/>
                <a:ea typeface="Times New Roman" panose="02020603050405020304" pitchFamily="18" charset="0"/>
              </a:rPr>
              <a:t>তারিখে</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দেশব্যাপী</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ছাত্র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ধর্মঘটের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ঘোষণা</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দেন</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১৯ </a:t>
            </a:r>
            <a:r>
              <a:rPr lang="en-US" dirty="0" err="1">
                <a:solidFill>
                  <a:srgbClr val="202122"/>
                </a:solidFill>
                <a:latin typeface="Nirmala UI" panose="020B0502040204020203" pitchFamily="34" charset="0"/>
                <a:ea typeface="Times New Roman" panose="02020603050405020304" pitchFamily="18" charset="0"/>
              </a:rPr>
              <a:t>মার্চ</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তিনি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ঢাকা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বিশ্ববিদ্যালয়ের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চতুর্থ</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শ্রেণির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কর্মচারীদের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অধিকার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আদায়ের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লক্ষ্যে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একটি</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আন্দোলন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পরিচালনা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করেন</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এতে</a:t>
            </a:r>
            <a:r>
              <a:rPr lang="en-US" dirty="0">
                <a:solidFill>
                  <a:srgbClr val="202122"/>
                </a:solidFill>
                <a:latin typeface="Segoe UI" panose="020B0502040204020203" pitchFamily="34" charset="0"/>
                <a:ea typeface="Times New Roman" panose="02020603050405020304" pitchFamily="18" charset="0"/>
              </a:rPr>
              <a:t> ১১ </a:t>
            </a:r>
            <a:r>
              <a:rPr lang="en-US" dirty="0" err="1">
                <a:solidFill>
                  <a:srgbClr val="202122"/>
                </a:solidFill>
                <a:latin typeface="Nirmala UI" panose="020B0502040204020203" pitchFamily="34" charset="0"/>
                <a:ea typeface="Times New Roman" panose="02020603050405020304" pitchFamily="18" charset="0"/>
              </a:rPr>
              <a:t>সেপ্টেম্বর</a:t>
            </a:r>
            <a:r>
              <a:rPr lang="en-US" dirty="0">
                <a:solidFill>
                  <a:srgbClr val="202122"/>
                </a:solidFill>
                <a:latin typeface="Segoe UI" panose="020B0502040204020203" pitchFamily="34" charset="0"/>
                <a:ea typeface="Times New Roman" panose="02020603050405020304" pitchFamily="18" charset="0"/>
              </a:rPr>
              <a:t> ১৯৪৮ </a:t>
            </a:r>
            <a:r>
              <a:rPr lang="en-US" dirty="0" err="1">
                <a:solidFill>
                  <a:srgbClr val="202122"/>
                </a:solidFill>
                <a:latin typeface="Nirmala UI" panose="020B0502040204020203" pitchFamily="34" charset="0"/>
                <a:ea typeface="Times New Roman" panose="02020603050405020304" pitchFamily="18" charset="0"/>
              </a:rPr>
              <a:t>তারিখে</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তাকে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আবার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আটক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বহিষ্কৃত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হন</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উল্লেখ্য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যে</a:t>
            </a:r>
            <a:r>
              <a:rPr lang="en-US" dirty="0">
                <a:solidFill>
                  <a:srgbClr val="202122"/>
                </a:solidFill>
                <a:latin typeface="Segoe UI" panose="020B0502040204020203" pitchFamily="34" charset="0"/>
                <a:ea typeface="Times New Roman" panose="02020603050405020304" pitchFamily="18" charset="0"/>
              </a:rPr>
              <a:t> ২০১০ </a:t>
            </a:r>
            <a:r>
              <a:rPr lang="en-US" dirty="0" err="1">
                <a:solidFill>
                  <a:srgbClr val="202122"/>
                </a:solidFill>
                <a:latin typeface="Nirmala UI" panose="020B0502040204020203" pitchFamily="34" charset="0"/>
                <a:ea typeface="Times New Roman" panose="02020603050405020304" pitchFamily="18" charset="0"/>
              </a:rPr>
              <a:t>সালের</a:t>
            </a:r>
            <a:r>
              <a:rPr lang="en-US" dirty="0">
                <a:solidFill>
                  <a:srgbClr val="202122"/>
                </a:solidFill>
                <a:latin typeface="Segoe UI" panose="020B0502040204020203" pitchFamily="34" charset="0"/>
                <a:ea typeface="Times New Roman" panose="02020603050405020304" pitchFamily="18" charset="0"/>
              </a:rPr>
              <a:t> ১৪ </a:t>
            </a:r>
            <a:r>
              <a:rPr lang="en-US" dirty="0" err="1">
                <a:solidFill>
                  <a:srgbClr val="202122"/>
                </a:solidFill>
                <a:latin typeface="Nirmala UI" panose="020B0502040204020203" pitchFamily="34" charset="0"/>
                <a:ea typeface="Times New Roman" panose="02020603050405020304" pitchFamily="18" charset="0"/>
              </a:rPr>
              <a:t>আগস্ট</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তার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ছাত্রত্ব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ঢাকা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বিশ্ববিদ্যালয়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ফিরিয়ে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হয়</a:t>
            </a:r>
            <a:r>
              <a:rPr lang="en-US" dirty="0">
                <a:solidFill>
                  <a:srgbClr val="202122"/>
                </a:solidFill>
                <a:latin typeface="Mangal" panose="02040503050203030202"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gn="just"/>
            <a:r>
              <a:rPr lang="en-US" sz="1600" dirty="0">
                <a:solidFill>
                  <a:srgbClr val="202122"/>
                </a:solidFill>
                <a:effectLst/>
                <a:latin typeface="Segoe UI" panose="020B0502040204020203" pitchFamily="34" charset="0"/>
                <a:ea typeface="Calibri" panose="020F0502020204030204" pitchFamily="34" charset="0"/>
              </a:rPr>
              <a:t>১৯৪৯ </a:t>
            </a:r>
            <a:r>
              <a:rPr lang="en-US" sz="1600" dirty="0" err="1">
                <a:solidFill>
                  <a:srgbClr val="202122"/>
                </a:solidFill>
                <a:effectLst/>
                <a:latin typeface="Nirmala UI" panose="020B0502040204020203" pitchFamily="34" charset="0"/>
                <a:ea typeface="Calibri" panose="020F0502020204030204" pitchFamily="34" charset="0"/>
              </a:rPr>
              <a:t>খ্রিষ্টাব্দের</a:t>
            </a:r>
            <a:r>
              <a:rPr lang="en-US" sz="1600" dirty="0">
                <a:solidFill>
                  <a:srgbClr val="202122"/>
                </a:solidFill>
                <a:effectLst/>
                <a:latin typeface="Segoe UI" panose="020B0502040204020203" pitchFamily="34" charset="0"/>
                <a:ea typeface="Calibri" panose="020F0502020204030204" pitchFamily="34" charset="0"/>
              </a:rPr>
              <a:t> ২১ </a:t>
            </a:r>
            <a:r>
              <a:rPr lang="en-US" sz="1600" dirty="0" err="1">
                <a:solidFill>
                  <a:srgbClr val="202122"/>
                </a:solidFill>
                <a:effectLst/>
                <a:latin typeface="Nirmala UI" panose="020B0502040204020203" pitchFamily="34" charset="0"/>
                <a:ea typeface="Calibri" panose="020F0502020204030204" pitchFamily="34" charset="0"/>
              </a:rPr>
              <a:t>জানুয়ারি</a:t>
            </a:r>
            <a:r>
              <a:rPr lang="en-US" sz="1600" dirty="0">
                <a:solidFill>
                  <a:srgbClr val="202122"/>
                </a:solidFill>
                <a:effectLst/>
                <a:latin typeface="Segoe UI" panose="020B0502040204020203" pitchFamily="34" charset="0"/>
                <a:ea typeface="Calibri" panose="020F0502020204030204" pitchFamily="34" charset="0"/>
              </a:rPr>
              <a:t> </a:t>
            </a:r>
            <a:r>
              <a:rPr lang="en-US" sz="1600" dirty="0" err="1">
                <a:solidFill>
                  <a:srgbClr val="202122"/>
                </a:solidFill>
                <a:effectLst/>
                <a:latin typeface="Nirmala UI" panose="020B0502040204020203" pitchFamily="34" charset="0"/>
                <a:ea typeface="Calibri" panose="020F0502020204030204" pitchFamily="34" charset="0"/>
              </a:rPr>
              <a:t>শেখ</a:t>
            </a:r>
            <a:r>
              <a:rPr lang="en-US" sz="1600" dirty="0">
                <a:solidFill>
                  <a:srgbClr val="202122"/>
                </a:solidFill>
                <a:effectLst/>
                <a:latin typeface="Segoe UI" panose="020B0502040204020203" pitchFamily="34" charset="0"/>
                <a:ea typeface="Calibri" panose="020F0502020204030204" pitchFamily="34" charset="0"/>
              </a:rPr>
              <a:t> </a:t>
            </a:r>
            <a:r>
              <a:rPr lang="en-US" sz="1600" dirty="0" err="1">
                <a:solidFill>
                  <a:srgbClr val="202122"/>
                </a:solidFill>
                <a:effectLst/>
                <a:latin typeface="Nirmala UI" panose="020B0502040204020203" pitchFamily="34" charset="0"/>
                <a:ea typeface="Calibri" panose="020F0502020204030204" pitchFamily="34" charset="0"/>
              </a:rPr>
              <a:t>মুজিবকে</a:t>
            </a:r>
            <a:r>
              <a:rPr lang="en-US" sz="1600" dirty="0">
                <a:solidFill>
                  <a:srgbClr val="202122"/>
                </a:solidFill>
                <a:effectLst/>
                <a:latin typeface="Segoe UI" panose="020B0502040204020203" pitchFamily="34" charset="0"/>
                <a:ea typeface="Calibri" panose="020F0502020204030204" pitchFamily="34" charset="0"/>
              </a:rPr>
              <a:t> </a:t>
            </a:r>
            <a:r>
              <a:rPr lang="en-US" sz="1600" dirty="0" err="1">
                <a:solidFill>
                  <a:srgbClr val="202122"/>
                </a:solidFill>
                <a:effectLst/>
                <a:latin typeface="Nirmala UI" panose="020B0502040204020203" pitchFamily="34" charset="0"/>
                <a:ea typeface="Calibri" panose="020F0502020204030204" pitchFamily="34" charset="0"/>
              </a:rPr>
              <a:t>জেল</a:t>
            </a:r>
            <a:r>
              <a:rPr lang="en-US" sz="1600" dirty="0">
                <a:solidFill>
                  <a:srgbClr val="202122"/>
                </a:solidFill>
                <a:effectLst/>
                <a:latin typeface="Segoe UI" panose="020B0502040204020203" pitchFamily="34" charset="0"/>
                <a:ea typeface="Calibri" panose="020F0502020204030204" pitchFamily="34" charset="0"/>
              </a:rPr>
              <a:t> </a:t>
            </a:r>
            <a:r>
              <a:rPr lang="en-US" sz="1600" dirty="0" err="1">
                <a:solidFill>
                  <a:srgbClr val="202122"/>
                </a:solidFill>
                <a:effectLst/>
                <a:latin typeface="Nirmala UI" panose="020B0502040204020203" pitchFamily="34" charset="0"/>
                <a:ea typeface="Calibri" panose="020F0502020204030204" pitchFamily="34" charset="0"/>
              </a:rPr>
              <a:t>থেকে</a:t>
            </a:r>
            <a:r>
              <a:rPr lang="en-US" sz="1600" dirty="0">
                <a:solidFill>
                  <a:srgbClr val="202122"/>
                </a:solidFill>
                <a:effectLst/>
                <a:latin typeface="Segoe UI" panose="020B0502040204020203" pitchFamily="34" charset="0"/>
                <a:ea typeface="Calibri" panose="020F0502020204030204" pitchFamily="34" charset="0"/>
              </a:rPr>
              <a:t> </a:t>
            </a:r>
            <a:r>
              <a:rPr lang="en-US" sz="1600" dirty="0" err="1">
                <a:solidFill>
                  <a:srgbClr val="202122"/>
                </a:solidFill>
                <a:effectLst/>
                <a:latin typeface="Nirmala UI" panose="020B0502040204020203" pitchFamily="34" charset="0"/>
                <a:ea typeface="Calibri" panose="020F0502020204030204" pitchFamily="34" charset="0"/>
              </a:rPr>
              <a:t>মুক্তি</a:t>
            </a:r>
            <a:r>
              <a:rPr lang="en-US" sz="1600" dirty="0">
                <a:solidFill>
                  <a:srgbClr val="202122"/>
                </a:solidFill>
                <a:effectLst/>
                <a:latin typeface="Segoe UI" panose="020B0502040204020203" pitchFamily="34" charset="0"/>
                <a:ea typeface="Calibri" panose="020F0502020204030204" pitchFamily="34" charset="0"/>
              </a:rPr>
              <a:t> </a:t>
            </a:r>
            <a:r>
              <a:rPr lang="en-US" sz="1600" dirty="0" err="1">
                <a:solidFill>
                  <a:srgbClr val="202122"/>
                </a:solidFill>
                <a:effectLst/>
                <a:latin typeface="Nirmala UI" panose="020B0502040204020203" pitchFamily="34" charset="0"/>
                <a:ea typeface="Calibri" panose="020F0502020204030204" pitchFamily="34" charset="0"/>
              </a:rPr>
              <a:t>দেয়া</a:t>
            </a:r>
            <a:r>
              <a:rPr lang="en-US" sz="1600" dirty="0">
                <a:solidFill>
                  <a:srgbClr val="202122"/>
                </a:solidFill>
                <a:effectLst/>
                <a:latin typeface="Segoe UI" panose="020B0502040204020203" pitchFamily="34" charset="0"/>
                <a:ea typeface="Calibri" panose="020F0502020204030204" pitchFamily="34" charset="0"/>
              </a:rPr>
              <a:t> </a:t>
            </a:r>
            <a:r>
              <a:rPr lang="en-US" sz="1600" dirty="0" err="1">
                <a:solidFill>
                  <a:srgbClr val="202122"/>
                </a:solidFill>
                <a:effectLst/>
                <a:latin typeface="Nirmala UI" panose="020B0502040204020203" pitchFamily="34" charset="0"/>
                <a:ea typeface="Calibri" panose="020F0502020204030204" pitchFamily="34" charset="0"/>
              </a:rPr>
              <a:t>হয়</a:t>
            </a:r>
            <a:r>
              <a:rPr lang="en-US" sz="1600" dirty="0">
                <a:solidFill>
                  <a:srgbClr val="202122"/>
                </a:solidFill>
                <a:effectLst/>
                <a:latin typeface="Nirmala UI" panose="020B0502040204020203" pitchFamily="34" charset="0"/>
                <a:ea typeface="Calibri" panose="020F0502020204030204" pitchFamily="34" charset="0"/>
              </a:rPr>
              <a:t>।</a:t>
            </a:r>
            <a:endParaRPr lang="en-US" dirty="0"/>
          </a:p>
        </p:txBody>
      </p:sp>
      <p:sp>
        <p:nvSpPr>
          <p:cNvPr id="6" name="TextBox 5">
            <a:extLst>
              <a:ext uri="{FF2B5EF4-FFF2-40B4-BE49-F238E27FC236}">
                <a16:creationId xmlns:a16="http://schemas.microsoft.com/office/drawing/2014/main" id="{833BBBD7-BCAD-4BD3-A49C-FCA980EC85C3}"/>
              </a:ext>
            </a:extLst>
          </p:cNvPr>
          <p:cNvSpPr txBox="1"/>
          <p:nvPr/>
        </p:nvSpPr>
        <p:spPr>
          <a:xfrm>
            <a:off x="3924886" y="239151"/>
            <a:ext cx="3742006" cy="584775"/>
          </a:xfrm>
          <a:prstGeom prst="rect">
            <a:avLst/>
          </a:prstGeom>
          <a:solidFill>
            <a:srgbClr val="92D050"/>
          </a:solidFill>
          <a:ln w="9525">
            <a:solidFill>
              <a:schemeClr val="tx1"/>
            </a:solidFill>
          </a:ln>
        </p:spPr>
        <p:txBody>
          <a:bodyPr wrap="square" rtlCol="0">
            <a:spAutoFit/>
          </a:bodyPr>
          <a:lstStyle/>
          <a:p>
            <a:r>
              <a:rPr lang="en-US" sz="3200" dirty="0">
                <a:latin typeface="NikoshBAN" panose="02000000000000000000" pitchFamily="2" charset="0"/>
                <a:cs typeface="NikoshBAN" panose="02000000000000000000" pitchFamily="2" charset="0"/>
              </a:rPr>
              <a:t>        ব</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00358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6" name="Rectangle 5">
            <a:extLst>
              <a:ext uri="{FF2B5EF4-FFF2-40B4-BE49-F238E27FC236}">
                <a16:creationId xmlns:a16="http://schemas.microsoft.com/office/drawing/2014/main" id="{6A3CCC66-8A69-44F4-9FB8-A72041623FF6}"/>
              </a:ext>
            </a:extLst>
          </p:cNvPr>
          <p:cNvSpPr/>
          <p:nvPr/>
        </p:nvSpPr>
        <p:spPr>
          <a:xfrm>
            <a:off x="1491174" y="1550677"/>
            <a:ext cx="8637563" cy="2733056"/>
          </a:xfrm>
          <a:prstGeom prst="rect">
            <a:avLst/>
          </a:prstGeom>
          <a:solidFill>
            <a:schemeClr val="accent1">
              <a:lumMod val="60000"/>
              <a:lumOff val="40000"/>
            </a:schemeClr>
          </a:solidFill>
          <a:ln w="3175">
            <a:solidFill>
              <a:schemeClr val="tx1"/>
            </a:solidFill>
          </a:ln>
        </p:spPr>
        <p:txBody>
          <a:bodyPr wrap="square">
            <a:spAutoFit/>
          </a:bodyPr>
          <a:lstStyle/>
          <a:p>
            <a:pPr algn="just" fontAlgn="base">
              <a:lnSpc>
                <a:spcPct val="115000"/>
              </a:lnSpc>
            </a:pPr>
            <a:r>
              <a:rPr lang="en-US" sz="2400" b="1" u="sng" dirty="0">
                <a:solidFill>
                  <a:srgbClr val="FF0000"/>
                </a:solidFill>
                <a:effectLst/>
                <a:latin typeface="Nirmala UI" panose="020B0502040204020203" pitchFamily="34" charset="0"/>
                <a:ea typeface="Times New Roman" panose="02020603050405020304" pitchFamily="18" charset="0"/>
                <a:cs typeface="Times New Roman" panose="02020603050405020304" pitchFamily="18" charset="0"/>
              </a:rPr>
              <a:t>                  </a:t>
            </a:r>
            <a:r>
              <a:rPr lang="en-US" sz="2400" b="1" u="sng" dirty="0" err="1">
                <a:solidFill>
                  <a:srgbClr val="FF0000"/>
                </a:solidFill>
                <a:effectLst/>
                <a:latin typeface="Nirmala UI" panose="020B0502040204020203" pitchFamily="34" charset="0"/>
                <a:ea typeface="Times New Roman" panose="02020603050405020304" pitchFamily="18" charset="0"/>
                <a:cs typeface="Times New Roman" panose="02020603050405020304" pitchFamily="18" charset="0"/>
              </a:rPr>
              <a:t>আওয়ামী</a:t>
            </a:r>
            <a:r>
              <a:rPr lang="en-US" sz="2400" b="1" u="sng" dirty="0">
                <a:solidFill>
                  <a:srgbClr val="FF0000"/>
                </a:solidFill>
                <a:effectLst/>
                <a:latin typeface="inherit"/>
                <a:ea typeface="Times New Roman" panose="02020603050405020304" pitchFamily="18" charset="0"/>
                <a:cs typeface="Segoe UI" panose="020B0502040204020203" pitchFamily="34" charset="0"/>
              </a:rPr>
              <a:t> </a:t>
            </a:r>
            <a:r>
              <a:rPr lang="en-US" sz="2400" b="1" u="sng" dirty="0" err="1">
                <a:solidFill>
                  <a:srgbClr val="FF0000"/>
                </a:solidFill>
                <a:effectLst/>
                <a:latin typeface="Nirmala UI" panose="020B0502040204020203" pitchFamily="34" charset="0"/>
                <a:ea typeface="Times New Roman" panose="02020603050405020304" pitchFamily="18" charset="0"/>
                <a:cs typeface="Times New Roman" panose="02020603050405020304" pitchFamily="18" charset="0"/>
              </a:rPr>
              <a:t>লীগ</a:t>
            </a:r>
            <a:r>
              <a:rPr lang="en-US" sz="2400" b="1" u="sng" dirty="0">
                <a:solidFill>
                  <a:srgbClr val="FF0000"/>
                </a:solidFill>
                <a:effectLst/>
                <a:latin typeface="inherit"/>
                <a:ea typeface="Times New Roman" panose="02020603050405020304" pitchFamily="18" charset="0"/>
                <a:cs typeface="Segoe UI" panose="020B0502040204020203" pitchFamily="34" charset="0"/>
              </a:rPr>
              <a:t> </a:t>
            </a:r>
            <a:r>
              <a:rPr lang="en-US" sz="2400" b="1" u="sng" dirty="0" err="1">
                <a:solidFill>
                  <a:srgbClr val="FF0000"/>
                </a:solidFill>
                <a:effectLst/>
                <a:latin typeface="Nirmala UI" panose="020B0502040204020203" pitchFamily="34" charset="0"/>
                <a:ea typeface="Times New Roman" panose="02020603050405020304" pitchFamily="18" charset="0"/>
                <a:cs typeface="Times New Roman" panose="02020603050405020304" pitchFamily="18" charset="0"/>
              </a:rPr>
              <a:t>প্রতিষ্ঠা</a:t>
            </a:r>
            <a:r>
              <a:rPr lang="en-US" sz="2400" b="1" u="sng" dirty="0">
                <a:solidFill>
                  <a:srgbClr val="FF0000"/>
                </a:solidFill>
                <a:effectLst/>
                <a:latin typeface="Nirmala UI" panose="020B0502040204020203" pitchFamily="34" charset="0"/>
                <a:ea typeface="Times New Roman" panose="02020603050405020304" pitchFamily="18" charset="0"/>
                <a:cs typeface="Times New Roman" panose="02020603050405020304" pitchFamily="18" charset="0"/>
              </a:rPr>
              <a:t>; </a:t>
            </a:r>
            <a:endParaRPr lang="en-US" b="1" dirty="0">
              <a:solidFill>
                <a:srgbClr val="243F60"/>
              </a:solidFill>
              <a:latin typeface="Cambria" panose="02040503050406030204" pitchFamily="18" charset="0"/>
              <a:ea typeface="Times New Roman" panose="02020603050405020304" pitchFamily="18" charset="0"/>
              <a:cs typeface="Times New Roman" panose="02020603050405020304" pitchFamily="18" charset="0"/>
            </a:endParaRPr>
          </a:p>
          <a:p>
            <a:pPr algn="just" fontAlgn="base"/>
            <a:r>
              <a:rPr lang="en-US" dirty="0">
                <a:solidFill>
                  <a:srgbClr val="202122"/>
                </a:solidFill>
                <a:latin typeface="Segoe UI" panose="020B0502040204020203" pitchFamily="34" charset="0"/>
                <a:ea typeface="Times New Roman" panose="02020603050405020304" pitchFamily="18" charset="0"/>
              </a:rPr>
              <a:t>২৩ </a:t>
            </a:r>
            <a:r>
              <a:rPr lang="en-US" dirty="0" err="1">
                <a:solidFill>
                  <a:srgbClr val="202122"/>
                </a:solidFill>
                <a:latin typeface="Nirmala UI" panose="020B0502040204020203" pitchFamily="34" charset="0"/>
                <a:ea typeface="Times New Roman" panose="02020603050405020304" pitchFamily="18" charset="0"/>
              </a:rPr>
              <a:t>জুন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সোহরাওয়ার্দী</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এবং</a:t>
            </a:r>
            <a:r>
              <a:rPr lang="en-US" dirty="0">
                <a:solidFill>
                  <a:srgbClr val="202122"/>
                </a:solidFill>
                <a:latin typeface="Segoe UI" panose="020B0502040204020203" pitchFamily="34" charset="0"/>
                <a:ea typeface="Times New Roman" panose="02020603050405020304" pitchFamily="18" charset="0"/>
              </a:rPr>
              <a:t> </a:t>
            </a:r>
            <a:r>
              <a:rPr lang="en-US" u="sng" dirty="0" err="1">
                <a:solidFill>
                  <a:srgbClr val="6B4BA1"/>
                </a:solidFill>
                <a:latin typeface="Nirmala UI" panose="020B0502040204020203" pitchFamily="34" charset="0"/>
                <a:ea typeface="Times New Roman" panose="02020603050405020304" pitchFamily="18" charset="0"/>
                <a:hlinkClick r:id="rId4" tooltip="মাওলানা ভাসানী"/>
              </a:rPr>
              <a:t>মাওলানা</a:t>
            </a:r>
            <a:r>
              <a:rPr lang="en-US" u="sng" dirty="0">
                <a:solidFill>
                  <a:srgbClr val="6B4BA1"/>
                </a:solidFill>
                <a:latin typeface="inherit"/>
                <a:ea typeface="Times New Roman" panose="02020603050405020304" pitchFamily="18" charset="0"/>
                <a:cs typeface="Segoe UI" panose="020B0502040204020203" pitchFamily="34" charset="0"/>
                <a:hlinkClick r:id="rId4" tooltip="মাওলানা ভাসানী"/>
              </a:rPr>
              <a:t> </a:t>
            </a:r>
            <a:r>
              <a:rPr lang="en-US" u="sng" dirty="0" err="1">
                <a:solidFill>
                  <a:srgbClr val="6B4BA1"/>
                </a:solidFill>
                <a:latin typeface="Nirmala UI" panose="020B0502040204020203" pitchFamily="34" charset="0"/>
                <a:ea typeface="Times New Roman" panose="02020603050405020304" pitchFamily="18" charset="0"/>
                <a:hlinkClick r:id="rId4" tooltip="মাওলানা ভাসানী"/>
              </a:rPr>
              <a:t>ভাসানী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পাকিস্তান</a:t>
            </a:r>
            <a:r>
              <a:rPr lang="en-US" dirty="0">
                <a:solidFill>
                  <a:srgbClr val="202122"/>
                </a:solidFill>
                <a:latin typeface="Segoe UI" panose="020B0502040204020203" pitchFamily="34" charset="0"/>
                <a:ea typeface="Times New Roman" panose="02020603050405020304" pitchFamily="18" charset="0"/>
              </a:rPr>
              <a:t> </a:t>
            </a:r>
            <a:r>
              <a:rPr lang="en-US" u="sng" dirty="0" err="1">
                <a:solidFill>
                  <a:srgbClr val="6B4BA1"/>
                </a:solidFill>
                <a:latin typeface="Nirmala UI" panose="020B0502040204020203" pitchFamily="34" charset="0"/>
                <a:ea typeface="Times New Roman" panose="02020603050405020304" pitchFamily="18" charset="0"/>
                <a:hlinkClick r:id="rId5" tooltip="আওয়ামী মুসলিম লীগ"/>
              </a:rPr>
              <a:t>আওয়ামী</a:t>
            </a:r>
            <a:r>
              <a:rPr lang="en-US" u="sng" dirty="0">
                <a:solidFill>
                  <a:srgbClr val="6B4BA1"/>
                </a:solidFill>
                <a:latin typeface="inherit"/>
                <a:ea typeface="Times New Roman" panose="02020603050405020304" pitchFamily="18" charset="0"/>
                <a:cs typeface="Segoe UI" panose="020B0502040204020203" pitchFamily="34" charset="0"/>
                <a:hlinkClick r:id="rId5" tooltip="আওয়ামী মুসলিম লীগ"/>
              </a:rPr>
              <a:t> </a:t>
            </a:r>
            <a:r>
              <a:rPr lang="en-US" u="sng" dirty="0" err="1">
                <a:solidFill>
                  <a:srgbClr val="6B4BA1"/>
                </a:solidFill>
                <a:latin typeface="Nirmala UI" panose="020B0502040204020203" pitchFamily="34" charset="0"/>
                <a:ea typeface="Times New Roman" panose="02020603050405020304" pitchFamily="18" charset="0"/>
                <a:hlinkClick r:id="rId5" tooltip="আওয়ামী মুসলিম লীগ"/>
              </a:rPr>
              <a:t>মুসলিম</a:t>
            </a:r>
            <a:r>
              <a:rPr lang="en-US" u="sng" dirty="0">
                <a:solidFill>
                  <a:srgbClr val="6B4BA1"/>
                </a:solidFill>
                <a:latin typeface="inherit"/>
                <a:ea typeface="Times New Roman" panose="02020603050405020304" pitchFamily="18" charset="0"/>
                <a:cs typeface="Segoe UI" panose="020B0502040204020203" pitchFamily="34" charset="0"/>
                <a:hlinkClick r:id="rId5" tooltip="আওয়ামী মুসলিম লীগ"/>
              </a:rPr>
              <a:t> </a:t>
            </a:r>
            <a:r>
              <a:rPr lang="en-US" u="sng" dirty="0" err="1">
                <a:solidFill>
                  <a:srgbClr val="6B4BA1"/>
                </a:solidFill>
                <a:latin typeface="Nirmala UI" panose="020B0502040204020203" pitchFamily="34" charset="0"/>
                <a:ea typeface="Times New Roman" panose="02020603050405020304" pitchFamily="18" charset="0"/>
                <a:hlinkClick r:id="rId5" tooltip="আওয়ামী মুসলিম লীগ"/>
              </a:rPr>
              <a:t>লীগ</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গঠন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শেখ</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মুজিব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মুসলিম</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লীগ</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ছেড়ে</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এই</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নতুন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যোগ</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দেন</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তাকে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দলের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পাকিস্তান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অংশের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যুগ্ম</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সাধারণ</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সম্পাদক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নির্বাচিত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হয়</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জুনের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শেষ</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জেল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থেকে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ছাড়া</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পান</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ছাড়া</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পাওয়ার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পরই</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খাদ্য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সংকটের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বিরুদ্ধে</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আন্দোলনে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যোগ</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দেন</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a:solidFill>
                  <a:srgbClr val="202122"/>
                </a:solidFill>
                <a:latin typeface="Nirmala UI" panose="020B0502040204020203" pitchFamily="34" charset="0"/>
                <a:ea typeface="Times New Roman" panose="02020603050405020304" pitchFamily="18" charset="0"/>
              </a:rPr>
              <a:t>এ</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বছরের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সেপ্টেম্বর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মাসে</a:t>
            </a:r>
            <a:r>
              <a:rPr lang="en-US" dirty="0">
                <a:solidFill>
                  <a:srgbClr val="202122"/>
                </a:solidFill>
                <a:latin typeface="Segoe UI" panose="020B0502040204020203" pitchFamily="34" charset="0"/>
                <a:ea typeface="Times New Roman" panose="02020603050405020304" pitchFamily="18" charset="0"/>
              </a:rPr>
              <a:t> ১৪৪ </a:t>
            </a:r>
            <a:r>
              <a:rPr lang="en-US" dirty="0" err="1">
                <a:solidFill>
                  <a:srgbClr val="202122"/>
                </a:solidFill>
                <a:latin typeface="Nirmala UI" panose="020B0502040204020203" pitchFamily="34" charset="0"/>
                <a:ea typeface="Times New Roman" panose="02020603050405020304" pitchFamily="18" charset="0"/>
              </a:rPr>
              <a:t>ধারা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ভঙ্গের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অভিযোগে</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তাকে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সাময়িকভাবে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আটক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রাখা</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হলেও</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অচিরেই</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ছাড়া</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যান</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মাওলানা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আবদুল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হামিদ</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খান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ভাসানীর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সাথে</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মিলে</a:t>
            </a:r>
            <a:r>
              <a:rPr lang="en-US" dirty="0">
                <a:solidFill>
                  <a:srgbClr val="202122"/>
                </a:solidFill>
                <a:latin typeface="Segoe UI" panose="020B0502040204020203" pitchFamily="34" charset="0"/>
                <a:ea typeface="Times New Roman" panose="02020603050405020304" pitchFamily="18" charset="0"/>
              </a:rPr>
              <a:t> </a:t>
            </a:r>
            <a:r>
              <a:rPr lang="en-US" u="sng" dirty="0" err="1">
                <a:solidFill>
                  <a:srgbClr val="6B4BA1"/>
                </a:solidFill>
                <a:latin typeface="Nirmala UI" panose="020B0502040204020203" pitchFamily="34" charset="0"/>
                <a:ea typeface="Times New Roman" panose="02020603050405020304" pitchFamily="18" charset="0"/>
                <a:hlinkClick r:id="rId6" tooltip="লিয়াকত আলি খান"/>
              </a:rPr>
              <a:t>লিয়াকত</a:t>
            </a:r>
            <a:r>
              <a:rPr lang="en-US" u="sng" dirty="0">
                <a:solidFill>
                  <a:srgbClr val="6B4BA1"/>
                </a:solidFill>
                <a:latin typeface="inherit"/>
                <a:ea typeface="Times New Roman" panose="02020603050405020304" pitchFamily="18" charset="0"/>
                <a:cs typeface="Segoe UI" panose="020B0502040204020203" pitchFamily="34" charset="0"/>
                <a:hlinkClick r:id="rId6" tooltip="লিয়াকত আলি খান"/>
              </a:rPr>
              <a:t> </a:t>
            </a:r>
            <a:r>
              <a:rPr lang="en-US" u="sng" dirty="0" err="1">
                <a:solidFill>
                  <a:srgbClr val="6B4BA1"/>
                </a:solidFill>
                <a:latin typeface="Nirmala UI" panose="020B0502040204020203" pitchFamily="34" charset="0"/>
                <a:ea typeface="Times New Roman" panose="02020603050405020304" pitchFamily="18" charset="0"/>
                <a:hlinkClick r:id="rId6" tooltip="লিয়াকত আলি খান"/>
              </a:rPr>
              <a:t>আলি</a:t>
            </a:r>
            <a:r>
              <a:rPr lang="en-US" u="sng" dirty="0">
                <a:solidFill>
                  <a:srgbClr val="6B4BA1"/>
                </a:solidFill>
                <a:latin typeface="inherit"/>
                <a:ea typeface="Times New Roman" panose="02020603050405020304" pitchFamily="18" charset="0"/>
                <a:cs typeface="Segoe UI" panose="020B0502040204020203" pitchFamily="34" charset="0"/>
                <a:hlinkClick r:id="rId6" tooltip="লিয়াকত আলি খান"/>
              </a:rPr>
              <a:t> </a:t>
            </a:r>
            <a:r>
              <a:rPr lang="en-US" u="sng" dirty="0" err="1">
                <a:solidFill>
                  <a:srgbClr val="6B4BA1"/>
                </a:solidFill>
                <a:latin typeface="Nirmala UI" panose="020B0502040204020203" pitchFamily="34" charset="0"/>
                <a:ea typeface="Times New Roman" panose="02020603050405020304" pitchFamily="18" charset="0"/>
                <a:hlinkClick r:id="rId6" tooltip="লিয়াকত আলি খান"/>
              </a:rPr>
              <a:t>খানের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কাছে</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একটি</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প্রতিনিধিদল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প্রেরণের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চেষ্টা</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ভাসানী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তাকে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আটক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হয়</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এটি</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ছিল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অক্টোবরের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শেষদিকের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কথা</a:t>
            </a:r>
            <a:r>
              <a:rPr lang="en-US" dirty="0">
                <a:solidFill>
                  <a:srgbClr val="202122"/>
                </a:solidFill>
                <a:latin typeface="Mangal" panose="02040503050203030202"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5940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2" name="Rectangle 1">
            <a:extLst>
              <a:ext uri="{FF2B5EF4-FFF2-40B4-BE49-F238E27FC236}">
                <a16:creationId xmlns:a16="http://schemas.microsoft.com/office/drawing/2014/main" id="{3F947329-1276-484A-AAD9-F14B649F23C2}"/>
              </a:ext>
            </a:extLst>
          </p:cNvPr>
          <p:cNvSpPr/>
          <p:nvPr/>
        </p:nvSpPr>
        <p:spPr>
          <a:xfrm>
            <a:off x="1125415" y="1305342"/>
            <a:ext cx="8890782" cy="2862322"/>
          </a:xfrm>
          <a:prstGeom prst="rect">
            <a:avLst/>
          </a:prstGeom>
          <a:solidFill>
            <a:schemeClr val="accent1">
              <a:lumMod val="40000"/>
              <a:lumOff val="60000"/>
            </a:schemeClr>
          </a:solidFill>
          <a:ln w="9525">
            <a:solidFill>
              <a:schemeClr val="tx1"/>
            </a:solidFill>
          </a:ln>
        </p:spPr>
        <p:txBody>
          <a:bodyPr wrap="square">
            <a:spAutoFit/>
          </a:bodyPr>
          <a:lstStyle/>
          <a:p>
            <a:pPr algn="just" fontAlgn="base">
              <a:spcBef>
                <a:spcPts val="600"/>
              </a:spcBef>
              <a:spcAft>
                <a:spcPts val="1200"/>
              </a:spcAft>
            </a:pPr>
            <a:r>
              <a:rPr lang="en-US" dirty="0">
                <a:solidFill>
                  <a:srgbClr val="202122"/>
                </a:solidFill>
                <a:latin typeface="Segoe UI" panose="020B0502040204020203" pitchFamily="34" charset="0"/>
                <a:ea typeface="Times New Roman" panose="02020603050405020304" pitchFamily="18" charset="0"/>
              </a:rPr>
              <a:t>১৯৫০ </a:t>
            </a:r>
            <a:r>
              <a:rPr lang="en-US" dirty="0" err="1">
                <a:solidFill>
                  <a:srgbClr val="202122"/>
                </a:solidFill>
                <a:latin typeface="Nirmala UI" panose="020B0502040204020203" pitchFamily="34" charset="0"/>
                <a:ea typeface="Times New Roman" panose="02020603050405020304" pitchFamily="18" charset="0"/>
              </a:rPr>
              <a:t>খ্রিষ্টাব্দের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জানুয়ারি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মাসের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প্রথমদিকে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পাকিস্তানের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প্রধানমন্ত্রী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লিয়াকত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খানের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পাকিস্তান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আগমনকে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উপলক্ষ</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আওয়ামী</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মুসলিম</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লীগ</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ঢাকায়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দুর্ভিক্ষবিরোধী</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মিছিল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বের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এই</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মিছিলের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নেতৃত্ব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দেয়ার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কারণে</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এবারও</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শেখ</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মুজিব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আটক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হন</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সেবার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তার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দুই</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বছর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জেল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হয়েছিল</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১৯৫২ </a:t>
            </a:r>
            <a:r>
              <a:rPr lang="en-US" dirty="0" err="1">
                <a:solidFill>
                  <a:srgbClr val="202122"/>
                </a:solidFill>
                <a:latin typeface="Nirmala UI" panose="020B0502040204020203" pitchFamily="34" charset="0"/>
                <a:ea typeface="Times New Roman" panose="02020603050405020304" pitchFamily="18" charset="0"/>
              </a:rPr>
              <a:t>খ্রিষ্টাব্দের</a:t>
            </a:r>
            <a:r>
              <a:rPr lang="en-US" dirty="0">
                <a:solidFill>
                  <a:srgbClr val="202122"/>
                </a:solidFill>
                <a:latin typeface="Segoe UI" panose="020B0502040204020203" pitchFamily="34" charset="0"/>
                <a:ea typeface="Times New Roman" panose="02020603050405020304" pitchFamily="18" charset="0"/>
              </a:rPr>
              <a:t> ২৬ </a:t>
            </a:r>
            <a:r>
              <a:rPr lang="en-US" dirty="0" err="1">
                <a:solidFill>
                  <a:srgbClr val="202122"/>
                </a:solidFill>
                <a:latin typeface="Nirmala UI" panose="020B0502040204020203" pitchFamily="34" charset="0"/>
                <a:ea typeface="Times New Roman" panose="02020603050405020304" pitchFamily="18" charset="0"/>
              </a:rPr>
              <a:t>জানুয়ারি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খাজা</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নাজিমুদ্দিন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ঘোষণা</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উর্দুই</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পাকিস্তানের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একমাত্র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রাষ্ট্রভাষা</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হবে</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a:solidFill>
                  <a:srgbClr val="202122"/>
                </a:solidFill>
                <a:latin typeface="Nirmala UI" panose="020B0502040204020203" pitchFamily="34" charset="0"/>
                <a:ea typeface="Times New Roman" panose="02020603050405020304" pitchFamily="18" charset="0"/>
              </a:rPr>
              <a:t>এ</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ঘোষণার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জেলে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থাকা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সত্ত্বেও</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জেল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থেকে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নির্দেশনা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দেয়ার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মাধ্যমে</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রাষ্ট্রভাষা</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সংগ্রাম</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পরিষদকে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পরিচালনার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মাধ্যমে</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প্রতিবাদ</a:t>
            </a:r>
            <a:r>
              <a:rPr lang="en-US" dirty="0">
                <a:solidFill>
                  <a:srgbClr val="202122"/>
                </a:solidFill>
                <a:latin typeface="Segoe UI" panose="020B0502040204020203" pitchFamily="34" charset="0"/>
                <a:ea typeface="Times New Roman" panose="02020603050405020304" pitchFamily="18" charset="0"/>
              </a:rPr>
              <a:t> </a:t>
            </a:r>
            <a:r>
              <a:rPr lang="en-US" dirty="0">
                <a:solidFill>
                  <a:srgbClr val="202122"/>
                </a:solidFill>
                <a:latin typeface="Nirmala UI" panose="020B0502040204020203" pitchFamily="34" charset="0"/>
                <a:ea typeface="Times New Roman" panose="02020603050405020304" pitchFamily="18" charset="0"/>
              </a:rPr>
              <a:t>ও</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প্রতিরোধ</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আয়োজনে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তিনি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ভূমিকা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রাখেন</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এরপরই</a:t>
            </a:r>
            <a:r>
              <a:rPr lang="en-US" dirty="0">
                <a:solidFill>
                  <a:srgbClr val="202122"/>
                </a:solidFill>
                <a:latin typeface="Segoe UI" panose="020B0502040204020203" pitchFamily="34" charset="0"/>
                <a:ea typeface="Times New Roman" panose="02020603050405020304" pitchFamily="18" charset="0"/>
              </a:rPr>
              <a:t> ২১ </a:t>
            </a:r>
            <a:r>
              <a:rPr lang="en-US" dirty="0" err="1">
                <a:solidFill>
                  <a:srgbClr val="202122"/>
                </a:solidFill>
                <a:latin typeface="Nirmala UI" panose="020B0502040204020203" pitchFamily="34" charset="0"/>
                <a:ea typeface="Times New Roman" panose="02020603050405020304" pitchFamily="18" charset="0"/>
              </a:rPr>
              <a:t>ফেব্রুয়ারিকে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রাষ্ট্রভাষার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আদায়ের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দিবস</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হিসেবে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পালন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সিদ্ধান্ত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নেয়া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হয়</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একই</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সময়ে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শেখ</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মুজিব</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জেলে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থেকে</a:t>
            </a:r>
            <a:r>
              <a:rPr lang="en-US" dirty="0">
                <a:solidFill>
                  <a:srgbClr val="202122"/>
                </a:solidFill>
                <a:latin typeface="Segoe UI" panose="020B0502040204020203" pitchFamily="34" charset="0"/>
                <a:ea typeface="Times New Roman" panose="02020603050405020304" pitchFamily="18" charset="0"/>
              </a:rPr>
              <a:t> ১৪ </a:t>
            </a:r>
            <a:r>
              <a:rPr lang="en-US" dirty="0" err="1">
                <a:solidFill>
                  <a:srgbClr val="202122"/>
                </a:solidFill>
                <a:latin typeface="Nirmala UI" panose="020B0502040204020203" pitchFamily="34" charset="0"/>
                <a:ea typeface="Times New Roman" panose="02020603050405020304" pitchFamily="18" charset="0"/>
              </a:rPr>
              <a:t>ফেব্রুয়ারি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থেকে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অনশন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পালনের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সিদ্ধান্ত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নেন</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তার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এই</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অনশন</a:t>
            </a:r>
            <a:r>
              <a:rPr lang="en-US" dirty="0">
                <a:solidFill>
                  <a:srgbClr val="202122"/>
                </a:solidFill>
                <a:latin typeface="Segoe UI" panose="020B0502040204020203" pitchFamily="34" charset="0"/>
                <a:ea typeface="Times New Roman" panose="02020603050405020304" pitchFamily="18" charset="0"/>
              </a:rPr>
              <a:t> ১৩ </a:t>
            </a:r>
            <a:r>
              <a:rPr lang="en-US" dirty="0" err="1">
                <a:solidFill>
                  <a:srgbClr val="202122"/>
                </a:solidFill>
                <a:latin typeface="Nirmala UI" panose="020B0502040204020203" pitchFamily="34" charset="0"/>
                <a:ea typeface="Times New Roman" panose="02020603050405020304" pitchFamily="18" charset="0"/>
              </a:rPr>
              <a:t>দিন</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কার্যকর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ছিল</a:t>
            </a:r>
            <a:r>
              <a:rPr lang="en-US" dirty="0">
                <a:solidFill>
                  <a:srgbClr val="202122"/>
                </a:solidFill>
                <a:latin typeface="Nirmala UI" panose="020B0502040204020203" pitchFamily="34" charset="0"/>
                <a:ea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rPr>
              <a:t> ২৬ </a:t>
            </a:r>
            <a:r>
              <a:rPr lang="en-US" dirty="0" err="1">
                <a:solidFill>
                  <a:srgbClr val="202122"/>
                </a:solidFill>
                <a:latin typeface="Nirmala UI" panose="020B0502040204020203" pitchFamily="34" charset="0"/>
                <a:ea typeface="Times New Roman" panose="02020603050405020304" pitchFamily="18" charset="0"/>
              </a:rPr>
              <a:t>ফেব্রুয়ারি</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তাকে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জেল</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থেকে</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মুক্তি</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দেয়া</a:t>
            </a:r>
            <a:r>
              <a:rPr lang="en-US" dirty="0">
                <a:solidFill>
                  <a:srgbClr val="202122"/>
                </a:solidFill>
                <a:latin typeface="Segoe UI" panose="020B0502040204020203" pitchFamily="34" charset="0"/>
                <a:ea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rPr>
              <a:t>হয়</a:t>
            </a:r>
            <a:r>
              <a:rPr lang="en-US" dirty="0">
                <a:solidFill>
                  <a:srgbClr val="202122"/>
                </a:solidFill>
                <a:latin typeface="Mangal" panose="02040503050203030202"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2944998-DE61-4F4B-A8BA-F453F71B061F}"/>
              </a:ext>
            </a:extLst>
          </p:cNvPr>
          <p:cNvSpPr txBox="1"/>
          <p:nvPr/>
        </p:nvSpPr>
        <p:spPr>
          <a:xfrm>
            <a:off x="3685735" y="211015"/>
            <a:ext cx="3446585" cy="646331"/>
          </a:xfrm>
          <a:prstGeom prst="rect">
            <a:avLst/>
          </a:prstGeom>
          <a:solidFill>
            <a:schemeClr val="accent2">
              <a:lumMod val="60000"/>
              <a:lumOff val="40000"/>
            </a:schemeClr>
          </a:solidFill>
          <a:ln w="3175">
            <a:solidFill>
              <a:schemeClr val="tx1"/>
            </a:solidFill>
          </a:ln>
        </p:spPr>
        <p:txBody>
          <a:bodyPr wrap="square" rtlCol="0">
            <a:spAutoFit/>
          </a:bodyPr>
          <a:lstStyle/>
          <a:p>
            <a:r>
              <a:rPr lang="en-US" sz="3600" dirty="0">
                <a:latin typeface="NikoshBAN" panose="02000000000000000000" pitchFamily="2" charset="0"/>
                <a:cs typeface="NikoshBAN" panose="02000000000000000000" pitchFamily="2" charset="0"/>
              </a:rPr>
              <a:t>      ব</a:t>
            </a:r>
            <a:r>
              <a:rPr lang="as-IN"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a:t>
            </a:r>
            <a:r>
              <a:rPr lang="as-IN" sz="3600" dirty="0">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53890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2" name="Rectangle 1">
            <a:extLst>
              <a:ext uri="{FF2B5EF4-FFF2-40B4-BE49-F238E27FC236}">
                <a16:creationId xmlns:a16="http://schemas.microsoft.com/office/drawing/2014/main" id="{29DB7D7E-869E-475F-B80A-5F11BC061B8E}"/>
              </a:ext>
            </a:extLst>
          </p:cNvPr>
          <p:cNvSpPr/>
          <p:nvPr/>
        </p:nvSpPr>
        <p:spPr>
          <a:xfrm>
            <a:off x="1125415" y="490792"/>
            <a:ext cx="9762979" cy="3965124"/>
          </a:xfrm>
          <a:prstGeom prst="rect">
            <a:avLst/>
          </a:prstGeom>
          <a:ln w="12700">
            <a:solidFill>
              <a:schemeClr val="tx1"/>
            </a:solidFill>
          </a:ln>
        </p:spPr>
        <p:txBody>
          <a:bodyPr wrap="square">
            <a:spAutoFit/>
          </a:bodyPr>
          <a:lstStyle/>
          <a:p>
            <a:pPr>
              <a:lnSpc>
                <a:spcPct val="115000"/>
              </a:lnSpc>
            </a:pPr>
            <a:r>
              <a:rPr lang="en-US" sz="4000" b="1" u="sng" dirty="0">
                <a:solidFill>
                  <a:srgbClr val="00B05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4000" b="1" u="sng" dirty="0" err="1">
                <a:solidFill>
                  <a:srgbClr val="00B050"/>
                </a:solidFill>
                <a:effectLst/>
                <a:latin typeface="Nirmala UI" panose="020B0502040204020203" pitchFamily="34" charset="0"/>
                <a:ea typeface="Times New Roman" panose="02020603050405020304" pitchFamily="18" charset="0"/>
                <a:cs typeface="Times New Roman" panose="02020603050405020304" pitchFamily="18" charset="0"/>
              </a:rPr>
              <a:t>ইংরেজি</a:t>
            </a:r>
            <a:r>
              <a:rPr lang="en-US" sz="4000" b="1" u="sng" dirty="0">
                <a:solidFill>
                  <a:srgbClr val="00B050"/>
                </a:solidFill>
                <a:effectLst/>
                <a:latin typeface="Segoe UI" panose="020B0502040204020203"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«Sir [President of the Constituent Assembly], you will see that they want to place the word ‘East Pakistan’ instead of ‘East Bengal’. We have demanded so many times that you should use Bengal instead of Pakistan. The word ‘Bengal’ has a history, has a tradition of its own. You can change it only after the people have been consulted. If you want to change it then we have to go back to Bengal and ask them whether they accept it. So far as the question of One-Unit is concerned it can come in the constitution. Why do you want it to be taken up just now? What about the state language, Bengali? What about joint electorate? What about Autonomy? The people of East Bengal will be prepared to consider One-Unit with all these things. So, I appeal to my friends on that side to allow the people to give their verdict in any way, in the form of referendum or in the form of plebiscite.</a:t>
            </a:r>
            <a:r>
              <a:rPr lang="en-US" sz="1100" u="sng" dirty="0">
                <a:solidFill>
                  <a:srgbClr val="6B4BA1"/>
                </a:solidFill>
                <a:effectLst/>
                <a:latin typeface="inherit"/>
                <a:ea typeface="Times New Roman" panose="02020603050405020304" pitchFamily="18" charset="0"/>
                <a:cs typeface="Segoe UI" panose="020B0502040204020203" pitchFamily="34" charset="0"/>
                <a:hlinkClick r:id="rId4"/>
              </a:rPr>
              <a:t>[</a:t>
            </a:r>
            <a:r>
              <a:rPr lang="en-US" sz="1100" u="sng" dirty="0">
                <a:solidFill>
                  <a:srgbClr val="6B4BA1"/>
                </a:solidFill>
                <a:effectLst/>
                <a:latin typeface="Nirmala UI" panose="020B0502040204020203" pitchFamily="34" charset="0"/>
                <a:ea typeface="Times New Roman" panose="02020603050405020304" pitchFamily="18" charset="0"/>
                <a:cs typeface="Segoe UI" panose="020B0502040204020203" pitchFamily="34" charset="0"/>
                <a:hlinkClick r:id="rId4"/>
              </a:rPr>
              <a:t>৭</a:t>
            </a:r>
            <a:r>
              <a:rPr lang="en-US" sz="1100" u="sng" dirty="0">
                <a:solidFill>
                  <a:srgbClr val="6B4BA1"/>
                </a:solidFill>
                <a:effectLst/>
                <a:latin typeface="inherit"/>
                <a:ea typeface="Times New Roman" panose="02020603050405020304" pitchFamily="18" charset="0"/>
                <a:cs typeface="Segoe UI" panose="020B0502040204020203" pitchFamily="34" charset="0"/>
                <a:hlinkClick r:id="rId4"/>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473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2" name="Rectangle 1">
            <a:extLst>
              <a:ext uri="{FF2B5EF4-FFF2-40B4-BE49-F238E27FC236}">
                <a16:creationId xmlns:a16="http://schemas.microsoft.com/office/drawing/2014/main" id="{BF792BC4-AE2A-490A-9645-64428A0EAC46}"/>
              </a:ext>
            </a:extLst>
          </p:cNvPr>
          <p:cNvSpPr/>
          <p:nvPr/>
        </p:nvSpPr>
        <p:spPr>
          <a:xfrm>
            <a:off x="918116" y="133771"/>
            <a:ext cx="10552716" cy="4042069"/>
          </a:xfrm>
          <a:prstGeom prst="rect">
            <a:avLst/>
          </a:prstGeom>
          <a:solidFill>
            <a:schemeClr val="accent2">
              <a:lumMod val="60000"/>
              <a:lumOff val="40000"/>
            </a:schemeClr>
          </a:solidFill>
        </p:spPr>
        <p:txBody>
          <a:bodyPr wrap="square">
            <a:spAutoFit/>
          </a:bodyPr>
          <a:lstStyle/>
          <a:p>
            <a:pPr>
              <a:lnSpc>
                <a:spcPct val="115000"/>
              </a:lnSpc>
            </a:pPr>
            <a:r>
              <a:rPr lang="en-US" sz="4000" b="1" u="sng" dirty="0">
                <a:solidFill>
                  <a:srgbClr val="00B05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4000" b="1" u="sng" dirty="0" err="1">
                <a:solidFill>
                  <a:srgbClr val="00B050"/>
                </a:solidFill>
                <a:effectLst/>
                <a:latin typeface="Nirmala UI" panose="020B0502040204020203" pitchFamily="34" charset="0"/>
                <a:ea typeface="Times New Roman" panose="02020603050405020304" pitchFamily="18" charset="0"/>
                <a:cs typeface="Times New Roman" panose="02020603050405020304" pitchFamily="18" charset="0"/>
              </a:rPr>
              <a:t>বাংলা</a:t>
            </a:r>
            <a:r>
              <a:rPr lang="en-US" sz="4000" b="1" u="sng" dirty="0">
                <a:solidFill>
                  <a:srgbClr val="00B050"/>
                </a:solidFill>
                <a:latin typeface="Segoe UI" panose="020B0502040204020203"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600"/>
              </a:spcBef>
              <a:spcAft>
                <a:spcPts val="1200"/>
              </a:spcAft>
            </a:pP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স্যার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গণপরিষদের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প্রেসিডেন্ট</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আপনি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দেখবেন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ওরা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নামের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পরিবর্তে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পাকিস্তান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রাখতে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চায়</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আমরা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বহুবার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দাবি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জানিয়েছি</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পাকিস্তানের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পরিবর্তে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আপনাদের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বঙ্গ</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ব্যবহার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হবে</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শব্দটার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একটি</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নিজস্ব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ইতিহাস</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ঐতিহ্য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আছে</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আপনারা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এই</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আমাদের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জনগণের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সঙ্গে</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আলাপ</a:t>
            </a:r>
            <a:r>
              <a:rPr lang="en-US" dirty="0" err="1">
                <a:solidFill>
                  <a:srgbClr val="202122"/>
                </a:solidFill>
                <a:latin typeface="Segoe UI" panose="020B0502040204020203" pitchFamily="34" charset="0"/>
                <a:ea typeface="Times New Roman" panose="02020603050405020304" pitchFamily="18" charset="0"/>
                <a:cs typeface="Times New Roman" panose="02020603050405020304" pitchFamily="18" charset="0"/>
              </a:rPr>
              <a:t>-</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আলোচনা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পরিবর্তন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পারেন</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আপনারা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যদি</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ঐ</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পরিবর্তন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চান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তাহলে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আমাদের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বাংলায়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আবার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যেতে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হবে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সেখানকার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জনগণের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কাছে</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জিজ্ঞেস</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হবে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পরিবর্তনকে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কিনা</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ইউনিটের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প্রশ্নটা</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গঠনতন্ত্রে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অন্তর্ভুক্ত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হতে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আপনারা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এটাকে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এখনই</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তুলতে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চান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ভাষাকে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রাষ্ট্রভাষা</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হিসেবে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গ্রহণ</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ব্যাপারে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হবে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যুক্ত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নির্বাচনী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এলাকা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গঠনের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প্রশ্ননটাই</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সমাধান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আমাদের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স্বায়ত্তশাসন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সম্বন্ধে</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ভাবছেন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বাংলার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জনগণ</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অন্যান্য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প্রশ্নগুলোর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সমাধানের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সাথে</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ইউনিটের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প্রশ্নটাকে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বিবেচনা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প্রস্তুত</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তাই</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আমার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ঐ</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অংশের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বন্ধুদের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কাছে</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আবেদন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জানাবো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যেন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আমাদের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জনগণের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রেফারেন্ডাম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অথবা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গণভোটের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মাধ্যমে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দেয়া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রায়কে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নেন</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744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pic>
        <p:nvPicPr>
          <p:cNvPr id="2049" name="Picture 19" descr="বিশেষ সংবাদদাতা">
            <a:extLst>
              <a:ext uri="{FF2B5EF4-FFF2-40B4-BE49-F238E27FC236}">
                <a16:creationId xmlns:a16="http://schemas.microsoft.com/office/drawing/2014/main" id="{40973438-BE38-411E-8DFE-A862CBF1A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411481"/>
            <a:ext cx="952500" cy="457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EB7B226-30DD-4CF1-BB63-A3516088A8DB}"/>
              </a:ext>
            </a:extLst>
          </p:cNvPr>
          <p:cNvSpPr>
            <a:spLocks noChangeArrowheads="1"/>
          </p:cNvSpPr>
          <p:nvPr/>
        </p:nvSpPr>
        <p:spPr bwMode="auto">
          <a:xfrm>
            <a:off x="0" y="1409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endParaRPr lang="en-US"/>
          </a:p>
        </p:txBody>
      </p:sp>
      <p:pic>
        <p:nvPicPr>
          <p:cNvPr id="15" name="Picture 14" descr="১৭ মার্চ ২০২০ থেকে ২০২১ সালের ১৭ মার্চ মুজিব বর্ষ">
            <a:extLst>
              <a:ext uri="{FF2B5EF4-FFF2-40B4-BE49-F238E27FC236}">
                <a16:creationId xmlns:a16="http://schemas.microsoft.com/office/drawing/2014/main" id="{594AE8BD-76CD-4497-99B7-115682EF931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24125" y="1571625"/>
            <a:ext cx="7143750" cy="3714750"/>
          </a:xfrm>
          <a:prstGeom prst="rect">
            <a:avLst/>
          </a:prstGeom>
          <a:noFill/>
          <a:ln>
            <a:noFill/>
          </a:ln>
        </p:spPr>
      </p:pic>
      <p:sp>
        <p:nvSpPr>
          <p:cNvPr id="6" name="TextBox 5">
            <a:extLst>
              <a:ext uri="{FF2B5EF4-FFF2-40B4-BE49-F238E27FC236}">
                <a16:creationId xmlns:a16="http://schemas.microsoft.com/office/drawing/2014/main" id="{1A3E2BD4-B71E-4629-90E0-7FD6B4023A68}"/>
              </a:ext>
            </a:extLst>
          </p:cNvPr>
          <p:cNvSpPr txBox="1"/>
          <p:nvPr/>
        </p:nvSpPr>
        <p:spPr>
          <a:xfrm>
            <a:off x="1800665" y="267286"/>
            <a:ext cx="8314006" cy="646331"/>
          </a:xfrm>
          <a:prstGeom prst="rect">
            <a:avLst/>
          </a:prstGeom>
          <a:solidFill>
            <a:schemeClr val="accent2">
              <a:lumMod val="60000"/>
              <a:lumOff val="40000"/>
            </a:schemeClr>
          </a:solidFill>
          <a:ln w="6350">
            <a:solidFill>
              <a:schemeClr val="tx1"/>
            </a:solidFill>
          </a:ln>
        </p:spPr>
        <p:txBody>
          <a:bodyPr wrap="square" rtlCol="0">
            <a:spAutoFit/>
          </a:bodyPr>
          <a:lstStyle/>
          <a:p>
            <a:r>
              <a:rPr lang="en-US" sz="3600" dirty="0">
                <a:latin typeface="NikoshBAN" panose="02000000000000000000" pitchFamily="2" charset="0"/>
                <a:cs typeface="NikoshBAN" panose="02000000000000000000" pitchFamily="2" charset="0"/>
              </a:rPr>
              <a:t>১</a:t>
            </a:r>
            <a:r>
              <a:rPr lang="as-IN" sz="3600" dirty="0">
                <a:latin typeface="NikoshBAN" panose="02000000000000000000" pitchFamily="2" charset="0"/>
                <a:cs typeface="NikoshBAN" panose="02000000000000000000" pitchFamily="2" charset="0"/>
              </a:rPr>
              <a:t>৭</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ই</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err="1">
                <a:latin typeface="NikoshBAN" panose="02000000000000000000" pitchFamily="2" charset="0"/>
                <a:cs typeface="NikoshBAN" panose="02000000000000000000" pitchFamily="2" charset="0"/>
              </a:rPr>
              <a:t>্চ</a:t>
            </a:r>
            <a:r>
              <a:rPr lang="as-IN" sz="3600" dirty="0">
                <a:latin typeface="NikoshBAN" panose="02000000000000000000" pitchFamily="2" charset="0"/>
                <a:cs typeface="NikoshBAN" panose="02000000000000000000" pitchFamily="2" charset="0"/>
              </a:rPr>
              <a:t>২</a:t>
            </a:r>
            <a:r>
              <a:rPr lang="en-US" sz="3600" dirty="0">
                <a:latin typeface="NikoshBAN" panose="02000000000000000000" pitchFamily="2" charset="0"/>
                <a:cs typeface="NikoshBAN" panose="02000000000000000000" pitchFamily="2" charset="0"/>
              </a:rPr>
              <a:t>০</a:t>
            </a:r>
            <a:r>
              <a:rPr lang="as-IN" sz="3600" dirty="0">
                <a:latin typeface="NikoshBAN" panose="02000000000000000000" pitchFamily="2" charset="0"/>
                <a:cs typeface="NikoshBAN" panose="02000000000000000000" pitchFamily="2" charset="0"/>
              </a:rPr>
              <a:t>২</a:t>
            </a:r>
            <a:r>
              <a:rPr lang="en-US" sz="3600" dirty="0">
                <a:latin typeface="NikoshBAN" panose="02000000000000000000" pitchFamily="2" charset="0"/>
                <a:cs typeface="NikoshBAN" panose="02000000000000000000" pitchFamily="2" charset="0"/>
              </a:rPr>
              <a:t>০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১</a:t>
            </a:r>
            <a:r>
              <a:rPr lang="en-US" sz="3600" dirty="0">
                <a:latin typeface="NikoshBAN" panose="02000000000000000000" pitchFamily="2" charset="0"/>
                <a:cs typeface="NikoshBAN" panose="02000000000000000000" pitchFamily="2" charset="0"/>
              </a:rPr>
              <a:t>৭-</a:t>
            </a:r>
            <a:r>
              <a:rPr lang="as-IN" sz="3600" dirty="0">
                <a:latin typeface="NikoshBAN" panose="02000000000000000000" pitchFamily="2" charset="0"/>
                <a:cs typeface="NikoshBAN" panose="02000000000000000000" pitchFamily="2" charset="0"/>
              </a:rPr>
              <a:t>ই</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err="1">
                <a:latin typeface="NikoshBAN" panose="02000000000000000000" pitchFamily="2" charset="0"/>
                <a:cs typeface="NikoshBAN" panose="02000000000000000000" pitchFamily="2" charset="0"/>
              </a:rPr>
              <a:t>্চ</a:t>
            </a:r>
            <a:r>
              <a:rPr lang="en-US" sz="3600" dirty="0">
                <a:latin typeface="NikoshBAN" panose="02000000000000000000" pitchFamily="2" charset="0"/>
                <a:cs typeface="NikoshBAN" panose="02000000000000000000" pitchFamily="2" charset="0"/>
              </a:rPr>
              <a:t> ২০২১ </a:t>
            </a:r>
            <a:r>
              <a:rPr lang="en-US" sz="3600" dirty="0" err="1">
                <a:latin typeface="NikoshBAN" panose="02000000000000000000" pitchFamily="2" charset="0"/>
                <a:cs typeface="NikoshBAN" panose="02000000000000000000" pitchFamily="2" charset="0"/>
              </a:rPr>
              <a:t>পর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য</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জ</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a:t>
            </a:r>
            <a:r>
              <a:rPr lang="en-US" sz="3600" dirty="0" err="1">
                <a:latin typeface="NikoshBAN" panose="02000000000000000000" pitchFamily="2" charset="0"/>
                <a:cs typeface="NikoshBAN" panose="02000000000000000000" pitchFamily="2" charset="0"/>
              </a:rPr>
              <a:t>র্ষ</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985838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6" name="Rectangle 5">
            <a:extLst>
              <a:ext uri="{FF2B5EF4-FFF2-40B4-BE49-F238E27FC236}">
                <a16:creationId xmlns:a16="http://schemas.microsoft.com/office/drawing/2014/main" id="{CF39C08F-AC24-4F33-A3A4-F6561B80EF99}"/>
              </a:ext>
            </a:extLst>
          </p:cNvPr>
          <p:cNvSpPr/>
          <p:nvPr/>
        </p:nvSpPr>
        <p:spPr>
          <a:xfrm>
            <a:off x="1603717" y="1766269"/>
            <a:ext cx="8787617" cy="2688365"/>
          </a:xfrm>
          <a:prstGeom prst="rect">
            <a:avLst/>
          </a:prstGeom>
          <a:solidFill>
            <a:schemeClr val="accent1">
              <a:lumMod val="60000"/>
              <a:lumOff val="40000"/>
            </a:schemeClr>
          </a:solidFill>
          <a:ln w="6350">
            <a:solidFill>
              <a:schemeClr val="tx1"/>
            </a:solidFill>
          </a:ln>
        </p:spPr>
        <p:txBody>
          <a:bodyPr wrap="square">
            <a:spAutoFit/>
          </a:bodyPr>
          <a:lstStyle/>
          <a:p>
            <a:pPr algn="just">
              <a:lnSpc>
                <a:spcPct val="115000"/>
              </a:lnSpc>
              <a:spcAft>
                <a:spcPts val="750"/>
              </a:spcAft>
            </a:pP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জাতির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পিতা</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বঙ্গবন্ধু</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শেখ</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মুজিবুর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রহমানের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শততম</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জন্মদিবস</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১৭</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মার্চ</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২০২০</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থেকে</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২০২১</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সালের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১৭</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মার্চ</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পর্যন্ত</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সময়কে</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মুজিব</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বর্ষ</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হিসেবে</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পালনের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লক্ষ্যে</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আওয়ামী</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লীগের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প্রচার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সেল</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সিদ্ধান্ত</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ঘোষণা</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করেছে</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750"/>
              </a:spcAft>
            </a:pP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আওয়ামী</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লীগের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প্রচার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ও</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প্রকাশনা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সম্পাদক</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এবং</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তথ্যমন্ত্রী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ড</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হাছান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মাহমুদ</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মঙ্গলবার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রাজধানীর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ধানমন্ডিস্থ</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আওয়ামী</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লীগ</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কার্যালয়ে</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দলের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প্রচার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উপকমিটির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সভা</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থেকে</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এ</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ঘোষণা</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দেন</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a:t>
            </a:r>
            <a:r>
              <a:rPr lang="en-US" dirty="0" err="1">
                <a:solidFill>
                  <a:srgbClr val="333333"/>
                </a:solidFill>
                <a:latin typeface="Cambria" panose="02040503050406030204" pitchFamily="18" charset="0"/>
                <a:ea typeface="Times New Roman" panose="02020603050405020304" pitchFamily="18" charset="0"/>
                <a:cs typeface="Cambria" panose="02040503050406030204" pitchFamily="18" charset="0"/>
              </a:rPr>
              <a:t>‌</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সাংবাদিকদের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ব্রিফ</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ক</a:t>
            </a:r>
            <a:r>
              <a:rPr lang="en-US" dirty="0" err="1">
                <a:solidFill>
                  <a:srgbClr val="333333"/>
                </a:solidFill>
                <a:latin typeface="Cambria" panose="02040503050406030204" pitchFamily="18" charset="0"/>
                <a:ea typeface="Times New Roman" panose="02020603050405020304" pitchFamily="18" charset="0"/>
                <a:cs typeface="Cambria" panose="02040503050406030204" pitchFamily="18" charset="0"/>
              </a:rPr>
              <a:t>‌</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রেন</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br>
              <a:rPr lang="en-US" sz="1400" dirty="0">
                <a:solidFill>
                  <a:srgbClr val="333333"/>
                </a:solidFill>
                <a:effectLst/>
                <a:latin typeface="Nirmala UI" panose="020B0502040204020203" pitchFamily="34" charset="0"/>
                <a:ea typeface="Times New Roman" panose="02020603050405020304" pitchFamily="18" charset="0"/>
              </a:rPr>
            </a:br>
            <a:r>
              <a:rPr lang="en-US" sz="1400" dirty="0">
                <a:solidFill>
                  <a:srgbClr val="333333"/>
                </a:solidFill>
                <a:effectLst/>
                <a:latin typeface="Nirmala UI" panose="020B0502040204020203"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955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2" name="Rectangle 1">
            <a:extLst>
              <a:ext uri="{FF2B5EF4-FFF2-40B4-BE49-F238E27FC236}">
                <a16:creationId xmlns:a16="http://schemas.microsoft.com/office/drawing/2014/main" id="{5C22604C-B12A-499E-AAC9-78D867A79F1C}"/>
              </a:ext>
            </a:extLst>
          </p:cNvPr>
          <p:cNvSpPr/>
          <p:nvPr/>
        </p:nvSpPr>
        <p:spPr>
          <a:xfrm>
            <a:off x="5866228" y="3095223"/>
            <a:ext cx="5739618" cy="982257"/>
          </a:xfrm>
          <a:prstGeom prst="rect">
            <a:avLst/>
          </a:prstGeom>
          <a:solidFill>
            <a:schemeClr val="accent4">
              <a:lumMod val="60000"/>
              <a:lumOff val="40000"/>
            </a:schemeClr>
          </a:solidFill>
          <a:ln w="3175">
            <a:solidFill>
              <a:schemeClr val="tx1"/>
            </a:solidFill>
          </a:ln>
        </p:spPr>
        <p:txBody>
          <a:bodyPr wrap="square">
            <a:spAutoFit/>
          </a:bodyPr>
          <a:lstStyle/>
          <a:p>
            <a:pPr algn="just">
              <a:lnSpc>
                <a:spcPts val="2250"/>
              </a:lnSpc>
            </a:pP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মুজিব</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বর্ষ</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২০২০</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উদযাপন</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নতুন</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প্রজন্মকে</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বঙ্গবন্ধুর</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আদর্শ</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সমুন্নত</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রাখতে</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অনুপ্রাণিত</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করবে</a:t>
            </a:r>
            <a:r>
              <a:rPr lang="en-US" sz="2400" dirty="0">
                <a:solidFill>
                  <a:srgbClr val="666666"/>
                </a:solidFill>
                <a:latin typeface="inherit"/>
                <a:ea typeface="Times New Roman" panose="02020603050405020304" pitchFamily="18" charset="0"/>
                <a:cs typeface="Times New Roman" panose="02020603050405020304" pitchFamily="18" charset="0"/>
              </a:rPr>
              <a:t>: </a:t>
            </a:r>
            <a:r>
              <a:rPr lang="en-US" sz="2400" dirty="0" err="1">
                <a:solidFill>
                  <a:srgbClr val="666666"/>
                </a:solidFill>
                <a:latin typeface="Nirmala UI" panose="020B0502040204020203" pitchFamily="34" charset="0"/>
                <a:ea typeface="Times New Roman" panose="02020603050405020304" pitchFamily="18" charset="0"/>
                <a:cs typeface="Times New Roman" panose="02020603050405020304" pitchFamily="18" charset="0"/>
              </a:rPr>
              <a:t>স্পিকার</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https://www.amadershomoy.com/bn/wp-content/uploads/2019/04/1548840632_speaker-shirin.jpg">
            <a:extLst>
              <a:ext uri="{FF2B5EF4-FFF2-40B4-BE49-F238E27FC236}">
                <a16:creationId xmlns:a16="http://schemas.microsoft.com/office/drawing/2014/main" id="{DBF8CFE5-7558-4E04-9165-B66E8CB634E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03960" y="984738"/>
            <a:ext cx="4662268" cy="4321497"/>
          </a:xfrm>
          <a:prstGeom prst="rect">
            <a:avLst/>
          </a:prstGeom>
          <a:noFill/>
          <a:ln>
            <a:noFill/>
          </a:ln>
        </p:spPr>
      </p:pic>
    </p:spTree>
    <p:extLst>
      <p:ext uri="{BB962C8B-B14F-4D97-AF65-F5344CB8AC3E}">
        <p14:creationId xmlns:p14="http://schemas.microsoft.com/office/powerpoint/2010/main" val="423935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2" name="Rectangle 1">
            <a:extLst>
              <a:ext uri="{FF2B5EF4-FFF2-40B4-BE49-F238E27FC236}">
                <a16:creationId xmlns:a16="http://schemas.microsoft.com/office/drawing/2014/main" id="{EDDE9AB5-2624-4C2D-A96F-F8E4869430AA}"/>
              </a:ext>
            </a:extLst>
          </p:cNvPr>
          <p:cNvSpPr/>
          <p:nvPr/>
        </p:nvSpPr>
        <p:spPr>
          <a:xfrm>
            <a:off x="1448972" y="1864116"/>
            <a:ext cx="8890782" cy="2244910"/>
          </a:xfrm>
          <a:prstGeom prst="rect">
            <a:avLst/>
          </a:prstGeom>
          <a:solidFill>
            <a:schemeClr val="accent2">
              <a:lumMod val="60000"/>
              <a:lumOff val="40000"/>
            </a:schemeClr>
          </a:solidFill>
          <a:ln w="3175">
            <a:solidFill>
              <a:schemeClr val="tx1"/>
            </a:solidFill>
          </a:ln>
        </p:spPr>
        <p:txBody>
          <a:bodyPr wrap="square">
            <a:spAutoFit/>
          </a:bodyPr>
          <a:lstStyle/>
          <a:p>
            <a:pPr algn="just">
              <a:lnSpc>
                <a:spcPts val="2250"/>
              </a:lnSpc>
              <a:spcAft>
                <a:spcPts val="750"/>
              </a:spcAft>
            </a:pP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আসাদুজ্জামান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সম্রাট</a:t>
            </a:r>
            <a:r>
              <a:rPr lang="en-US" dirty="0">
                <a:solidFill>
                  <a:srgbClr val="333333"/>
                </a:solidFill>
                <a:latin typeface="SolaimanLipi"/>
                <a:ea typeface="Times New Roman" panose="02020603050405020304" pitchFamily="18" charset="0"/>
                <a:cs typeface="Times New Roman" panose="02020603050405020304" pitchFamily="18" charset="0"/>
              </a:rPr>
              <a:t> :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জাতীয়</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সংসদের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স্পিকার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ড</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শিরীন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শারমিন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চৌধুরী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এমপি</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বলেছেন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Cambria" panose="02040503050406030204" pitchFamily="18" charset="0"/>
                <a:ea typeface="Times New Roman" panose="02020603050405020304" pitchFamily="18" charset="0"/>
                <a:cs typeface="Cambria" panose="02040503050406030204" pitchFamily="18" charset="0"/>
              </a:rPr>
              <a:t>‘</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মুজিববর্ষ</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২০২০</a:t>
            </a:r>
            <a:r>
              <a:rPr lang="en-US" dirty="0">
                <a:solidFill>
                  <a:srgbClr val="333333"/>
                </a:solidFill>
                <a:latin typeface="Cambria" panose="02040503050406030204" pitchFamily="18" charset="0"/>
                <a:ea typeface="Times New Roman" panose="02020603050405020304" pitchFamily="18" charset="0"/>
                <a:cs typeface="Cambria" panose="02040503050406030204" pitchFamily="18" charset="0"/>
              </a:rPr>
              <a:t>’</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উদযাপন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নতুন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প্রজন্মকে</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জাতির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পিতা</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বঙ্গবন্ধু</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শেখ</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মুজিবুর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রহমান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এর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আদর্শকে</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সমুন্নত</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রাখতে</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অনুপ্রাণিত</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করবে</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দেশপ্রেমে</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উজ্জ্বীবিত</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হয়ে</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দেশ</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সেবায়</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আত্মনিয়োগ</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করতে</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ভবিষ্য</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ৎ</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তরুণদেরকে</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উৎসাহিত</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করবে</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250"/>
              </a:lnSpc>
              <a:spcAft>
                <a:spcPts val="750"/>
              </a:spcAft>
            </a:pP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জাতীয়</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সংসদের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স্পিকার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ড</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শিরীন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শারমিন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চৌধুরী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এমপি</a:t>
            </a:r>
            <a:r>
              <a:rPr lang="en-US" dirty="0" err="1">
                <a:solidFill>
                  <a:srgbClr val="333333"/>
                </a:solidFill>
                <a:latin typeface="Cambria" panose="02040503050406030204" pitchFamily="18" charset="0"/>
                <a:ea typeface="Times New Roman" panose="02020603050405020304" pitchFamily="18" charset="0"/>
                <a:cs typeface="Cambria" panose="02040503050406030204" pitchFamily="18" charset="0"/>
              </a:rPr>
              <a:t>’</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সভাপতিত্বে</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মঙ্গলবার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জাতীয়</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সংসদের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কেবিনেট</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কক্ষে</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জাতীয়</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সংসদের</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পক্ষ</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থেকে</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Cambria" panose="02040503050406030204" pitchFamily="18" charset="0"/>
                <a:ea typeface="Times New Roman" panose="02020603050405020304" pitchFamily="18" charset="0"/>
                <a:cs typeface="Cambria" panose="02040503050406030204" pitchFamily="18" charset="0"/>
              </a:rPr>
              <a:t>‘</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মুজিব</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বর্ষ</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২০২০</a:t>
            </a:r>
            <a:r>
              <a:rPr lang="en-US" dirty="0">
                <a:solidFill>
                  <a:srgbClr val="333333"/>
                </a:solidFill>
                <a:latin typeface="Cambria" panose="02040503050406030204" pitchFamily="18" charset="0"/>
                <a:ea typeface="Times New Roman" panose="02020603050405020304" pitchFamily="18" charset="0"/>
                <a:cs typeface="Cambria" panose="02040503050406030204" pitchFamily="18" charset="0"/>
              </a:rPr>
              <a:t>’</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উদযাপন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উপলক্ষে</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প্রস্তুতি</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ও</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করণীয়</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সভায়</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তিনি</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একথা</a:t>
            </a:r>
            <a:r>
              <a:rPr lang="en-US" dirty="0">
                <a:solidFill>
                  <a:srgbClr val="333333"/>
                </a:solidFill>
                <a:latin typeface="SolaimanLipi"/>
                <a:ea typeface="Times New Roman" panose="02020603050405020304" pitchFamily="18" charset="0"/>
                <a:cs typeface="Times New Roman" panose="02020603050405020304" pitchFamily="18" charset="0"/>
              </a:rPr>
              <a:t> </a:t>
            </a:r>
            <a:r>
              <a:rPr lang="en-US" dirty="0" err="1">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বলেন</a:t>
            </a:r>
            <a:r>
              <a:rPr lang="en-US" dirty="0">
                <a:solidFill>
                  <a:srgbClr val="333333"/>
                </a:solidFill>
                <a:latin typeface="Nirmala UI" panose="020B0502040204020203" pitchFamily="34"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AFF33C2-3E8C-4B3D-B868-5C2BCF49979A}"/>
              </a:ext>
            </a:extLst>
          </p:cNvPr>
          <p:cNvSpPr txBox="1"/>
          <p:nvPr/>
        </p:nvSpPr>
        <p:spPr>
          <a:xfrm>
            <a:off x="4107766" y="309489"/>
            <a:ext cx="3418449" cy="646331"/>
          </a:xfrm>
          <a:prstGeom prst="rect">
            <a:avLst/>
          </a:prstGeom>
          <a:solidFill>
            <a:schemeClr val="accent4">
              <a:lumMod val="60000"/>
              <a:lumOff val="40000"/>
            </a:schemeClr>
          </a:solidFill>
          <a:ln w="12700">
            <a:solidFill>
              <a:schemeClr val="tx1"/>
            </a:solidFill>
          </a:ln>
        </p:spPr>
        <p:txBody>
          <a:bodyPr wrap="square" rtlCol="0">
            <a:spAutoFit/>
          </a:bodyPr>
          <a:lstStyle/>
          <a:p>
            <a:r>
              <a:rPr lang="en-US" sz="3600" dirty="0" err="1">
                <a:latin typeface="NikoshBAN" panose="02000000000000000000" pitchFamily="2" charset="0"/>
                <a:cs typeface="NikoshBAN" panose="02000000000000000000" pitchFamily="2" charset="0"/>
              </a:rPr>
              <a:t>স্প</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ক</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ব</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a:t>
            </a:r>
            <a:r>
              <a:rPr lang="as-IN" sz="3600" dirty="0">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20187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pic>
        <p:nvPicPr>
          <p:cNvPr id="5" name="Picture 4">
            <a:extLst>
              <a:ext uri="{FF2B5EF4-FFF2-40B4-BE49-F238E27FC236}">
                <a16:creationId xmlns:a16="http://schemas.microsoft.com/office/drawing/2014/main" id="{225D0E0A-858E-4346-B1F6-EB07E6540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665" y="1348740"/>
            <a:ext cx="8398412" cy="4160520"/>
          </a:xfrm>
          <a:prstGeom prst="rect">
            <a:avLst/>
          </a:prstGeom>
        </p:spPr>
      </p:pic>
      <p:sp>
        <p:nvSpPr>
          <p:cNvPr id="6" name="TextBox 5">
            <a:extLst>
              <a:ext uri="{FF2B5EF4-FFF2-40B4-BE49-F238E27FC236}">
                <a16:creationId xmlns:a16="http://schemas.microsoft.com/office/drawing/2014/main" id="{5C5C1F8A-1022-4704-ADA9-98630114B761}"/>
              </a:ext>
            </a:extLst>
          </p:cNvPr>
          <p:cNvSpPr txBox="1"/>
          <p:nvPr/>
        </p:nvSpPr>
        <p:spPr>
          <a:xfrm>
            <a:off x="2869809" y="253218"/>
            <a:ext cx="5978769" cy="923330"/>
          </a:xfrm>
          <a:prstGeom prst="rect">
            <a:avLst/>
          </a:prstGeom>
          <a:solidFill>
            <a:schemeClr val="accent4">
              <a:lumMod val="60000"/>
              <a:lumOff val="40000"/>
            </a:schemeClr>
          </a:solidFill>
          <a:ln w="6350">
            <a:solidFill>
              <a:schemeClr val="tx1"/>
            </a:solidFill>
          </a:ln>
        </p:spPr>
        <p:txBody>
          <a:bodyPr wrap="square" rtlCol="0">
            <a:spAutoFit/>
          </a:bodyPr>
          <a:lstStyle/>
          <a:p>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খোদা</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হাফেজ</a:t>
            </a:r>
            <a:r>
              <a:rPr lang="en-US" sz="54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54395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13" name="Flowchart: Terminator 12">
            <a:extLst>
              <a:ext uri="{FF2B5EF4-FFF2-40B4-BE49-F238E27FC236}">
                <a16:creationId xmlns:a16="http://schemas.microsoft.com/office/drawing/2014/main" id="{AC558D22-9BD1-4EE4-BE1C-4B2434EB1E39}"/>
              </a:ext>
            </a:extLst>
          </p:cNvPr>
          <p:cNvSpPr/>
          <p:nvPr/>
        </p:nvSpPr>
        <p:spPr>
          <a:xfrm>
            <a:off x="3948332" y="105509"/>
            <a:ext cx="4126524" cy="984738"/>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4FF3A297-9BA5-43AF-9086-A4F386E7FC01}"/>
              </a:ext>
            </a:extLst>
          </p:cNvPr>
          <p:cNvSpPr txBox="1"/>
          <p:nvPr/>
        </p:nvSpPr>
        <p:spPr>
          <a:xfrm>
            <a:off x="4375052" y="267286"/>
            <a:ext cx="3488788" cy="769441"/>
          </a:xfrm>
          <a:prstGeom prst="rect">
            <a:avLst/>
          </a:prstGeom>
          <a:solidFill>
            <a:schemeClr val="accent4">
              <a:lumMod val="60000"/>
              <a:lumOff val="40000"/>
            </a:schemeClr>
          </a:solidFill>
          <a:ln w="3175">
            <a:solidFill>
              <a:schemeClr val="tx1"/>
            </a:solidFill>
          </a:ln>
        </p:spPr>
        <p:txBody>
          <a:bodyPr wrap="square" rtlCol="0">
            <a:spAutoFit/>
          </a:bodyPr>
          <a:lstStyle/>
          <a:p>
            <a:r>
              <a:rPr lang="en-US" sz="4400" dirty="0" err="1">
                <a:latin typeface="NikoshBAN" panose="02000000000000000000" pitchFamily="2" charset="0"/>
                <a:cs typeface="NikoshBAN" panose="02000000000000000000" pitchFamily="2" charset="0"/>
              </a:rPr>
              <a:t>শিক্ষক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পরিচিতি</a:t>
            </a:r>
            <a:r>
              <a:rPr lang="en-US" sz="4400" dirty="0">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id="{FAFBD9A5-7612-4C8D-896D-6FFED79FFAF0}"/>
              </a:ext>
            </a:extLst>
          </p:cNvPr>
          <p:cNvSpPr txBox="1"/>
          <p:nvPr/>
        </p:nvSpPr>
        <p:spPr>
          <a:xfrm>
            <a:off x="6246055" y="1519311"/>
            <a:ext cx="4783016" cy="2431435"/>
          </a:xfrm>
          <a:prstGeom prst="rect">
            <a:avLst/>
          </a:prstGeom>
          <a:solidFill>
            <a:schemeClr val="accent4">
              <a:lumMod val="60000"/>
              <a:lumOff val="40000"/>
            </a:schemeClr>
          </a:solidFill>
          <a:ln w="3175">
            <a:solidFill>
              <a:schemeClr val="tx1"/>
            </a:solidFill>
          </a:ln>
        </p:spPr>
        <p:txBody>
          <a:bodyPr wrap="square" rtlCol="0">
            <a:spAutoFit/>
          </a:bodyPr>
          <a:lstStyle/>
          <a:p>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ই</a:t>
            </a:r>
            <a:r>
              <a:rPr lang="en-US" sz="3200" dirty="0" err="1">
                <a:latin typeface="NikoshBAN" panose="02000000000000000000" pitchFamily="2" charset="0"/>
                <a:cs typeface="NikoshBAN" panose="02000000000000000000" pitchFamily="2" charset="0"/>
              </a:rPr>
              <a:t>সলাম</a:t>
            </a:r>
            <a:endParaRPr lang="en-US" sz="3200" dirty="0">
              <a:latin typeface="NikoshBAN" panose="02000000000000000000" pitchFamily="2" charset="0"/>
              <a:cs typeface="NikoshBAN" panose="02000000000000000000" pitchFamily="2" charset="0"/>
            </a:endParaRPr>
          </a:p>
          <a:p>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এম,এস,এস,বি,পি,এড,বি,এড</a:t>
            </a:r>
            <a:r>
              <a:rPr lang="en-US" sz="24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শারীরিক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err="1">
                <a:latin typeface="NikoshBAN" panose="02000000000000000000" pitchFamily="2" charset="0"/>
                <a:cs typeface="NikoshBAN" panose="02000000000000000000" pitchFamily="2" charset="0"/>
              </a:rPr>
              <a:t>্ষক</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মাহমুদপুর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উচ্চ</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বিদ্যালয়</a:t>
            </a:r>
            <a:r>
              <a:rPr lang="en-US" sz="32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ক্ষেতলাল,জয়পুরহাট</a:t>
            </a:r>
            <a:r>
              <a:rPr lang="en-US" sz="3200" dirty="0">
                <a:latin typeface="NikoshBAN" panose="02000000000000000000" pitchFamily="2" charset="0"/>
                <a:cs typeface="NikoshBAN" panose="02000000000000000000" pitchFamily="2" charset="0"/>
              </a:rPr>
              <a:t>। </a:t>
            </a:r>
          </a:p>
        </p:txBody>
      </p:sp>
      <p:pic>
        <p:nvPicPr>
          <p:cNvPr id="11" name="Picture 10">
            <a:extLst>
              <a:ext uri="{FF2B5EF4-FFF2-40B4-BE49-F238E27FC236}">
                <a16:creationId xmlns:a16="http://schemas.microsoft.com/office/drawing/2014/main" id="{3402A7BE-76B3-451C-B6F8-3E0F3DFE2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588" y="1255325"/>
            <a:ext cx="3656679" cy="36566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7619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2" name="Flowchart: Terminator 1">
            <a:extLst>
              <a:ext uri="{FF2B5EF4-FFF2-40B4-BE49-F238E27FC236}">
                <a16:creationId xmlns:a16="http://schemas.microsoft.com/office/drawing/2014/main" id="{6032E2A1-C0D1-401C-AE4B-4220837D4C54}"/>
              </a:ext>
            </a:extLst>
          </p:cNvPr>
          <p:cNvSpPr/>
          <p:nvPr/>
        </p:nvSpPr>
        <p:spPr>
          <a:xfrm>
            <a:off x="3685735" y="105509"/>
            <a:ext cx="4206240" cy="1174651"/>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1B63A84-F8EA-4320-94F9-6A3D2428ED65}"/>
              </a:ext>
            </a:extLst>
          </p:cNvPr>
          <p:cNvSpPr txBox="1"/>
          <p:nvPr/>
        </p:nvSpPr>
        <p:spPr>
          <a:xfrm>
            <a:off x="4220308" y="379828"/>
            <a:ext cx="3249637" cy="769441"/>
          </a:xfrm>
          <a:prstGeom prst="rect">
            <a:avLst/>
          </a:prstGeom>
          <a:solidFill>
            <a:srgbClr val="00B050"/>
          </a:solidFill>
        </p:spPr>
        <p:txBody>
          <a:bodyPr wrap="square" rtlCol="0">
            <a:spAutoFit/>
          </a:bodyPr>
          <a:lstStyle/>
          <a:p>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আ</a:t>
            </a:r>
            <a:r>
              <a:rPr lang="en-US" sz="4400" dirty="0">
                <a:latin typeface="NikoshBAN" panose="02000000000000000000" pitchFamily="2" charset="0"/>
                <a:cs typeface="NikoshBAN" panose="02000000000000000000" pitchFamily="2" charset="0"/>
              </a:rPr>
              <a:t>জ</a:t>
            </a:r>
            <a:r>
              <a:rPr lang="as-IN" sz="4400" dirty="0">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র</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a:t>
            </a:r>
            <a:r>
              <a:rPr lang="en-US" sz="4400" dirty="0" err="1">
                <a:latin typeface="NikoshBAN" panose="02000000000000000000" pitchFamily="2" charset="0"/>
                <a:cs typeface="NikoshBAN" panose="02000000000000000000" pitchFamily="2" charset="0"/>
              </a:rPr>
              <a:t>িষ</a:t>
            </a:r>
            <a:r>
              <a:rPr lang="as-IN" sz="4400" dirty="0">
                <a:latin typeface="NikoshBAN" panose="02000000000000000000" pitchFamily="2" charset="0"/>
                <a:cs typeface="NikoshBAN" panose="02000000000000000000" pitchFamily="2" charset="0"/>
              </a:rPr>
              <a:t>য়</a:t>
            </a:r>
            <a:r>
              <a:rPr lang="en-US" sz="4400" dirty="0">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id="{A69F3230-26A4-4BDB-90DD-712C1E67833B}"/>
              </a:ext>
            </a:extLst>
          </p:cNvPr>
          <p:cNvSpPr txBox="1"/>
          <p:nvPr/>
        </p:nvSpPr>
        <p:spPr>
          <a:xfrm>
            <a:off x="3123028" y="2447778"/>
            <a:ext cx="6808763" cy="584775"/>
          </a:xfrm>
          <a:prstGeom prst="rect">
            <a:avLst/>
          </a:prstGeom>
          <a:solidFill>
            <a:srgbClr val="00B0F0"/>
          </a:solidFill>
          <a:ln w="3175">
            <a:solidFill>
              <a:schemeClr val="tx1"/>
            </a:solidFill>
          </a:ln>
        </p:spPr>
        <p:txBody>
          <a:bodyPr wrap="square" rtlCol="0">
            <a:spAutoFit/>
          </a:bodyPr>
          <a:lstStyle/>
          <a:p>
            <a:r>
              <a:rPr lang="en-US" sz="3200" dirty="0" err="1">
                <a:latin typeface="NikoshBAN" panose="02000000000000000000" pitchFamily="2" charset="0"/>
                <a:cs typeface="NikoshBAN" panose="02000000000000000000" pitchFamily="2" charset="0"/>
              </a:rPr>
              <a:t>শেখ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মুজিবুর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রহমানের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ব</a:t>
            </a:r>
            <a:r>
              <a:rPr lang="en-US" sz="3200" dirty="0" err="1">
                <a:latin typeface="NikoshBAN" panose="02000000000000000000" pitchFamily="2" charset="0"/>
                <a:cs typeface="NikoshBAN" panose="02000000000000000000" pitchFamily="2" charset="0"/>
              </a:rPr>
              <a:t>র্ষ</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র</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আলোচনা</a:t>
            </a:r>
            <a:r>
              <a:rPr lang="en-US" sz="3200" dirty="0">
                <a:latin typeface="NikoshBAN" panose="02000000000000000000" pitchFamily="2" charset="0"/>
                <a:cs typeface="NikoshBAN" panose="02000000000000000000" pitchFamily="2" charset="0"/>
              </a:rPr>
              <a:t> ? </a:t>
            </a:r>
          </a:p>
        </p:txBody>
      </p:sp>
    </p:spTree>
    <p:extLst>
      <p:ext uri="{BB962C8B-B14F-4D97-AF65-F5344CB8AC3E}">
        <p14:creationId xmlns:p14="http://schemas.microsoft.com/office/powerpoint/2010/main" val="369551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2" name="Flowchart: Terminator 1">
            <a:extLst>
              <a:ext uri="{FF2B5EF4-FFF2-40B4-BE49-F238E27FC236}">
                <a16:creationId xmlns:a16="http://schemas.microsoft.com/office/drawing/2014/main" id="{6032E2A1-C0D1-401C-AE4B-4220837D4C54}"/>
              </a:ext>
            </a:extLst>
          </p:cNvPr>
          <p:cNvSpPr/>
          <p:nvPr/>
        </p:nvSpPr>
        <p:spPr>
          <a:xfrm>
            <a:off x="3685735" y="105509"/>
            <a:ext cx="4206240" cy="1174651"/>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1B63A84-F8EA-4320-94F9-6A3D2428ED65}"/>
              </a:ext>
            </a:extLst>
          </p:cNvPr>
          <p:cNvSpPr txBox="1"/>
          <p:nvPr/>
        </p:nvSpPr>
        <p:spPr>
          <a:xfrm>
            <a:off x="4220308" y="379828"/>
            <a:ext cx="3249637" cy="769441"/>
          </a:xfrm>
          <a:prstGeom prst="rect">
            <a:avLst/>
          </a:prstGeom>
          <a:solidFill>
            <a:srgbClr val="00B050"/>
          </a:solidFill>
        </p:spPr>
        <p:txBody>
          <a:bodyPr wrap="square" rtlCol="0">
            <a:spAutoFit/>
          </a:bodyPr>
          <a:lstStyle/>
          <a:p>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শিখনফল</a:t>
            </a:r>
            <a:r>
              <a:rPr lang="en-US" sz="4400" dirty="0">
                <a:latin typeface="NikoshBAN" panose="02000000000000000000" pitchFamily="2" charset="0"/>
                <a:cs typeface="NikoshBAN" panose="02000000000000000000" pitchFamily="2" charset="0"/>
              </a:rPr>
              <a:t>  </a:t>
            </a:r>
          </a:p>
        </p:txBody>
      </p:sp>
      <p:sp>
        <p:nvSpPr>
          <p:cNvPr id="5" name="Scroll: Horizontal 4">
            <a:extLst>
              <a:ext uri="{FF2B5EF4-FFF2-40B4-BE49-F238E27FC236}">
                <a16:creationId xmlns:a16="http://schemas.microsoft.com/office/drawing/2014/main" id="{62DFA0E1-F25C-4505-A045-7F1156F15908}"/>
              </a:ext>
            </a:extLst>
          </p:cNvPr>
          <p:cNvSpPr/>
          <p:nvPr/>
        </p:nvSpPr>
        <p:spPr>
          <a:xfrm>
            <a:off x="2307102" y="1716258"/>
            <a:ext cx="8637563" cy="3861582"/>
          </a:xfrm>
          <a:prstGeom prst="horizontalScroll">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1B1C03B-86D6-4614-B67E-38782A23874E}"/>
              </a:ext>
            </a:extLst>
          </p:cNvPr>
          <p:cNvSpPr txBox="1"/>
          <p:nvPr/>
        </p:nvSpPr>
        <p:spPr>
          <a:xfrm>
            <a:off x="3028269" y="2489982"/>
            <a:ext cx="7789786" cy="584775"/>
          </a:xfrm>
          <a:prstGeom prst="rect">
            <a:avLst/>
          </a:prstGeom>
          <a:solidFill>
            <a:schemeClr val="accent2">
              <a:lumMod val="60000"/>
              <a:lumOff val="40000"/>
            </a:schemeClr>
          </a:solidFill>
          <a:ln w="6350">
            <a:solidFill>
              <a:schemeClr val="tx1"/>
            </a:solidFill>
          </a:ln>
        </p:spPr>
        <p:txBody>
          <a:bodyPr wrap="square" rtlCol="0">
            <a:spAutoFit/>
          </a:bodyPr>
          <a:lstStyle/>
          <a:p>
            <a:r>
              <a:rPr lang="en-US" sz="3200" dirty="0">
                <a:latin typeface="NikoshBAN" panose="02000000000000000000" pitchFamily="2" charset="0"/>
                <a:cs typeface="NikoshBAN" panose="02000000000000000000" pitchFamily="2" charset="0"/>
              </a:rPr>
              <a:t>১-</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শত</a:t>
            </a:r>
            <a:r>
              <a:rPr lang="as-IN" sz="3200" dirty="0">
                <a:latin typeface="NikoshBAN" panose="02000000000000000000" pitchFamily="2" charset="0"/>
                <a:cs typeface="NikoshBAN" panose="02000000000000000000" pitchFamily="2" charset="0"/>
              </a:rPr>
              <a:t>ব</a:t>
            </a:r>
            <a:r>
              <a:rPr lang="en-US" sz="3200" dirty="0" err="1">
                <a:latin typeface="NikoshBAN" panose="02000000000000000000" pitchFamily="2" charset="0"/>
                <a:cs typeface="NikoshBAN" panose="02000000000000000000" pitchFamily="2" charset="0"/>
              </a:rPr>
              <a:t>র্ষ</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পর্কে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p>
        </p:txBody>
      </p:sp>
      <p:sp>
        <p:nvSpPr>
          <p:cNvPr id="14" name="TextBox 13">
            <a:extLst>
              <a:ext uri="{FF2B5EF4-FFF2-40B4-BE49-F238E27FC236}">
                <a16:creationId xmlns:a16="http://schemas.microsoft.com/office/drawing/2014/main" id="{76651257-3ECE-4A19-ABF7-A2E3787C071F}"/>
              </a:ext>
            </a:extLst>
          </p:cNvPr>
          <p:cNvSpPr txBox="1"/>
          <p:nvPr/>
        </p:nvSpPr>
        <p:spPr>
          <a:xfrm>
            <a:off x="3028269" y="3221502"/>
            <a:ext cx="7789786" cy="1077218"/>
          </a:xfrm>
          <a:prstGeom prst="rect">
            <a:avLst/>
          </a:prstGeom>
          <a:solidFill>
            <a:schemeClr val="accent4">
              <a:lumMod val="75000"/>
            </a:schemeClr>
          </a:solidFill>
          <a:ln w="3175">
            <a:solidFill>
              <a:schemeClr val="tx1"/>
            </a:solidFill>
          </a:ln>
        </p:spPr>
        <p:txBody>
          <a:bodyPr wrap="square" rtlCol="0">
            <a:spAutoFit/>
          </a:bodyPr>
          <a:lstStyle/>
          <a:p>
            <a:r>
              <a:rPr lang="en-US" sz="2400" dirty="0">
                <a:latin typeface="NikoshBAN" panose="02000000000000000000" pitchFamily="2" charset="0"/>
                <a:cs typeface="NikoshBAN" panose="02000000000000000000" pitchFamily="2" charset="0"/>
              </a:rPr>
              <a:t>২-</a:t>
            </a:r>
            <a:r>
              <a:rPr lang="as-IN" sz="3200" dirty="0">
                <a:latin typeface="NikoshBAN" panose="02000000000000000000" pitchFamily="2" charset="0"/>
                <a:cs typeface="NikoshBAN" panose="02000000000000000000" pitchFamily="2" charset="0"/>
              </a:rPr>
              <a:t>ব</a:t>
            </a:r>
            <a:r>
              <a:rPr lang="en-US" sz="3200" dirty="0" err="1">
                <a:latin typeface="NikoshBAN" panose="02000000000000000000" pitchFamily="2" charset="0"/>
                <a:cs typeface="NikoshBAN" panose="02000000000000000000" pitchFamily="2" charset="0"/>
              </a:rPr>
              <a:t>ঙ্গবন্</a:t>
            </a:r>
            <a:r>
              <a:rPr lang="as-IN" sz="3200" dirty="0">
                <a:latin typeface="NikoshBAN" panose="02000000000000000000" pitchFamily="2" charset="0"/>
                <a:cs typeface="NikoshBAN" panose="02000000000000000000" pitchFamily="2" charset="0"/>
              </a:rPr>
              <a:t>ধ</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err="1">
                <a:latin typeface="NikoshBAN" panose="02000000000000000000" pitchFamily="2" charset="0"/>
                <a:cs typeface="NikoshBAN" panose="02000000000000000000" pitchFamily="2" charset="0"/>
              </a:rPr>
              <a:t>িবুর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রহমানের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ওইতিহাস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সম্পর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p>
        </p:txBody>
      </p:sp>
      <p:sp>
        <p:nvSpPr>
          <p:cNvPr id="16" name="TextBox 15">
            <a:extLst>
              <a:ext uri="{FF2B5EF4-FFF2-40B4-BE49-F238E27FC236}">
                <a16:creationId xmlns:a16="http://schemas.microsoft.com/office/drawing/2014/main" id="{3163E8C9-4285-4155-A2A5-C8A76A334A41}"/>
              </a:ext>
            </a:extLst>
          </p:cNvPr>
          <p:cNvSpPr txBox="1"/>
          <p:nvPr/>
        </p:nvSpPr>
        <p:spPr>
          <a:xfrm>
            <a:off x="3028269" y="3854548"/>
            <a:ext cx="7789786" cy="523220"/>
          </a:xfrm>
          <a:prstGeom prst="rect">
            <a:avLst/>
          </a:prstGeom>
          <a:solidFill>
            <a:schemeClr val="accent1">
              <a:lumMod val="60000"/>
              <a:lumOff val="40000"/>
            </a:schemeClr>
          </a:solidFill>
          <a:ln w="3175">
            <a:solidFill>
              <a:schemeClr val="tx1"/>
            </a:solidFill>
          </a:ln>
        </p:spPr>
        <p:txBody>
          <a:bodyPr wrap="square" rtlCol="0">
            <a:spAutoFit/>
          </a:bodyPr>
          <a:lstStyle/>
          <a:p>
            <a:r>
              <a:rPr lang="as-IN" sz="2400" dirty="0">
                <a:latin typeface="NikoshBAN" panose="02000000000000000000" pitchFamily="2" charset="0"/>
                <a:cs typeface="NikoshBAN" panose="02000000000000000000" pitchFamily="2" charset="0"/>
              </a:rPr>
              <a:t>৩</a:t>
            </a:r>
            <a:r>
              <a:rPr lang="en-US" sz="24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আওয়ামীলীগ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প্রতিষ্</a:t>
            </a:r>
            <a:r>
              <a:rPr lang="as-IN" sz="2800" dirty="0">
                <a:latin typeface="NikoshBAN" panose="02000000000000000000" pitchFamily="2" charset="0"/>
                <a:cs typeface="NikoshBAN" panose="02000000000000000000" pitchFamily="2" charset="0"/>
              </a:rPr>
              <a:t>ঠ</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a:t>
            </a:r>
            <a:r>
              <a:rPr lang="as-IN" sz="2800" dirty="0">
                <a:latin typeface="NikoshBAN" panose="02000000000000000000" pitchFamily="2" charset="0"/>
                <a:cs typeface="NikoshBAN" panose="02000000000000000000" pitchFamily="2" charset="0"/>
              </a:rPr>
              <a:t>খ</a:t>
            </a:r>
            <a:r>
              <a:rPr lang="en-US" sz="2800" dirty="0">
                <a:latin typeface="NikoshBAN" panose="02000000000000000000" pitchFamily="2" charset="0"/>
                <a:cs typeface="NikoshBAN" panose="02000000000000000000" pitchFamily="2" charset="0"/>
              </a:rPr>
              <a:t>ত</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p>
        </p:txBody>
      </p:sp>
      <p:sp>
        <p:nvSpPr>
          <p:cNvPr id="18" name="TextBox 17">
            <a:extLst>
              <a:ext uri="{FF2B5EF4-FFF2-40B4-BE49-F238E27FC236}">
                <a16:creationId xmlns:a16="http://schemas.microsoft.com/office/drawing/2014/main" id="{119FE01B-61FE-4CB7-BD90-EC5A057AB021}"/>
              </a:ext>
            </a:extLst>
          </p:cNvPr>
          <p:cNvSpPr txBox="1"/>
          <p:nvPr/>
        </p:nvSpPr>
        <p:spPr>
          <a:xfrm>
            <a:off x="3028269" y="4473526"/>
            <a:ext cx="7789786" cy="523220"/>
          </a:xfrm>
          <a:prstGeom prst="rect">
            <a:avLst/>
          </a:prstGeom>
          <a:solidFill>
            <a:schemeClr val="accent4">
              <a:lumMod val="40000"/>
              <a:lumOff val="60000"/>
            </a:schemeClr>
          </a:solidFill>
          <a:ln w="3175">
            <a:solidFill>
              <a:schemeClr val="tx1"/>
            </a:solidFill>
          </a:ln>
        </p:spPr>
        <p:txBody>
          <a:bodyPr wrap="square" rtlCol="0">
            <a:spAutoFit/>
          </a:bodyPr>
          <a:lstStyle/>
          <a:p>
            <a:r>
              <a:rPr lang="en-US" sz="2800" dirty="0">
                <a:latin typeface="NikoshBAN" panose="02000000000000000000" pitchFamily="2" charset="0"/>
                <a:cs typeface="NikoshBAN" panose="02000000000000000000" pitchFamily="2" charset="0"/>
              </a:rPr>
              <a:t>৪-ব</a:t>
            </a:r>
            <a:r>
              <a:rPr lang="as-IN" sz="2800" dirty="0">
                <a:latin typeface="NikoshBAN" panose="02000000000000000000" pitchFamily="2" charset="0"/>
                <a:cs typeface="NikoshBAN" panose="02000000000000000000" pitchFamily="2" charset="0"/>
              </a:rPr>
              <a:t>ঙ</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গ</a:t>
            </a: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ন</a:t>
            </a:r>
            <a:r>
              <a:rPr lang="en-US" sz="2800" dirty="0" err="1">
                <a:latin typeface="NikoshBAN" panose="02000000000000000000" pitchFamily="2" charset="0"/>
                <a:cs typeface="NikoshBAN" panose="02000000000000000000" pitchFamily="2" charset="0"/>
              </a:rPr>
              <a:t>্ধুর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জীবন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ক</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ধারনা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লাভ</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a:t>
            </a:r>
            <a:r>
              <a:rPr lang="en-US" sz="2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51153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2" name="Rectangle 1">
            <a:extLst>
              <a:ext uri="{FF2B5EF4-FFF2-40B4-BE49-F238E27FC236}">
                <a16:creationId xmlns:a16="http://schemas.microsoft.com/office/drawing/2014/main" id="{BA7F1994-3155-4378-BBAC-845CDA172DF5}"/>
              </a:ext>
            </a:extLst>
          </p:cNvPr>
          <p:cNvSpPr/>
          <p:nvPr/>
        </p:nvSpPr>
        <p:spPr>
          <a:xfrm>
            <a:off x="1800664" y="603419"/>
            <a:ext cx="8032653" cy="4376967"/>
          </a:xfrm>
          <a:prstGeom prst="rect">
            <a:avLst/>
          </a:prstGeom>
          <a:solidFill>
            <a:schemeClr val="accent2">
              <a:lumMod val="40000"/>
              <a:lumOff val="60000"/>
            </a:schemeClr>
          </a:solidFill>
          <a:ln w="3175">
            <a:solidFill>
              <a:schemeClr val="tx1"/>
            </a:solidFill>
          </a:ln>
        </p:spPr>
        <p:txBody>
          <a:bodyPr wrap="square">
            <a:spAutoFit/>
          </a:bodyPr>
          <a:lstStyle/>
          <a:p>
            <a:pPr>
              <a:lnSpc>
                <a:spcPct val="115000"/>
              </a:lnSpc>
              <a:spcBef>
                <a:spcPts val="600"/>
              </a:spcBef>
              <a:spcAft>
                <a:spcPts val="600"/>
              </a:spcAft>
            </a:pPr>
            <a:r>
              <a:rPr lang="bn-IN" b="1" dirty="0">
                <a:solidFill>
                  <a:srgbClr val="202122"/>
                </a:solidFill>
                <a:latin typeface="Arial" panose="020B0604020202020204" pitchFamily="34" charset="0"/>
                <a:ea typeface="Times New Roman" panose="02020603050405020304" pitchFamily="18" charset="0"/>
              </a:rPr>
              <a:t>মুজিব বর্ষ</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dirty="0">
                <a:solidFill>
                  <a:srgbClr val="202122"/>
                </a:solidFill>
                <a:latin typeface="Arial" panose="020B0604020202020204" pitchFamily="34" charset="0"/>
                <a:ea typeface="Times New Roman" panose="02020603050405020304" pitchFamily="18" charset="0"/>
              </a:rPr>
              <a:t>হল</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u="sng" dirty="0">
                <a:solidFill>
                  <a:srgbClr val="0B0080"/>
                </a:solidFill>
                <a:latin typeface="Arial" panose="020B0604020202020204" pitchFamily="34" charset="0"/>
                <a:ea typeface="Times New Roman" panose="02020603050405020304" pitchFamily="18" charset="0"/>
                <a:hlinkClick r:id="rId4" tooltip="বাংলাদেশ"/>
              </a:rPr>
              <a:t>বাংলাদেশের</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u="sng" dirty="0">
                <a:solidFill>
                  <a:srgbClr val="0B0080"/>
                </a:solidFill>
                <a:latin typeface="Arial" panose="020B0604020202020204" pitchFamily="34" charset="0"/>
                <a:ea typeface="Times New Roman" panose="02020603050405020304" pitchFamily="18" charset="0"/>
                <a:hlinkClick r:id="rId5" tooltip="জাতির জনক"/>
              </a:rPr>
              <a:t>জাতির জনক</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u="sng" dirty="0">
                <a:solidFill>
                  <a:srgbClr val="0B0080"/>
                </a:solidFill>
                <a:latin typeface="Arial" panose="020B0604020202020204" pitchFamily="34" charset="0"/>
                <a:ea typeface="Times New Roman" panose="02020603050405020304" pitchFamily="18" charset="0"/>
                <a:hlinkClick r:id="rId6" tooltip="শেখ মুজিবুর রহমান"/>
              </a:rPr>
              <a:t>শেখ মুজিবুর রহমানের</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dirty="0">
                <a:solidFill>
                  <a:srgbClr val="202122"/>
                </a:solidFill>
                <a:latin typeface="Arial" panose="020B0604020202020204" pitchFamily="34" charset="0"/>
                <a:ea typeface="Times New Roman" panose="02020603050405020304" pitchFamily="18" charset="0"/>
              </a:rPr>
              <a:t>জন্মশতবার্ষিকী পালনের জন্য ঘোষিত বর্ষ।</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u="sng" dirty="0">
                <a:solidFill>
                  <a:srgbClr val="0B0080"/>
                </a:solidFill>
                <a:latin typeface="Arial" panose="020B0604020202020204" pitchFamily="34" charset="0"/>
                <a:ea typeface="Times New Roman" panose="02020603050405020304" pitchFamily="18" charset="0"/>
                <a:hlinkClick r:id="rId7" tooltip="বাংলাদেশ সরকার"/>
              </a:rPr>
              <a:t>বাংলাদেশ সরকার</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dirty="0">
                <a:solidFill>
                  <a:srgbClr val="202122"/>
                </a:solidFill>
                <a:latin typeface="Arial" panose="020B0604020202020204" pitchFamily="34" charset="0"/>
                <a:ea typeface="Times New Roman" panose="02020603050405020304" pitchFamily="18" charset="0"/>
              </a:rPr>
              <a:t>২০২০-২১ সালকে মুজিব বর্ষ হিসেবে পালনের ঘোষণা দেয়।</a:t>
            </a:r>
            <a:r>
              <a:rPr lang="bn-IN" sz="1100" u="sng" baseline="30000" dirty="0">
                <a:solidFill>
                  <a:srgbClr val="0B0080"/>
                </a:solidFill>
                <a:latin typeface="Arial" panose="020B0604020202020204" pitchFamily="34" charset="0"/>
                <a:ea typeface="Times New Roman" panose="02020603050405020304" pitchFamily="18" charset="0"/>
                <a:hlinkClick r:id="rId8"/>
              </a:rPr>
              <a:t>[১]</a:t>
            </a:r>
            <a:r>
              <a:rPr lang="bn-IN" sz="1100" u="sng" baseline="30000" dirty="0">
                <a:solidFill>
                  <a:srgbClr val="0B0080"/>
                </a:solidFill>
                <a:latin typeface="Arial" panose="020B0604020202020204" pitchFamily="34" charset="0"/>
                <a:ea typeface="Times New Roman" panose="02020603050405020304" pitchFamily="18" charset="0"/>
                <a:hlinkClick r:id="rId9"/>
              </a:rPr>
              <a:t>[২]</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dirty="0">
                <a:solidFill>
                  <a:srgbClr val="202122"/>
                </a:solidFill>
                <a:latin typeface="Arial" panose="020B0604020202020204" pitchFamily="34" charset="0"/>
                <a:ea typeface="Times New Roman" panose="02020603050405020304" pitchFamily="18" charset="0"/>
              </a:rPr>
              <a:t>২০২০ সালের ১৭ মার্চ থেকে ২০২১ সালের ২৬ মার্চ পর্যন্ত এ বর্ষ উদযাপন করা হবে।</a:t>
            </a:r>
            <a:r>
              <a:rPr lang="bn-IN" sz="1100" u="sng" baseline="30000" dirty="0">
                <a:solidFill>
                  <a:srgbClr val="0B0080"/>
                </a:solidFill>
                <a:latin typeface="Arial" panose="020B0604020202020204" pitchFamily="34" charset="0"/>
                <a:ea typeface="Times New Roman" panose="02020603050405020304" pitchFamily="18" charset="0"/>
                <a:hlinkClick r:id="rId10"/>
              </a:rPr>
              <a:t>[৩]</a:t>
            </a:r>
            <a:r>
              <a:rPr lang="bn-IN" sz="1100" u="sng" baseline="30000" dirty="0">
                <a:solidFill>
                  <a:srgbClr val="0B0080"/>
                </a:solidFill>
                <a:latin typeface="Arial" panose="020B0604020202020204" pitchFamily="34" charset="0"/>
                <a:ea typeface="Times New Roman" panose="02020603050405020304" pitchFamily="18" charset="0"/>
                <a:hlinkClick r:id="rId11"/>
              </a:rPr>
              <a:t>[৪]</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i="1" dirty="0">
                <a:solidFill>
                  <a:srgbClr val="202122"/>
                </a:solidFill>
                <a:latin typeface="Arial" panose="020B0604020202020204" pitchFamily="34" charset="0"/>
                <a:ea typeface="Times New Roman" panose="02020603050405020304" pitchFamily="18" charset="0"/>
              </a:rPr>
              <a:t>বাংলাদেশের জাতির পিতা</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dirty="0">
                <a:solidFill>
                  <a:srgbClr val="202122"/>
                </a:solidFill>
                <a:latin typeface="Arial" panose="020B0604020202020204" pitchFamily="34" charset="0"/>
                <a:ea typeface="Times New Roman" panose="02020603050405020304" pitchFamily="18" charset="0"/>
              </a:rPr>
              <a:t>এবং</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i="1" u="sng" dirty="0">
                <a:solidFill>
                  <a:srgbClr val="0B0080"/>
                </a:solidFill>
                <a:latin typeface="Arial" panose="020B0604020202020204" pitchFamily="34" charset="0"/>
                <a:ea typeface="Times New Roman" panose="02020603050405020304" pitchFamily="18" charset="0"/>
                <a:hlinkClick r:id="rId12" tooltip="বঙ্গবন্ধু"/>
              </a:rPr>
              <a:t>বঙ্গবন্ধু</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dirty="0">
                <a:solidFill>
                  <a:srgbClr val="202122"/>
                </a:solidFill>
                <a:latin typeface="Arial" panose="020B0604020202020204" pitchFamily="34" charset="0"/>
                <a:ea typeface="Times New Roman" panose="02020603050405020304" pitchFamily="18" charset="0"/>
              </a:rPr>
              <a:t>খ্যাত নেতা অবিভক্ত ভারতের পূর্ববঙ্গে (বর্তমানে বাংলাদেশের</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u="sng" dirty="0">
                <a:solidFill>
                  <a:srgbClr val="0B0080"/>
                </a:solidFill>
                <a:latin typeface="Arial" panose="020B0604020202020204" pitchFamily="34" charset="0"/>
                <a:ea typeface="Times New Roman" panose="02020603050405020304" pitchFamily="18" charset="0"/>
                <a:hlinkClick r:id="rId13" tooltip="গোপালগঞ্জ জেলা"/>
              </a:rPr>
              <a:t>গোপালগঞ্জ জেলার</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dirty="0">
                <a:solidFill>
                  <a:srgbClr val="202122"/>
                </a:solidFill>
                <a:latin typeface="Arial" panose="020B0604020202020204" pitchFamily="34" charset="0"/>
                <a:ea typeface="Times New Roman" panose="02020603050405020304" pitchFamily="18" charset="0"/>
              </a:rPr>
              <a:t>টুঙ্গিপাড়া গ্রামে) ১৯২০ সালের ১৭ মার্চ জন্মগ্রহণ করেন। আবার ২০২১ সালের ২৬ মার্চ বাংলাদেশ স্বাধীনতার</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u="sng" dirty="0">
                <a:solidFill>
                  <a:srgbClr val="A55858"/>
                </a:solidFill>
                <a:latin typeface="Arial" panose="020B0604020202020204" pitchFamily="34" charset="0"/>
                <a:ea typeface="Times New Roman" panose="02020603050405020304" pitchFamily="18" charset="0"/>
                <a:hlinkClick r:id="rId14" tooltip="স্বর্ণ জয়ন্তী (পাতার অস্তিত্ব নেই)"/>
              </a:rPr>
              <a:t>অর্ধ-শত বার্ষিকীতে</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dirty="0">
                <a:solidFill>
                  <a:srgbClr val="202122"/>
                </a:solidFill>
                <a:latin typeface="Arial" panose="020B0604020202020204" pitchFamily="34" charset="0"/>
                <a:ea typeface="Times New Roman" panose="02020603050405020304" pitchFamily="18" charset="0"/>
              </a:rPr>
              <a:t>পদার্পণ করবে।</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u="sng" dirty="0">
                <a:solidFill>
                  <a:srgbClr val="0B0080"/>
                </a:solidFill>
                <a:latin typeface="Arial" panose="020B0604020202020204" pitchFamily="34" charset="0"/>
                <a:ea typeface="Times New Roman" panose="02020603050405020304" pitchFamily="18" charset="0"/>
                <a:hlinkClick r:id="rId15" tooltip="বাংলাদেশের স্বাধীনতা যুদ্ধ"/>
              </a:rPr>
              <a:t>বাংলাদেশের স্বাধীনতা সংগ্রামে</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dirty="0">
                <a:solidFill>
                  <a:srgbClr val="202122"/>
                </a:solidFill>
                <a:latin typeface="Arial" panose="020B0604020202020204" pitchFamily="34" charset="0"/>
                <a:ea typeface="Times New Roman" panose="02020603050405020304" pitchFamily="18" charset="0"/>
              </a:rPr>
              <a:t>শেখ মুজিবুর রহমান ওতপ্রোতভাবে জড়িত থাকায় ঘোষিত বর্ষটি বিশেষ তাৎপর্যপূর্ণ।</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bn-IN" dirty="0">
                <a:solidFill>
                  <a:srgbClr val="202122"/>
                </a:solidFill>
                <a:latin typeface="Arial" panose="020B0604020202020204" pitchFamily="34" charset="0"/>
                <a:ea typeface="Times New Roman" panose="02020603050405020304" pitchFamily="18" charset="0"/>
              </a:rPr>
              <a:t>বিশ্বব্যাপী</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u="sng" dirty="0">
                <a:solidFill>
                  <a:srgbClr val="0B0080"/>
                </a:solidFill>
                <a:latin typeface="Arial" panose="020B0604020202020204" pitchFamily="34" charset="0"/>
                <a:ea typeface="Times New Roman" panose="02020603050405020304" pitchFamily="18" charset="0"/>
                <a:hlinkClick r:id="rId16" tooltip="করোনাভাইরাস"/>
              </a:rPr>
              <a:t>করোনাভাইরাস</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dirty="0">
                <a:solidFill>
                  <a:srgbClr val="202122"/>
                </a:solidFill>
                <a:latin typeface="Arial" panose="020B0604020202020204" pitchFamily="34" charset="0"/>
                <a:ea typeface="Times New Roman" panose="02020603050405020304" pitchFamily="18" charset="0"/>
              </a:rPr>
              <a:t>প্রাদুর্ভাব এবং বাংলাদেশে আক্রান্ত রোগী শনাক্ত হওয়ার পর ৮ মার্চ বাংলাদেশ সরকার এবং জন্মশতবার্ষিকী উদ্‌যাপন জাতীয় বাস্তবায়ন কমিটি জনস্বার্থে ও জনকল্যাণে ১৭ মার্চের পূর্ব ঘোষিত অনুষ্ঠান ছোট পরিসরে করার ঘোষণা দেয়।</a:t>
            </a:r>
            <a:r>
              <a:rPr lang="bn-IN" sz="1100" u="sng" baseline="30000" dirty="0">
                <a:solidFill>
                  <a:srgbClr val="0B0080"/>
                </a:solidFill>
                <a:latin typeface="Arial" panose="020B0604020202020204" pitchFamily="34" charset="0"/>
                <a:ea typeface="Times New Roman" panose="02020603050405020304" pitchFamily="18" charset="0"/>
                <a:hlinkClick r:id="rId17"/>
              </a:rPr>
              <a:t>[৫]</a:t>
            </a:r>
            <a:r>
              <a:rPr lang="en-US"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bn-IN" dirty="0">
                <a:solidFill>
                  <a:srgbClr val="202122"/>
                </a:solidFill>
                <a:latin typeface="Arial" panose="020B0604020202020204" pitchFamily="34" charset="0"/>
                <a:ea typeface="Times New Roman" panose="02020603050405020304" pitchFamily="18" charset="0"/>
              </a:rPr>
              <a:t>একইসাথে আমন্ত্রিত বিভিন্ন দেশের রাষ্ট্রপ্রধানদের সফরও বাতিল করা হয়েছে বলে ঘোষণা করা হয়।</a:t>
            </a:r>
            <a:r>
              <a:rPr lang="bn-IN" sz="1100" u="sng" baseline="30000" dirty="0">
                <a:solidFill>
                  <a:srgbClr val="0B0080"/>
                </a:solidFill>
                <a:latin typeface="Arial" panose="020B0604020202020204" pitchFamily="34" charset="0"/>
                <a:ea typeface="Times New Roman" panose="02020603050405020304" pitchFamily="18" charset="0"/>
                <a:hlinkClick r:id="rId18"/>
              </a:rPr>
              <a:t>[৬]</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870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2" name="Rectangle 1">
            <a:extLst>
              <a:ext uri="{FF2B5EF4-FFF2-40B4-BE49-F238E27FC236}">
                <a16:creationId xmlns:a16="http://schemas.microsoft.com/office/drawing/2014/main" id="{5686B401-896F-423C-A551-443C8A7DDB5D}"/>
              </a:ext>
            </a:extLst>
          </p:cNvPr>
          <p:cNvSpPr/>
          <p:nvPr/>
        </p:nvSpPr>
        <p:spPr>
          <a:xfrm>
            <a:off x="1800665" y="998912"/>
            <a:ext cx="8004517" cy="3904530"/>
          </a:xfrm>
          <a:prstGeom prst="rect">
            <a:avLst/>
          </a:prstGeom>
          <a:solidFill>
            <a:schemeClr val="accent4">
              <a:lumMod val="40000"/>
              <a:lumOff val="60000"/>
            </a:schemeClr>
          </a:solidFill>
          <a:ln w="3175">
            <a:solidFill>
              <a:schemeClr val="tx1"/>
            </a:solidFill>
          </a:ln>
        </p:spPr>
        <p:txBody>
          <a:bodyPr wrap="square">
            <a:spAutoFit/>
          </a:bodyPr>
          <a:lstStyle/>
          <a:p>
            <a:pPr fontAlgn="base">
              <a:lnSpc>
                <a:spcPct val="115000"/>
              </a:lnSpc>
            </a:pPr>
            <a:r>
              <a:rPr lang="bn-IN" b="1" dirty="0">
                <a:solidFill>
                  <a:srgbClr val="202122"/>
                </a:solidFill>
                <a:latin typeface="inherit"/>
                <a:ea typeface="Times New Roman" panose="02020603050405020304" pitchFamily="18" charset="0"/>
              </a:rPr>
              <a:t>শেখ মুজিবুর রহমান</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(১৭ মার্চ ১৯২০ - ১৫ আগস্ট ১৯৭৫)</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সংক্ষিপ্তাকারে</a:t>
            </a:r>
            <a:r>
              <a:rPr lang="en-US" dirty="0">
                <a:solidFill>
                  <a:srgbClr val="202122"/>
                </a:solidFill>
                <a:latin typeface="inherit"/>
                <a:ea typeface="Times New Roman" panose="02020603050405020304" pitchFamily="18" charset="0"/>
                <a:cs typeface="Segoe UI" panose="020B0502040204020203" pitchFamily="34" charset="0"/>
              </a:rPr>
              <a:t> </a:t>
            </a:r>
            <a:r>
              <a:rPr lang="bn-IN" b="1" dirty="0">
                <a:solidFill>
                  <a:srgbClr val="202122"/>
                </a:solidFill>
                <a:latin typeface="inherit"/>
                <a:ea typeface="Times New Roman" panose="02020603050405020304" pitchFamily="18" charset="0"/>
              </a:rPr>
              <a:t>শেখ মুজিব</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বা</a:t>
            </a:r>
            <a:r>
              <a:rPr lang="en-US" dirty="0">
                <a:solidFill>
                  <a:srgbClr val="202122"/>
                </a:solidFill>
                <a:latin typeface="inherit"/>
                <a:ea typeface="Times New Roman" panose="02020603050405020304" pitchFamily="18" charset="0"/>
                <a:cs typeface="Segoe UI" panose="020B0502040204020203" pitchFamily="34" charset="0"/>
              </a:rPr>
              <a:t> </a:t>
            </a:r>
            <a:r>
              <a:rPr lang="bn-IN" b="1" dirty="0">
                <a:solidFill>
                  <a:srgbClr val="202122"/>
                </a:solidFill>
                <a:latin typeface="inherit"/>
                <a:ea typeface="Times New Roman" panose="02020603050405020304" pitchFamily="18" charset="0"/>
              </a:rPr>
              <a:t>মুজিব</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ছিলেন</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4" tooltip="বাংলাদেশ"/>
              </a:rPr>
              <a:t>বাংলাদেশের</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প্রথম</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5" tooltip="রাষ্ট্রপতি"/>
              </a:rPr>
              <a:t>রাষ্ট্রপতি</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ও</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6" tooltip="ভারতীয় উপমহাদেশ"/>
              </a:rPr>
              <a:t>দক্ষিণ এশিয়ার</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একজন অন্যতম প্রভাবশালী রাজনৈতিক ব্যক্তিত্ব</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যিনি বাঙালির অধিকার রক্ষায়</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7" tooltip="ব্রিটিশ ভারত"/>
              </a:rPr>
              <a:t>ব্রিটিশ ভারত</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থেকে</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8" tooltip="ভারত বিভাজন"/>
              </a:rPr>
              <a:t>ভারত বিভাজন</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আন্দোলন এবং পরবর্তীতে</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9" tooltip="পূর্ব পাকিস্তান"/>
              </a:rPr>
              <a:t>পূর্ব পাকিস্তান</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থেকে</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4" tooltip="বাংলাদেশ"/>
              </a:rPr>
              <a:t>বাংলাদেশ</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প্রতিষ্ঠার সংগ্রামে কেন্দ্রীয়ভাবে নেতৃত্ব প্রদান করেন। প্রাচীন</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10" tooltip="বাঙালি জাতি"/>
              </a:rPr>
              <a:t>বাঙালি সভ্যতার</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আধুনিক স্থপতি হিসাবে শেখ মুজিবুর রহমানকে বাংলাদেশের</a:t>
            </a:r>
            <a:r>
              <a:rPr lang="en-US" b="1" kern="1800"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শেখ</a:t>
            </a:r>
            <a:r>
              <a:rPr lang="en-US" b="1" kern="1800" dirty="0">
                <a:solidFill>
                  <a:srgbClr val="202122"/>
                </a:solidFill>
                <a:latin typeface="Georgia" panose="02040502050405020303" pitchFamily="18" charset="0"/>
                <a:ea typeface="Times New Roman" panose="02020603050405020304" pitchFamily="18" charset="0"/>
                <a:cs typeface="Segoe UI" panose="020B0502040204020203" pitchFamily="34" charset="0"/>
              </a:rPr>
              <a:t> </a:t>
            </a:r>
            <a:r>
              <a:rPr lang="en-US" b="1" kern="1800"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মুজিবুর</a:t>
            </a:r>
            <a:r>
              <a:rPr lang="en-US" b="1" kern="1800" dirty="0">
                <a:solidFill>
                  <a:srgbClr val="202122"/>
                </a:solidFill>
                <a:latin typeface="Georgia" panose="02040502050405020303" pitchFamily="18" charset="0"/>
                <a:ea typeface="Times New Roman" panose="02020603050405020304" pitchFamily="18" charset="0"/>
                <a:cs typeface="Segoe UI" panose="020B0502040204020203" pitchFamily="34" charset="0"/>
              </a:rPr>
              <a:t> </a:t>
            </a:r>
            <a:r>
              <a:rPr lang="en-US" b="1" kern="1800"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রহমান</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900"/>
              </a:spcAft>
            </a:pPr>
            <a:r>
              <a:rPr lang="en-US" dirty="0" err="1">
                <a:solidFill>
                  <a:srgbClr val="54595D"/>
                </a:solidFill>
                <a:latin typeface="Nirmala UI" panose="020B0502040204020203" pitchFamily="34" charset="0"/>
                <a:ea typeface="Times New Roman" panose="02020603050405020304" pitchFamily="18" charset="0"/>
                <a:cs typeface="Times New Roman" panose="02020603050405020304" pitchFamily="18" charset="0"/>
              </a:rPr>
              <a:t>বাংলাদেশের</a:t>
            </a:r>
            <a:r>
              <a:rPr lang="en-US" dirty="0">
                <a:solidFill>
                  <a:srgbClr val="54595D"/>
                </a:solidFill>
                <a:latin typeface="inherit"/>
                <a:ea typeface="Times New Roman" panose="02020603050405020304" pitchFamily="18" charset="0"/>
                <a:cs typeface="Segoe UI" panose="020B0502040204020203" pitchFamily="34" charset="0"/>
              </a:rPr>
              <a:t> </a:t>
            </a:r>
            <a:r>
              <a:rPr lang="en-US" dirty="0" err="1">
                <a:solidFill>
                  <a:srgbClr val="54595D"/>
                </a:solidFill>
                <a:latin typeface="Nirmala UI" panose="020B0502040204020203" pitchFamily="34" charset="0"/>
                <a:ea typeface="Times New Roman" panose="02020603050405020304" pitchFamily="18" charset="0"/>
                <a:cs typeface="Times New Roman" panose="02020603050405020304" pitchFamily="18" charset="0"/>
              </a:rPr>
              <a:t>জাতির</a:t>
            </a:r>
            <a:r>
              <a:rPr lang="en-US" dirty="0">
                <a:solidFill>
                  <a:srgbClr val="54595D"/>
                </a:solidFill>
                <a:latin typeface="inherit"/>
                <a:ea typeface="Times New Roman" panose="02020603050405020304" pitchFamily="18" charset="0"/>
                <a:cs typeface="Segoe UI" panose="020B0502040204020203" pitchFamily="34" charset="0"/>
              </a:rPr>
              <a:t> </a:t>
            </a:r>
            <a:r>
              <a:rPr lang="en-US" dirty="0" err="1">
                <a:solidFill>
                  <a:srgbClr val="54595D"/>
                </a:solidFill>
                <a:latin typeface="Nirmala UI" panose="020B0502040204020203" pitchFamily="34" charset="0"/>
                <a:ea typeface="Times New Roman" panose="02020603050405020304" pitchFamily="18" charset="0"/>
                <a:cs typeface="Times New Roman" panose="02020603050405020304" pitchFamily="18" charset="0"/>
              </a:rPr>
              <a:t>জনক</a:t>
            </a:r>
            <a:r>
              <a:rPr lang="en-US" dirty="0">
                <a:solidFill>
                  <a:srgbClr val="54595D"/>
                </a:solidFill>
                <a:latin typeface="inherit"/>
                <a:ea typeface="Times New Roman" panose="02020603050405020304" pitchFamily="18" charset="0"/>
                <a:cs typeface="Segoe UI" panose="020B0502040204020203" pitchFamily="34" charset="0"/>
              </a:rPr>
              <a:t> </a:t>
            </a:r>
            <a:r>
              <a:rPr lang="en-US" dirty="0">
                <a:solidFill>
                  <a:srgbClr val="54595D"/>
                </a:solidFill>
                <a:latin typeface="Nirmala UI" panose="020B0502040204020203" pitchFamily="34" charset="0"/>
                <a:ea typeface="Times New Roman" panose="02020603050405020304" pitchFamily="18" charset="0"/>
                <a:cs typeface="Times New Roman" panose="02020603050405020304" pitchFamily="18" charset="0"/>
              </a:rPr>
              <a:t>ও</a:t>
            </a:r>
            <a:r>
              <a:rPr lang="en-US" dirty="0">
                <a:solidFill>
                  <a:srgbClr val="54595D"/>
                </a:solidFill>
                <a:latin typeface="inherit"/>
                <a:ea typeface="Times New Roman" panose="02020603050405020304" pitchFamily="18" charset="0"/>
                <a:cs typeface="Segoe UI" panose="020B0502040204020203" pitchFamily="34" charset="0"/>
              </a:rPr>
              <a:t> </a:t>
            </a:r>
            <a:r>
              <a:rPr lang="en-US" dirty="0" err="1">
                <a:solidFill>
                  <a:srgbClr val="54595D"/>
                </a:solidFill>
                <a:latin typeface="Nirmala UI" panose="020B0502040204020203" pitchFamily="34" charset="0"/>
                <a:ea typeface="Times New Roman" panose="02020603050405020304" pitchFamily="18" charset="0"/>
                <a:cs typeface="Times New Roman" panose="02020603050405020304" pitchFamily="18" charset="0"/>
              </a:rPr>
              <a:t>প্রথম</a:t>
            </a:r>
            <a:r>
              <a:rPr lang="en-US" dirty="0">
                <a:solidFill>
                  <a:srgbClr val="54595D"/>
                </a:solidFill>
                <a:latin typeface="inherit"/>
                <a:ea typeface="Times New Roman" panose="02020603050405020304" pitchFamily="18" charset="0"/>
                <a:cs typeface="Segoe UI" panose="020B0502040204020203" pitchFamily="34" charset="0"/>
              </a:rPr>
              <a:t> </a:t>
            </a:r>
            <a:r>
              <a:rPr lang="en-US" dirty="0" err="1">
                <a:solidFill>
                  <a:srgbClr val="54595D"/>
                </a:solidFill>
                <a:latin typeface="Nirmala UI" panose="020B0502040204020203" pitchFamily="34" charset="0"/>
                <a:ea typeface="Times New Roman" panose="02020603050405020304" pitchFamily="18" charset="0"/>
                <a:cs typeface="Times New Roman" panose="02020603050405020304" pitchFamily="18" charset="0"/>
              </a:rPr>
              <a:t>রাষ্ট্রপতি</a:t>
            </a:r>
            <a:r>
              <a:rPr lang="bn-IN" dirty="0">
                <a:solidFill>
                  <a:srgbClr val="202122"/>
                </a:solidFill>
                <a:latin typeface="inherit"/>
                <a:ea typeface="Times New Roman" panose="02020603050405020304" pitchFamily="18" charset="0"/>
              </a:rPr>
              <a:t> "</a:t>
            </a:r>
            <a:r>
              <a:rPr lang="bn-IN" dirty="0">
                <a:solidFill>
                  <a:srgbClr val="6B4BA1"/>
                </a:solidFill>
                <a:latin typeface="inherit"/>
                <a:ea typeface="Times New Roman" panose="02020603050405020304" pitchFamily="18" charset="0"/>
                <a:hlinkClick r:id="rId11" tooltip="জাতির জনক"/>
              </a:rPr>
              <a:t>জাতির জনক</a:t>
            </a:r>
            <a:r>
              <a:rPr lang="bn-IN" dirty="0">
                <a:solidFill>
                  <a:srgbClr val="202122"/>
                </a:solidFill>
                <a:latin typeface="inherit"/>
                <a:ea typeface="Times New Roman" panose="02020603050405020304" pitchFamily="18" charset="0"/>
              </a:rPr>
              <a:t>" বা "</a:t>
            </a:r>
            <a:r>
              <a:rPr lang="bn-IN" dirty="0">
                <a:solidFill>
                  <a:srgbClr val="6B4BA1"/>
                </a:solidFill>
                <a:latin typeface="inherit"/>
                <a:ea typeface="Times New Roman" panose="02020603050405020304" pitchFamily="18" charset="0"/>
                <a:hlinkClick r:id="rId11" tooltip="জাতির জনক"/>
              </a:rPr>
              <a:t>জাতির পিতা</a:t>
            </a:r>
            <a:r>
              <a:rPr lang="bn-IN" dirty="0">
                <a:solidFill>
                  <a:srgbClr val="202122"/>
                </a:solidFill>
                <a:latin typeface="inherit"/>
                <a:ea typeface="Times New Roman" panose="02020603050405020304" pitchFamily="18" charset="0"/>
              </a:rPr>
              <a:t>" বলা হয়ে থাকে। তিনি</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12" tooltip="মওলানা আব্দুল হামিদ খান ভাসানী"/>
              </a:rPr>
              <a:t>মওলানা আব্দুল হামিদ খান ভাসানী</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প্রতিষ্ঠিত</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13" tooltip="আওয়ামী লীগ"/>
              </a:rPr>
              <a:t>আওয়ামী লীগের</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সভাপতি</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বাংলাদেশের প্রথম রাষ্ট্রপতি এবং পরবর্তীতে এদেশের প্রধানমন্ত্রীর দায়িত্ব পালন করেন। জনসাধারণের কাছে তিনি শেখ মুজিব এবং শেখ সাহেব হিসাবে বেশি পরিচিত ছিলেন এবং তার উপাধি "</a:t>
            </a:r>
            <a:r>
              <a:rPr lang="bn-IN" dirty="0">
                <a:solidFill>
                  <a:srgbClr val="6B4BA1"/>
                </a:solidFill>
                <a:latin typeface="inherit"/>
                <a:ea typeface="Times New Roman" panose="02020603050405020304" pitchFamily="18" charset="0"/>
                <a:hlinkClick r:id="rId14" tooltip="বঙ্গবন্ধু"/>
              </a:rPr>
              <a:t>বঙ্গবন্ধু</a:t>
            </a:r>
            <a:r>
              <a:rPr lang="bn-IN" dirty="0">
                <a:solidFill>
                  <a:srgbClr val="202122"/>
                </a:solidFill>
                <a:latin typeface="inherit"/>
                <a:ea typeface="Times New Roman" panose="02020603050405020304" pitchFamily="18" charset="0"/>
              </a:rPr>
              <a:t>"</a:t>
            </a:r>
            <a:r>
              <a:rPr lang="hi-IN" dirty="0">
                <a:solidFill>
                  <a:srgbClr val="202122"/>
                </a:solidFill>
                <a:latin typeface="Calibri" panose="020F0502020204030204" pitchFamily="34" charset="0"/>
                <a:ea typeface="Times New Roman" panose="02020603050405020304" pitchFamily="18" charset="0"/>
                <a:cs typeface="Nirmala UI" panose="020B0502040204020203" pitchFamily="34" charset="0"/>
              </a:rPr>
              <a:t>।</a:t>
            </a:r>
            <a:r>
              <a:rPr lang="hi-IN" dirty="0">
                <a:solidFill>
                  <a:srgbClr val="202122"/>
                </a:solidFill>
                <a:latin typeface="inherit"/>
                <a:ea typeface="Times New Roman" panose="02020603050405020304" pitchFamily="18" charset="0"/>
              </a:rPr>
              <a:t> </a:t>
            </a:r>
            <a:r>
              <a:rPr lang="bn-IN" dirty="0">
                <a:solidFill>
                  <a:srgbClr val="202122"/>
                </a:solidFill>
                <a:latin typeface="inherit"/>
                <a:ea typeface="Times New Roman" panose="02020603050405020304" pitchFamily="18" charset="0"/>
              </a:rPr>
              <a:t>তার কন্যা</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15" tooltip="শেখ হাসিনা"/>
              </a:rPr>
              <a:t>শেখ হাসিনা</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বাংলাদেশ</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16" tooltip="বাংলাদেশ আওয়ামী লীগ"/>
              </a:rPr>
              <a:t>আওয়ামী লীগের</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202122"/>
                </a:solidFill>
                <a:latin typeface="inherit"/>
                <a:ea typeface="Times New Roman" panose="02020603050405020304" pitchFamily="18" charset="0"/>
              </a:rPr>
              <a:t>বর্তমান সভানেত্রী এবং বাংলাদেশের বর্তমান</a:t>
            </a:r>
            <a:r>
              <a:rPr lang="en-US" dirty="0">
                <a:solidFill>
                  <a:srgbClr val="202122"/>
                </a:solidFill>
                <a:latin typeface="inherit"/>
                <a:ea typeface="Times New Roman" panose="02020603050405020304" pitchFamily="18" charset="0"/>
                <a:cs typeface="Segoe UI" panose="020B0502040204020203" pitchFamily="34" charset="0"/>
              </a:rPr>
              <a:t> </a:t>
            </a:r>
            <a:r>
              <a:rPr lang="bn-IN" dirty="0">
                <a:solidFill>
                  <a:srgbClr val="6B4BA1"/>
                </a:solidFill>
                <a:latin typeface="inherit"/>
                <a:ea typeface="Times New Roman" panose="02020603050405020304" pitchFamily="18" charset="0"/>
                <a:hlinkClick r:id="rId17" tooltip="প্রধানমন্ত্রী"/>
              </a:rPr>
              <a:t>প্রধানমন্ত্রী</a:t>
            </a:r>
            <a:r>
              <a:rPr lang="hi-IN" dirty="0">
                <a:solidFill>
                  <a:srgbClr val="202122"/>
                </a:solidFill>
                <a:latin typeface="Calibri" panose="020F0502020204030204" pitchFamily="34" charset="0"/>
                <a:ea typeface="Times New Roman" panose="02020603050405020304" pitchFamily="18" charset="0"/>
                <a:cs typeface="Nirmala UI" panose="020B0502040204020203"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44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pic>
        <p:nvPicPr>
          <p:cNvPr id="11" name="Picture 10" descr="Sheikh Mujibur Rahman in 1950.jpg">
            <a:hlinkClick r:id="rId4"/>
            <a:extLst>
              <a:ext uri="{FF2B5EF4-FFF2-40B4-BE49-F238E27FC236}">
                <a16:creationId xmlns:a16="http://schemas.microsoft.com/office/drawing/2014/main" id="{21EA84BF-B530-445C-9F33-296D4F1EB43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474720" y="984738"/>
            <a:ext cx="4965895" cy="4196862"/>
          </a:xfrm>
          <a:prstGeom prst="rect">
            <a:avLst/>
          </a:prstGeom>
          <a:noFill/>
          <a:ln>
            <a:noFill/>
          </a:ln>
        </p:spPr>
      </p:pic>
      <p:sp>
        <p:nvSpPr>
          <p:cNvPr id="2" name="TextBox 1">
            <a:extLst>
              <a:ext uri="{FF2B5EF4-FFF2-40B4-BE49-F238E27FC236}">
                <a16:creationId xmlns:a16="http://schemas.microsoft.com/office/drawing/2014/main" id="{3238088B-CD16-4614-ABBA-5C0AC0FE34FC}"/>
              </a:ext>
            </a:extLst>
          </p:cNvPr>
          <p:cNvSpPr txBox="1"/>
          <p:nvPr/>
        </p:nvSpPr>
        <p:spPr>
          <a:xfrm>
            <a:off x="3713871" y="105509"/>
            <a:ext cx="4965895" cy="523220"/>
          </a:xfrm>
          <a:prstGeom prst="rect">
            <a:avLst/>
          </a:prstGeom>
          <a:solidFill>
            <a:srgbClr val="92D050"/>
          </a:solidFill>
          <a:ln w="3175">
            <a:solidFill>
              <a:schemeClr val="tx1"/>
            </a:solidFill>
          </a:ln>
        </p:spPr>
        <p:txBody>
          <a:bodyPr wrap="square" rtlCol="0">
            <a:spAutoFit/>
          </a:bodyPr>
          <a:lstStyle/>
          <a:p>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ন</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ব</a:t>
            </a:r>
            <a:r>
              <a:rPr lang="as-IN" sz="2800" dirty="0">
                <a:latin typeface="NikoshBAN" panose="02000000000000000000" pitchFamily="2" charset="0"/>
                <a:cs typeface="NikoshBAN" panose="02000000000000000000" pitchFamily="2" charset="0"/>
              </a:rPr>
              <a:t>ঙ</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গ</a:t>
            </a: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ন</a:t>
            </a:r>
            <a:r>
              <a:rPr lang="en-US" sz="2800" dirty="0" err="1">
                <a:latin typeface="NikoshBAN" panose="02000000000000000000" pitchFamily="2" charset="0"/>
                <a:cs typeface="NikoshBAN" panose="02000000000000000000" pitchFamily="2" charset="0"/>
              </a:rPr>
              <a:t>্ধু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a:t>
            </a:r>
            <a:r>
              <a:rPr lang="as-IN" sz="2800" dirty="0">
                <a:latin typeface="NikoshBAN" panose="02000000000000000000" pitchFamily="2" charset="0"/>
                <a:cs typeface="NikoshBAN" panose="02000000000000000000" pitchFamily="2" charset="0"/>
              </a:rPr>
              <a:t>খ</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হ</a:t>
            </a:r>
            <a:r>
              <a:rPr lang="as-IN" sz="2800" dirty="0">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39284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2" name="Rectangle 1">
            <a:extLst>
              <a:ext uri="{FF2B5EF4-FFF2-40B4-BE49-F238E27FC236}">
                <a16:creationId xmlns:a16="http://schemas.microsoft.com/office/drawing/2014/main" id="{D5E44128-8CA8-4BDB-978E-947754201F88}"/>
              </a:ext>
            </a:extLst>
          </p:cNvPr>
          <p:cNvSpPr/>
          <p:nvPr/>
        </p:nvSpPr>
        <p:spPr>
          <a:xfrm>
            <a:off x="1603717" y="157944"/>
            <a:ext cx="8567225" cy="5090945"/>
          </a:xfrm>
          <a:prstGeom prst="rect">
            <a:avLst/>
          </a:prstGeom>
          <a:solidFill>
            <a:schemeClr val="accent4">
              <a:lumMod val="60000"/>
              <a:lumOff val="40000"/>
            </a:schemeClr>
          </a:solidFill>
          <a:ln w="12700">
            <a:solidFill>
              <a:schemeClr val="tx1"/>
            </a:solidFill>
          </a:ln>
        </p:spPr>
        <p:txBody>
          <a:bodyPr wrap="square">
            <a:spAutoFit/>
          </a:bodyPr>
          <a:lstStyle/>
          <a:p>
            <a:pPr fontAlgn="base">
              <a:lnSpc>
                <a:spcPct val="115000"/>
              </a:lnSpc>
            </a:pPr>
            <a:r>
              <a:rPr lang="en-US" sz="2400" b="1" dirty="0">
                <a:solidFill>
                  <a:srgbClr val="202122"/>
                </a:solidFill>
                <a:effectLst/>
                <a:latin typeface="Nirmala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202122"/>
                </a:solidFill>
                <a:effectLst/>
                <a:latin typeface="Nirmala UI" panose="020B0502040204020203" pitchFamily="34" charset="0"/>
                <a:ea typeface="Times New Roman" panose="02020603050405020304" pitchFamily="18" charset="0"/>
                <a:cs typeface="Times New Roman" panose="02020603050405020304" pitchFamily="18" charset="0"/>
              </a:rPr>
              <a:t>জন্ম</a:t>
            </a:r>
            <a:r>
              <a:rPr lang="en-US" sz="2400" b="1" dirty="0">
                <a:solidFill>
                  <a:srgbClr val="202122"/>
                </a:solidFill>
                <a:effectLst/>
                <a:latin typeface="inherit"/>
                <a:ea typeface="Times New Roman" panose="02020603050405020304" pitchFamily="18" charset="0"/>
                <a:cs typeface="Segoe UI" panose="020B0502040204020203" pitchFamily="34" charset="0"/>
              </a:rPr>
              <a:t> </a:t>
            </a:r>
            <a:r>
              <a:rPr lang="en-US" sz="3200" b="1" dirty="0">
                <a:solidFill>
                  <a:srgbClr val="202122"/>
                </a:solidFill>
                <a:effectLst/>
                <a:latin typeface="Nirmala UI" panose="020B0502040204020203" pitchFamily="34" charset="0"/>
                <a:ea typeface="Times New Roman" panose="02020603050405020304" pitchFamily="18" charset="0"/>
                <a:cs typeface="Times New Roman" panose="02020603050405020304" pitchFamily="18" charset="0"/>
              </a:rPr>
              <a:t>ও</a:t>
            </a:r>
            <a:r>
              <a:rPr lang="en-US" sz="3200" b="1" dirty="0">
                <a:solidFill>
                  <a:srgbClr val="202122"/>
                </a:solidFill>
                <a:effectLst/>
                <a:latin typeface="inherit"/>
                <a:ea typeface="Times New Roman" panose="02020603050405020304" pitchFamily="18" charset="0"/>
                <a:cs typeface="Segoe UI" panose="020B0502040204020203" pitchFamily="34" charset="0"/>
              </a:rPr>
              <a:t> </a:t>
            </a:r>
            <a:r>
              <a:rPr lang="en-US" sz="3200" b="1" dirty="0" err="1">
                <a:solidFill>
                  <a:srgbClr val="202122"/>
                </a:solidFill>
                <a:effectLst/>
                <a:latin typeface="NikoshBAN" panose="02000000000000000000" pitchFamily="2" charset="0"/>
                <a:ea typeface="Times New Roman" panose="02020603050405020304" pitchFamily="18" charset="0"/>
                <a:cs typeface="NikoshBAN" panose="02000000000000000000" pitchFamily="2" charset="0"/>
              </a:rPr>
              <a:t>শিক্</a:t>
            </a:r>
            <a:r>
              <a:rPr lang="as-IN" sz="3200" b="1" dirty="0">
                <a:solidFill>
                  <a:srgbClr val="202122"/>
                </a:solidFill>
                <a:effectLst/>
                <a:latin typeface="NikoshBAN" panose="02000000000000000000" pitchFamily="2" charset="0"/>
                <a:ea typeface="Times New Roman" panose="02020603050405020304" pitchFamily="18" charset="0"/>
                <a:cs typeface="NikoshBAN" panose="02000000000000000000" pitchFamily="2" charset="0"/>
              </a:rPr>
              <a:t>ষ</a:t>
            </a:r>
            <a:r>
              <a:rPr lang="en-US" sz="3200" b="1" dirty="0">
                <a:solidFill>
                  <a:srgbClr val="202122"/>
                </a:solidFill>
                <a:effectLst/>
                <a:latin typeface="NikoshBAN" panose="02000000000000000000" pitchFamily="2" charset="0"/>
                <a:ea typeface="Times New Roman" panose="02020603050405020304" pitchFamily="18" charset="0"/>
                <a:cs typeface="NikoshBAN" panose="02000000000000000000" pitchFamily="2"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শেখ</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মুজিবুর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রহমান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১৯২০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সালের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১৭</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ই</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মার্চ</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তৎকালীন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ভারতীয়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উপমহাদেশের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u="sng" dirty="0" err="1">
                <a:solidFill>
                  <a:srgbClr val="6B4BA1"/>
                </a:solidFill>
                <a:latin typeface="Nirmala UI" panose="020B0502040204020203" pitchFamily="34" charset="0"/>
                <a:ea typeface="Times New Roman" panose="02020603050405020304" pitchFamily="18" charset="0"/>
                <a:cs typeface="Times New Roman" panose="02020603050405020304" pitchFamily="18" charset="0"/>
                <a:hlinkClick r:id="rId4" tooltip="বঙ্গ"/>
              </a:rPr>
              <a:t>বঙ্গ</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প্রদেশের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অন্তর্ভুক্ত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u="sng" dirty="0" err="1">
                <a:solidFill>
                  <a:srgbClr val="6B4BA1"/>
                </a:solidFill>
                <a:latin typeface="Nirmala UI" panose="020B0502040204020203" pitchFamily="34" charset="0"/>
                <a:ea typeface="Times New Roman" panose="02020603050405020304" pitchFamily="18" charset="0"/>
                <a:cs typeface="Times New Roman" panose="02020603050405020304" pitchFamily="18" charset="0"/>
                <a:hlinkClick r:id="rId5" tooltip="ফরিদপুর জেলা"/>
              </a:rPr>
              <a:t>ফরিদপুর</a:t>
            </a:r>
            <a:r>
              <a:rPr lang="en-US" u="sng" dirty="0">
                <a:solidFill>
                  <a:srgbClr val="6B4BA1"/>
                </a:solidFill>
                <a:latin typeface="inherit"/>
                <a:ea typeface="Times New Roman" panose="02020603050405020304" pitchFamily="18" charset="0"/>
                <a:cs typeface="Segoe UI" panose="020B0502040204020203" pitchFamily="34" charset="0"/>
                <a:hlinkClick r:id="rId5" tooltip="ফরিদপুর জেলা"/>
              </a:rPr>
              <a:t> </a:t>
            </a:r>
            <a:r>
              <a:rPr lang="en-US" u="sng" dirty="0" err="1">
                <a:solidFill>
                  <a:srgbClr val="6B4BA1"/>
                </a:solidFill>
                <a:latin typeface="Nirmala UI" panose="020B0502040204020203" pitchFamily="34" charset="0"/>
                <a:ea typeface="Times New Roman" panose="02020603050405020304" pitchFamily="18" charset="0"/>
                <a:cs typeface="Times New Roman" panose="02020603050405020304" pitchFamily="18" charset="0"/>
                <a:hlinkClick r:id="rId5" tooltip="ফরিদপুর জেলা"/>
              </a:rPr>
              <a:t>জেলার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u="sng" dirty="0" err="1">
                <a:solidFill>
                  <a:srgbClr val="6B4BA1"/>
                </a:solidFill>
                <a:latin typeface="Nirmala UI" panose="020B0502040204020203" pitchFamily="34" charset="0"/>
                <a:ea typeface="Times New Roman" panose="02020603050405020304" pitchFamily="18" charset="0"/>
                <a:cs typeface="Times New Roman" panose="02020603050405020304" pitchFamily="18" charset="0"/>
                <a:hlinkClick r:id="rId6" tooltip="গোপালগঞ্জ জেলা"/>
              </a:rPr>
              <a:t>গোপালগঞ্জ</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মহকুমার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পাটগাতি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ইউনিয়নের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u="sng" dirty="0" err="1">
                <a:solidFill>
                  <a:srgbClr val="6B4BA1"/>
                </a:solidFill>
                <a:latin typeface="Nirmala UI" panose="020B0502040204020203" pitchFamily="34" charset="0"/>
                <a:ea typeface="Times New Roman" panose="02020603050405020304" pitchFamily="18" charset="0"/>
                <a:cs typeface="Times New Roman" panose="02020603050405020304" pitchFamily="18" charset="0"/>
                <a:hlinkClick r:id="rId7" tooltip="টুঙ্গিপাড়া উপজেলা"/>
              </a:rPr>
              <a:t>টুঙ্গিপাড়া</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গ্রামে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জন্মগ্রহণ</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করেন</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sz="1100" u="sng" dirty="0">
                <a:solidFill>
                  <a:srgbClr val="6B4BA1"/>
                </a:solidFill>
                <a:effectLst/>
                <a:latin typeface="inherit"/>
                <a:ea typeface="Times New Roman" panose="02020603050405020304" pitchFamily="18" charset="0"/>
                <a:cs typeface="Segoe UI" panose="020B0502040204020203" pitchFamily="34" charset="0"/>
                <a:hlinkClick r:id="rId8"/>
              </a:rPr>
              <a:t>[</a:t>
            </a:r>
            <a:r>
              <a:rPr lang="en-US" sz="1100" u="sng" dirty="0">
                <a:solidFill>
                  <a:srgbClr val="6B4BA1"/>
                </a:solidFill>
                <a:effectLst/>
                <a:latin typeface="Nirmala UI" panose="020B0502040204020203" pitchFamily="34" charset="0"/>
                <a:ea typeface="Times New Roman" panose="02020603050405020304" pitchFamily="18" charset="0"/>
                <a:cs typeface="Segoe UI" panose="020B0502040204020203" pitchFamily="34" charset="0"/>
                <a:hlinkClick r:id="rId8"/>
              </a:rPr>
              <a:t>৫</a:t>
            </a:r>
            <a:r>
              <a:rPr lang="en-US" sz="1100" u="sng" dirty="0">
                <a:solidFill>
                  <a:srgbClr val="6B4BA1"/>
                </a:solidFill>
                <a:effectLst/>
                <a:latin typeface="inherit"/>
                <a:ea typeface="Times New Roman" panose="02020603050405020304" pitchFamily="18" charset="0"/>
                <a:cs typeface="Segoe UI" panose="020B0502040204020203" pitchFamily="34" charset="0"/>
                <a:hlinkClick r:id="rId8"/>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শেখ</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লুৎফর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রহমান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গোপালগঞ্জ</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দায়রা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আদালতের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সেরেস্তাদার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যিনি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আদালতের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হিসাব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সংরক্ষণ</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ছিলেন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a:t>
            </a:r>
            <a:r>
              <a:rPr lang="en-US" dirty="0" err="1">
                <a:solidFill>
                  <a:srgbClr val="202122"/>
                </a:solidFill>
                <a:latin typeface="Segoe UI" panose="020B0502040204020203" pitchFamily="34" charset="0"/>
                <a:ea typeface="Times New Roman" panose="02020603050405020304" pitchFamily="18" charset="0"/>
                <a:cs typeface="Times New Roman" panose="02020603050405020304" pitchFamily="18" charset="0"/>
              </a:rPr>
              <a:t>'</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সায়েরা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খাতুন</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চার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কন্যা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দুই</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পুত্রের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সংসারে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ছিলেন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তৃতীয়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সন্তান</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বড়</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বোনের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ফাতেমা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বেগম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মেজ</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আছিয়া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বেগম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সেজ</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হেলেন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ও</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ছোট</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লাইলী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ছোট</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ভাইয়ের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শেখ</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আবু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নাসের</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১৯২৭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শেখ</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মুজিব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গিমাডাঙ্গা</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প্রাথমিক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বিদ্যালয়ে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পড়াশোনা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শুরু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যখন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বয়স</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বছর</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বছর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বয়সে</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তথা</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১৯২৯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গোপালগঞ্জ</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পাবলিক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স্কুলে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ভর্তি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হন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এখানেই</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১৯৩৪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পর্যন্ত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পড়াশোনা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করেন</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১৯৩৭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গোপালগঞ্জে</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মাথুরানাথ</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ইনস্টিটিউট</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মিশন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স্কুলে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সপ্তম</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শ্রেনীতে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ভর্তি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হন</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১৯৩৪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থেকে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চার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বছর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বিদ্যালয়ের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পাঠ</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চালিয়ে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যেতে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পারেন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নি</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কারণ</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চোখে</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জটিল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রোগের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কারণে</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সার্জারি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হয়েছিল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এবং</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এ</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থেকে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সম্পূর্ণ</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উঠতে</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বেশ</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সময়</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লেগেছিল</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গোপালগঞ্জ</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মিশনারি</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স্কুল</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থেকে</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তিনি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ম্যাট্রিকুলেশন</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পাশ</a:t>
            </a:r>
            <a:r>
              <a:rPr lang="en-US" dirty="0">
                <a:solidFill>
                  <a:srgbClr val="202122"/>
                </a:solidFill>
                <a:latin typeface="Segoe UI" panose="020B0502040204020203" pitchFamily="34" charset="0"/>
                <a:ea typeface="Times New Roman" panose="02020603050405020304" pitchFamily="18" charset="0"/>
                <a:cs typeface="Times New Roman" panose="02020603050405020304" pitchFamily="18" charset="0"/>
              </a:rPr>
              <a:t> </a:t>
            </a:r>
            <a:r>
              <a:rPr lang="en-US" dirty="0" err="1">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করেন</a:t>
            </a:r>
            <a:r>
              <a:rPr lang="en-US" dirty="0">
                <a:solidFill>
                  <a:srgbClr val="202122"/>
                </a:solidFill>
                <a:latin typeface="Nirmala UI" panose="020B0502040204020203" pitchFamily="34" charset="0"/>
                <a:ea typeface="Times New Roman" panose="02020603050405020304" pitchFamily="18" charset="0"/>
                <a:cs typeface="Times New Roman" panose="02020603050405020304" pitchFamily="18" charset="0"/>
              </a:rPr>
              <a:t>।</a:t>
            </a:r>
            <a:r>
              <a:rPr lang="en-US" sz="1100" u="sng" dirty="0">
                <a:solidFill>
                  <a:srgbClr val="6B4BA1"/>
                </a:solidFill>
                <a:effectLst/>
                <a:latin typeface="inherit"/>
                <a:ea typeface="Times New Roman" panose="02020603050405020304" pitchFamily="18" charset="0"/>
                <a:cs typeface="Segoe UI" panose="020B0502040204020203" pitchFamily="34" charset="0"/>
                <a:hlinkClick r:id="rId9"/>
              </a:rPr>
              <a:t>[</a:t>
            </a:r>
            <a:r>
              <a:rPr lang="en-US" sz="1100" u="sng" dirty="0">
                <a:solidFill>
                  <a:srgbClr val="6B4BA1"/>
                </a:solidFill>
                <a:effectLst/>
                <a:latin typeface="Nirmala UI" panose="020B0502040204020203" pitchFamily="34" charset="0"/>
                <a:ea typeface="Times New Roman" panose="02020603050405020304" pitchFamily="18" charset="0"/>
                <a:cs typeface="Segoe UI" panose="020B0502040204020203" pitchFamily="34" charset="0"/>
                <a:hlinkClick r:id="rId9"/>
              </a:rPr>
              <a:t>৬</a:t>
            </a:r>
            <a:r>
              <a:rPr lang="en-US" sz="1100" u="sng" dirty="0">
                <a:solidFill>
                  <a:srgbClr val="6B4BA1"/>
                </a:solidFill>
                <a:effectLst/>
                <a:latin typeface="inherit"/>
                <a:ea typeface="Times New Roman" panose="02020603050405020304" pitchFamily="18" charset="0"/>
                <a:cs typeface="Segoe UI" panose="020B0502040204020203" pitchFamily="34" charset="0"/>
                <a:hlinkClick r:id="rId9"/>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035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01B8-10F0-4DB7-88FD-98331C1F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068418" y="3068418"/>
            <a:ext cx="6858003" cy="721167"/>
          </a:xfrm>
          <a:prstGeom prst="rect">
            <a:avLst/>
          </a:prstGeom>
        </p:spPr>
      </p:pic>
      <p:pic>
        <p:nvPicPr>
          <p:cNvPr id="4" name="Picture 3">
            <a:extLst>
              <a:ext uri="{FF2B5EF4-FFF2-40B4-BE49-F238E27FC236}">
                <a16:creationId xmlns:a16="http://schemas.microsoft.com/office/drawing/2014/main" id="{295CE658-F4F4-48EB-BD83-9E33F28B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402415" y="3068418"/>
            <a:ext cx="6858003" cy="721167"/>
          </a:xfrm>
          <a:prstGeom prst="rect">
            <a:avLst/>
          </a:prstGeom>
        </p:spPr>
      </p:pic>
      <p:pic>
        <p:nvPicPr>
          <p:cNvPr id="7" name="Picture 6" descr="C:\Users\Mahadul-Pc\AppData\Local\Microsoft\Windows\INetCache\Content.MSO\3782FA25.tmp">
            <a:extLst>
              <a:ext uri="{FF2B5EF4-FFF2-40B4-BE49-F238E27FC236}">
                <a16:creationId xmlns:a16="http://schemas.microsoft.com/office/drawing/2014/main" id="{BC77C2E4-DB8E-4133-9FD6-EA80048403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3717" cy="984738"/>
          </a:xfrm>
          <a:prstGeom prst="rect">
            <a:avLst/>
          </a:prstGeom>
          <a:noFill/>
          <a:ln>
            <a:noFill/>
          </a:ln>
        </p:spPr>
      </p:pic>
      <p:pic>
        <p:nvPicPr>
          <p:cNvPr id="8" name="Picture 7" descr="C:\Users\Mahadul-Pc\AppData\Local\Microsoft\Windows\INetCache\Content.MSO\3782FA25.tmp">
            <a:extLst>
              <a:ext uri="{FF2B5EF4-FFF2-40B4-BE49-F238E27FC236}">
                <a16:creationId xmlns:a16="http://schemas.microsoft.com/office/drawing/2014/main" id="{03E37C42-55C5-4A66-B9BD-FA5F0F99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3" y="5873262"/>
            <a:ext cx="1603717" cy="984738"/>
          </a:xfrm>
          <a:prstGeom prst="rect">
            <a:avLst/>
          </a:prstGeom>
          <a:noFill/>
          <a:ln>
            <a:noFill/>
          </a:ln>
        </p:spPr>
      </p:pic>
      <p:pic>
        <p:nvPicPr>
          <p:cNvPr id="9" name="Picture 8" descr="C:\Users\Mahadul-Pc\AppData\Local\Microsoft\Windows\INetCache\Content.MSO\3782FA25.tmp">
            <a:extLst>
              <a:ext uri="{FF2B5EF4-FFF2-40B4-BE49-F238E27FC236}">
                <a16:creationId xmlns:a16="http://schemas.microsoft.com/office/drawing/2014/main" id="{51E5ABF5-B2CE-417A-AAD6-78DA0A86D3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88282" y="0"/>
            <a:ext cx="1603717" cy="984738"/>
          </a:xfrm>
          <a:prstGeom prst="rect">
            <a:avLst/>
          </a:prstGeom>
          <a:noFill/>
          <a:ln>
            <a:noFill/>
          </a:ln>
        </p:spPr>
      </p:pic>
      <p:pic>
        <p:nvPicPr>
          <p:cNvPr id="10" name="Picture 9" descr="C:\Users\Mahadul-Pc\AppData\Local\Microsoft\Windows\INetCache\Content.MSO\3782FA25.tmp">
            <a:extLst>
              <a:ext uri="{FF2B5EF4-FFF2-40B4-BE49-F238E27FC236}">
                <a16:creationId xmlns:a16="http://schemas.microsoft.com/office/drawing/2014/main" id="{DED22DCF-3D43-489D-8F95-6127B33E4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767753"/>
            <a:ext cx="1603717" cy="984738"/>
          </a:xfrm>
          <a:prstGeom prst="rect">
            <a:avLst/>
          </a:prstGeom>
          <a:noFill/>
          <a:ln>
            <a:noFill/>
          </a:ln>
        </p:spPr>
      </p:pic>
      <p:sp>
        <p:nvSpPr>
          <p:cNvPr id="6" name="Rectangle 5">
            <a:extLst>
              <a:ext uri="{FF2B5EF4-FFF2-40B4-BE49-F238E27FC236}">
                <a16:creationId xmlns:a16="http://schemas.microsoft.com/office/drawing/2014/main" id="{5475A293-884B-49CA-B2C1-FC95B0B46636}"/>
              </a:ext>
            </a:extLst>
          </p:cNvPr>
          <p:cNvSpPr/>
          <p:nvPr/>
        </p:nvSpPr>
        <p:spPr>
          <a:xfrm>
            <a:off x="1800665" y="1443841"/>
            <a:ext cx="8314006" cy="2862322"/>
          </a:xfrm>
          <a:prstGeom prst="rect">
            <a:avLst/>
          </a:prstGeom>
          <a:ln w="3175">
            <a:solidFill>
              <a:schemeClr val="tx1"/>
            </a:solidFill>
          </a:ln>
        </p:spPr>
        <p:txBody>
          <a:bodyPr wrap="square">
            <a:spAutoFit/>
          </a:bodyPr>
          <a:lstStyle/>
          <a:p>
            <a:pPr algn="just"/>
            <a:r>
              <a:rPr lang="en-US" u="sng" dirty="0" err="1">
                <a:solidFill>
                  <a:srgbClr val="6B4BA1"/>
                </a:solidFill>
                <a:latin typeface="Nirmala UI" panose="020B0502040204020203" pitchFamily="34" charset="0"/>
                <a:ea typeface="Calibri" panose="020F0502020204030204" pitchFamily="34" charset="0"/>
                <a:hlinkClick r:id="rId4" tooltip="বাংলা ভাষা"/>
              </a:rPr>
              <a:t>বাংলাকে</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অন্যতম</a:t>
            </a:r>
            <a:r>
              <a:rPr lang="en-US" dirty="0">
                <a:solidFill>
                  <a:srgbClr val="202122"/>
                </a:solidFill>
                <a:latin typeface="Segoe UI" panose="020B0502040204020203" pitchFamily="34" charset="0"/>
                <a:ea typeface="Calibri" panose="020F0502020204030204" pitchFamily="34" charset="0"/>
              </a:rPr>
              <a:t> </a:t>
            </a:r>
            <a:r>
              <a:rPr lang="en-US" u="sng" dirty="0" err="1">
                <a:solidFill>
                  <a:srgbClr val="6B4BA1"/>
                </a:solidFill>
                <a:latin typeface="Nirmala UI" panose="020B0502040204020203" pitchFamily="34" charset="0"/>
                <a:ea typeface="Calibri" panose="020F0502020204030204" pitchFamily="34" charset="0"/>
                <a:hlinkClick r:id="rId5" tooltip="রাষ্ট্রভাষা"/>
              </a:rPr>
              <a:t>রাষ্ট্রভাষা</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করার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দাবি</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নিয়ে</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প্রতিষ্ঠিত</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আন্দোলনে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অংশ</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নেয়ার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মাধ্যমে</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শেখ</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মুজিবের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রাজনৈতিক</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তৎপরতার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সূচনা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ঘটে</a:t>
            </a:r>
            <a:r>
              <a:rPr lang="en-US" dirty="0">
                <a:solidFill>
                  <a:srgbClr val="202122"/>
                </a:solidFill>
                <a:latin typeface="Nirmala UI" panose="020B0502040204020203" pitchFamily="34" charset="0"/>
                <a:ea typeface="Calibri" panose="020F0502020204030204" pitchFamily="34" charset="0"/>
              </a:rPr>
              <a:t>।</a:t>
            </a:r>
            <a:r>
              <a:rPr lang="en-US" dirty="0">
                <a:solidFill>
                  <a:srgbClr val="202122"/>
                </a:solidFill>
                <a:latin typeface="Segoe UI" panose="020B0502040204020203" pitchFamily="34" charset="0"/>
                <a:ea typeface="Calibri" panose="020F0502020204030204" pitchFamily="34" charset="0"/>
              </a:rPr>
              <a:t> ১৯৪৮ </a:t>
            </a:r>
            <a:r>
              <a:rPr lang="en-US" dirty="0" err="1">
                <a:solidFill>
                  <a:srgbClr val="202122"/>
                </a:solidFill>
                <a:latin typeface="Nirmala UI" panose="020B0502040204020203" pitchFamily="34" charset="0"/>
                <a:ea typeface="Calibri" panose="020F0502020204030204" pitchFamily="34" charset="0"/>
              </a:rPr>
              <a:t>সনের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ফেব্রুয়ারি</a:t>
            </a:r>
            <a:r>
              <a:rPr lang="en-US" dirty="0">
                <a:solidFill>
                  <a:srgbClr val="202122"/>
                </a:solidFill>
                <a:latin typeface="Segoe UI" panose="020B0502040204020203" pitchFamily="34" charset="0"/>
                <a:ea typeface="Calibri" panose="020F0502020204030204" pitchFamily="34" charset="0"/>
              </a:rPr>
              <a:t> ২৩ </a:t>
            </a:r>
            <a:r>
              <a:rPr lang="en-US" dirty="0" err="1">
                <a:solidFill>
                  <a:srgbClr val="202122"/>
                </a:solidFill>
                <a:latin typeface="Nirmala UI" panose="020B0502040204020203" pitchFamily="34" charset="0"/>
                <a:ea typeface="Calibri" panose="020F0502020204030204" pitchFamily="34" charset="0"/>
              </a:rPr>
              <a:t>তারিখে</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পাকিস্তানের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প্রধানমন্ত্রী</a:t>
            </a:r>
            <a:r>
              <a:rPr lang="en-US" dirty="0">
                <a:solidFill>
                  <a:srgbClr val="202122"/>
                </a:solidFill>
                <a:latin typeface="Segoe UI" panose="020B0502040204020203" pitchFamily="34" charset="0"/>
                <a:ea typeface="Calibri" panose="020F0502020204030204" pitchFamily="34" charset="0"/>
              </a:rPr>
              <a:t> </a:t>
            </a:r>
            <a:r>
              <a:rPr lang="en-US" u="sng" dirty="0" err="1">
                <a:solidFill>
                  <a:srgbClr val="6B4BA1"/>
                </a:solidFill>
                <a:latin typeface="Nirmala UI" panose="020B0502040204020203" pitchFamily="34" charset="0"/>
                <a:ea typeface="Calibri" panose="020F0502020204030204" pitchFamily="34" charset="0"/>
                <a:hlinkClick r:id="rId6" tooltip="খাজা নাজিমুদ্দিন"/>
              </a:rPr>
              <a:t>খাজা</a:t>
            </a:r>
            <a:r>
              <a:rPr lang="en-US" u="sng" dirty="0">
                <a:solidFill>
                  <a:srgbClr val="6B4BA1"/>
                </a:solidFill>
                <a:latin typeface="inherit"/>
                <a:ea typeface="Calibri" panose="020F0502020204030204" pitchFamily="34" charset="0"/>
                <a:cs typeface="Segoe UI" panose="020B0502040204020203" pitchFamily="34" charset="0"/>
                <a:hlinkClick r:id="rId6" tooltip="খাজা নাজিমুদ্দিন"/>
              </a:rPr>
              <a:t> </a:t>
            </a:r>
            <a:r>
              <a:rPr lang="en-US" u="sng" dirty="0" err="1">
                <a:solidFill>
                  <a:srgbClr val="6B4BA1"/>
                </a:solidFill>
                <a:latin typeface="Nirmala UI" panose="020B0502040204020203" pitchFamily="34" charset="0"/>
                <a:ea typeface="Calibri" panose="020F0502020204030204" pitchFamily="34" charset="0"/>
                <a:hlinkClick r:id="rId6" tooltip="খাজা নাজিমুদ্দিন"/>
              </a:rPr>
              <a:t>নাজিমউদ্দিন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গণ</a:t>
            </a:r>
            <a:r>
              <a:rPr lang="en-US" dirty="0" err="1">
                <a:solidFill>
                  <a:srgbClr val="202122"/>
                </a:solidFill>
                <a:latin typeface="Segoe UI" panose="020B0502040204020203" pitchFamily="34" charset="0"/>
                <a:ea typeface="Calibri" panose="020F0502020204030204" pitchFamily="34" charset="0"/>
              </a:rPr>
              <a:t>-</a:t>
            </a:r>
            <a:r>
              <a:rPr lang="en-US" dirty="0" err="1">
                <a:solidFill>
                  <a:srgbClr val="202122"/>
                </a:solidFill>
                <a:latin typeface="Nirmala UI" panose="020B0502040204020203" pitchFamily="34" charset="0"/>
                <a:ea typeface="Calibri" panose="020F0502020204030204" pitchFamily="34" charset="0"/>
              </a:rPr>
              <a:t>পরিষদের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অধিবেশনে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বলেন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যে</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উর্দুই</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হবে</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পাকিস্তানের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একমাত্র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রাষ্ট্রভাষা</a:t>
            </a:r>
            <a:r>
              <a:rPr lang="en-US" dirty="0">
                <a:solidFill>
                  <a:srgbClr val="202122"/>
                </a:solidFill>
                <a:latin typeface="Nirmala UI" panose="020B0502040204020203" pitchFamily="34" charset="0"/>
                <a:ea typeface="Calibri" panose="020F0502020204030204" pitchFamily="34" charset="0"/>
              </a:rPr>
              <a:t>।</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তার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এই</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মন্তব্যে</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সমগ্র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পূর্ব</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পাকিস্তানে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বিরূপ</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প্রতিক্রিয়ার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সৃষ্টি</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হয়</a:t>
            </a:r>
            <a:r>
              <a:rPr lang="en-US" dirty="0">
                <a:solidFill>
                  <a:srgbClr val="202122"/>
                </a:solidFill>
                <a:latin typeface="Nirmala UI" panose="020B0502040204020203" pitchFamily="34" charset="0"/>
                <a:ea typeface="Calibri" panose="020F0502020204030204" pitchFamily="34" charset="0"/>
              </a:rPr>
              <a:t>।</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প্রতিবাদী</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শেখ</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মুজিব</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অবিলম্বে</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মুসলিম</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লীগের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এই</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পূর্ব</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পরিকল্পিত</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সিদ্ধান্তের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বিরুদ্ধে</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আন্দোলন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শুরুর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সিদ্ধান্ত</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নেন</a:t>
            </a:r>
            <a:r>
              <a:rPr lang="en-US" dirty="0">
                <a:solidFill>
                  <a:srgbClr val="202122"/>
                </a:solidFill>
                <a:latin typeface="Nirmala UI" panose="020B0502040204020203" pitchFamily="34" charset="0"/>
                <a:ea typeface="Calibri" panose="020F0502020204030204" pitchFamily="34" charset="0"/>
              </a:rPr>
              <a:t>।</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এই</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বছরের</a:t>
            </a:r>
            <a:r>
              <a:rPr lang="en-US" dirty="0">
                <a:solidFill>
                  <a:srgbClr val="202122"/>
                </a:solidFill>
                <a:latin typeface="Segoe UI" panose="020B0502040204020203" pitchFamily="34" charset="0"/>
                <a:ea typeface="Calibri" panose="020F0502020204030204" pitchFamily="34" charset="0"/>
              </a:rPr>
              <a:t> ২ </a:t>
            </a:r>
            <a:r>
              <a:rPr lang="en-US" dirty="0" err="1">
                <a:solidFill>
                  <a:srgbClr val="202122"/>
                </a:solidFill>
                <a:latin typeface="Nirmala UI" panose="020B0502040204020203" pitchFamily="34" charset="0"/>
                <a:ea typeface="Calibri" panose="020F0502020204030204" pitchFamily="34" charset="0"/>
              </a:rPr>
              <a:t>মার্চে</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ঢাকা</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বিশ্ববিদ্যালয়ের</a:t>
            </a:r>
            <a:r>
              <a:rPr lang="en-US" dirty="0">
                <a:solidFill>
                  <a:srgbClr val="202122"/>
                </a:solidFill>
                <a:latin typeface="Segoe UI" panose="020B0502040204020203" pitchFamily="34" charset="0"/>
                <a:ea typeface="Calibri" panose="020F0502020204030204" pitchFamily="34" charset="0"/>
              </a:rPr>
              <a:t> </a:t>
            </a:r>
            <a:r>
              <a:rPr lang="en-US" u="sng" dirty="0" err="1">
                <a:solidFill>
                  <a:srgbClr val="6B4BA1"/>
                </a:solidFill>
                <a:latin typeface="Nirmala UI" panose="020B0502040204020203" pitchFamily="34" charset="0"/>
                <a:ea typeface="Calibri" panose="020F0502020204030204" pitchFamily="34" charset="0"/>
                <a:hlinkClick r:id="rId7" tooltip="ফজলুল হক হল"/>
              </a:rPr>
              <a:t>ফজলুল</a:t>
            </a:r>
            <a:r>
              <a:rPr lang="en-US" u="sng" dirty="0">
                <a:solidFill>
                  <a:srgbClr val="6B4BA1"/>
                </a:solidFill>
                <a:latin typeface="inherit"/>
                <a:ea typeface="Calibri" panose="020F0502020204030204" pitchFamily="34" charset="0"/>
                <a:cs typeface="Segoe UI" panose="020B0502040204020203" pitchFamily="34" charset="0"/>
                <a:hlinkClick r:id="rId7" tooltip="ফজলুল হক হল"/>
              </a:rPr>
              <a:t> </a:t>
            </a:r>
            <a:r>
              <a:rPr lang="en-US" u="sng" dirty="0" err="1">
                <a:solidFill>
                  <a:srgbClr val="6B4BA1"/>
                </a:solidFill>
                <a:latin typeface="Nirmala UI" panose="020B0502040204020203" pitchFamily="34" charset="0"/>
                <a:ea typeface="Calibri" panose="020F0502020204030204" pitchFamily="34" charset="0"/>
                <a:hlinkClick r:id="rId7" tooltip="ফজলুল হক হল"/>
              </a:rPr>
              <a:t>হক</a:t>
            </a:r>
            <a:r>
              <a:rPr lang="en-US" u="sng" dirty="0">
                <a:solidFill>
                  <a:srgbClr val="6B4BA1"/>
                </a:solidFill>
                <a:latin typeface="inherit"/>
                <a:ea typeface="Calibri" panose="020F0502020204030204" pitchFamily="34" charset="0"/>
                <a:cs typeface="Segoe UI" panose="020B0502040204020203" pitchFamily="34" charset="0"/>
                <a:hlinkClick r:id="rId7" tooltip="ফজলুল হক হল"/>
              </a:rPr>
              <a:t> </a:t>
            </a:r>
            <a:r>
              <a:rPr lang="en-US" u="sng" dirty="0" err="1">
                <a:solidFill>
                  <a:srgbClr val="6B4BA1"/>
                </a:solidFill>
                <a:latin typeface="Nirmala UI" panose="020B0502040204020203" pitchFamily="34" charset="0"/>
                <a:ea typeface="Calibri" panose="020F0502020204030204" pitchFamily="34" charset="0"/>
                <a:hlinkClick r:id="rId7" tooltip="ফজলুল হক হল"/>
              </a:rPr>
              <a:t>হলে</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বিভিন্ন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রাজনৈতিক</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দলের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নেতৃবৃন্দকে</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নিয়ে</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একটি</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সম্মেলন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অনুষ্ঠিত</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হয়</a:t>
            </a:r>
            <a:r>
              <a:rPr lang="en-US" dirty="0">
                <a:solidFill>
                  <a:srgbClr val="202122"/>
                </a:solidFill>
                <a:latin typeface="Nirmala UI" panose="020B0502040204020203" pitchFamily="34" charset="0"/>
                <a:ea typeface="Calibri" panose="020F0502020204030204" pitchFamily="34" charset="0"/>
              </a:rPr>
              <a:t>।</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এই</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সম্মেলনে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মুসলিম</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লীগের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বিরুদ্ধে</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আন্দোলনের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নীতিমালা</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নিয়ে</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আলোচনা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করা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হয়</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যাতে</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শেখ</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মুজিব</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একটি</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প্রস্তাব</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পেশ</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করেছিলেন</a:t>
            </a:r>
            <a:r>
              <a:rPr lang="en-US" dirty="0">
                <a:solidFill>
                  <a:srgbClr val="202122"/>
                </a:solidFill>
                <a:latin typeface="Nirmala UI" panose="020B0502040204020203" pitchFamily="34" charset="0"/>
                <a:ea typeface="Calibri" panose="020F0502020204030204" pitchFamily="34" charset="0"/>
              </a:rPr>
              <a:t>।</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এখান</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থেকেই</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সর্বদলীয়</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সংগ্রাম</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পরিষদ</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গঠনের</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সিদ্ধান্ত</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নেয়া</a:t>
            </a:r>
            <a:r>
              <a:rPr lang="en-US" dirty="0">
                <a:solidFill>
                  <a:srgbClr val="202122"/>
                </a:solidFill>
                <a:latin typeface="Segoe UI" panose="020B0502040204020203" pitchFamily="34" charset="0"/>
                <a:ea typeface="Calibri" panose="020F0502020204030204" pitchFamily="34" charset="0"/>
              </a:rPr>
              <a:t> </a:t>
            </a:r>
            <a:r>
              <a:rPr lang="en-US" dirty="0" err="1">
                <a:solidFill>
                  <a:srgbClr val="202122"/>
                </a:solidFill>
                <a:latin typeface="Nirmala UI" panose="020B0502040204020203" pitchFamily="34" charset="0"/>
                <a:ea typeface="Calibri" panose="020F0502020204030204" pitchFamily="34" charset="0"/>
              </a:rPr>
              <a:t>হয়</a:t>
            </a:r>
            <a:endParaRPr lang="en-US" dirty="0"/>
          </a:p>
        </p:txBody>
      </p:sp>
      <p:sp>
        <p:nvSpPr>
          <p:cNvPr id="11" name="TextBox 10">
            <a:extLst>
              <a:ext uri="{FF2B5EF4-FFF2-40B4-BE49-F238E27FC236}">
                <a16:creationId xmlns:a16="http://schemas.microsoft.com/office/drawing/2014/main" id="{9C79978D-0DF6-4AC6-BA68-A02EE2CA8243}"/>
              </a:ext>
            </a:extLst>
          </p:cNvPr>
          <p:cNvSpPr txBox="1"/>
          <p:nvPr/>
        </p:nvSpPr>
        <p:spPr>
          <a:xfrm>
            <a:off x="3376246" y="211015"/>
            <a:ext cx="4360985" cy="584775"/>
          </a:xfrm>
          <a:prstGeom prst="rect">
            <a:avLst/>
          </a:prstGeom>
          <a:solidFill>
            <a:schemeClr val="accent4">
              <a:lumMod val="60000"/>
              <a:lumOff val="40000"/>
            </a:schemeClr>
          </a:solidFill>
          <a:ln w="3175">
            <a:solidFill>
              <a:schemeClr val="tx1"/>
            </a:solidFill>
          </a:ln>
        </p:spPr>
        <p:txBody>
          <a:bodyPr wrap="square" rtlCol="0">
            <a:spAutoFit/>
          </a:bodyPr>
          <a:lstStyle/>
          <a:p>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রাষ</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en-US" sz="3200" dirty="0" err="1">
                <a:latin typeface="NikoshBAN" panose="02000000000000000000" pitchFamily="2" charset="0"/>
                <a:cs typeface="NikoshBAN" panose="02000000000000000000" pitchFamily="2" charset="0"/>
              </a:rPr>
              <a:t>ভাষার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আন্দোলন</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033132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981</Words>
  <Application>Microsoft Office PowerPoint</Application>
  <PresentationFormat>Widescreen</PresentationFormat>
  <Paragraphs>44</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Calibri</vt:lpstr>
      <vt:lpstr>Calibri Light</vt:lpstr>
      <vt:lpstr>Cambria</vt:lpstr>
      <vt:lpstr>Georgia</vt:lpstr>
      <vt:lpstr>inherit</vt:lpstr>
      <vt:lpstr>Mangal</vt:lpstr>
      <vt:lpstr>NikoshBAN</vt:lpstr>
      <vt:lpstr>Nirmala UI</vt:lpstr>
      <vt:lpstr>Segoe UI</vt:lpstr>
      <vt:lpstr>SolaimanLipi</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Mahadul-Pc</dc:creator>
  <cp:lastModifiedBy>Mahadul-Pc</cp:lastModifiedBy>
  <cp:revision>21</cp:revision>
  <dcterms:created xsi:type="dcterms:W3CDTF">2020-09-04T09:30:08Z</dcterms:created>
  <dcterms:modified xsi:type="dcterms:W3CDTF">2020-09-04T14:47:28Z</dcterms:modified>
</cp:coreProperties>
</file>