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8" r:id="rId2"/>
    <p:sldId id="289" r:id="rId3"/>
    <p:sldId id="279" r:id="rId4"/>
    <p:sldId id="277" r:id="rId5"/>
    <p:sldId id="280" r:id="rId6"/>
    <p:sldId id="281" r:id="rId7"/>
    <p:sldId id="291" r:id="rId8"/>
    <p:sldId id="290" r:id="rId9"/>
    <p:sldId id="287" r:id="rId10"/>
    <p:sldId id="286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5C3E-C8A3-4953-86A0-13AE3DEEA6EC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6712-08BB-4EE5-8145-3F73F970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6712-08BB-4EE5-8145-3F73F9705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3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9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1" y="609600"/>
            <a:ext cx="7946997" cy="57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971800" y="2514600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63799"/>
            <a:ext cx="5067300" cy="6947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3" y="-50800"/>
            <a:ext cx="504665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2971800" cy="270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29615"/>
            <a:ext cx="8991600" cy="3990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72" y="12700"/>
            <a:ext cx="2653727" cy="2578100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3581400" y="2019300"/>
            <a:ext cx="1600200" cy="696015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বিবি রাসেল</a:t>
            </a:r>
            <a:endParaRPr lang="en-US" sz="2000" b="1" dirty="0"/>
          </a:p>
        </p:txBody>
      </p:sp>
      <p:sp>
        <p:nvSpPr>
          <p:cNvPr id="8" name="Right Arrow 7"/>
          <p:cNvSpPr/>
          <p:nvPr/>
        </p:nvSpPr>
        <p:spPr>
          <a:xfrm>
            <a:off x="4876800" y="1143000"/>
            <a:ext cx="1537272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আবেদ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খান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971800" y="381000"/>
            <a:ext cx="2590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/>
              <a:t>ডক্টর মুহাম্মদ ইউনুছ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2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66699"/>
            <a:ext cx="28575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590800" y="228600"/>
            <a:ext cx="2857500" cy="1027331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শ্রমের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মর্যাদা সর্ম্পকে ১০টি বাক্য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939800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438400"/>
            <a:ext cx="82296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আত্মমর্যাদা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সৃজনশীলতা ও শ্রমের মর্যাদা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কাজের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আত্মমর্যাদার সৃজনশীলতার ক্ষেত্রগুলো কি কি?</a:t>
            </a:r>
          </a:p>
        </p:txBody>
      </p:sp>
    </p:spTree>
    <p:extLst>
      <p:ext uri="{BB962C8B-B14F-4D97-AF65-F5344CB8AC3E}">
        <p14:creationId xmlns:p14="http://schemas.microsoft.com/office/powerpoint/2010/main" val="1647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229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200400"/>
            <a:ext cx="8229600" cy="1143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কাজে আত্মমর্যাদা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আত্মবি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সৃজনশীলতা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বৃদ্ধি পায়,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কেন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22860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0"/>
            <a:ext cx="8839199" cy="37640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599"/>
            <a:ext cx="8839199" cy="37640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4358" y="3228357"/>
            <a:ext cx="6856089" cy="40319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226446" y="3228357"/>
            <a:ext cx="6856089" cy="4031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" y="310137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ক্ষিতীশ সরকার </a:t>
            </a:r>
          </a:p>
          <a:p>
            <a:pPr algn="just"/>
            <a:r>
              <a:rPr lang="bn-IN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সহকারী শিক্ষক ( আইসিটি)</a:t>
            </a:r>
          </a:p>
          <a:p>
            <a:pPr algn="just"/>
            <a:r>
              <a:rPr lang="en-US" sz="28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Times New Roman" pitchFamily="18" charset="0"/>
                <a:cs typeface="Times New Roman" pitchFamily="18" charset="0"/>
              </a:rPr>
              <a:t>durga1915@gmail.com</a:t>
            </a:r>
            <a:endParaRPr lang="bn-BD" sz="2800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7527" y="5334000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কৃষ্ণগোবিন্দ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 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02095"/>
            <a:ext cx="2911504" cy="34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8" y="874046"/>
            <a:ext cx="4343401" cy="2413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99" y="889000"/>
            <a:ext cx="39624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6918" y="3393326"/>
            <a:ext cx="215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গ্রামীণ কর্মজীবী নারী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7551" y="3393326"/>
            <a:ext cx="138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গ্রামীণ কৃষক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402507"/>
            <a:ext cx="138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শিশু শিক্ষাথী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7551" y="6392233"/>
            <a:ext cx="215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নারী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শ্রমিক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98900"/>
            <a:ext cx="4404429" cy="2475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99" y="3898900"/>
            <a:ext cx="4110177" cy="25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43000" y="1447800"/>
            <a:ext cx="6705600" cy="12192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কর্মেই আনন্দ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797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26031"/>
            <a:ext cx="91440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আত্মমর্যাদা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 শ্রমের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সম্পর্কে বলতে পারবে।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কাজের ক্ষেত্রে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আত্মমর্যাদা,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আত্মবিশ্বাস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সৃজনশীলতার ক্ষেত্রগুলো চিহ্নিত করতে পারবে।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5364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শিখণ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209800" y="457200"/>
            <a:ext cx="3733800" cy="129540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141" y="457200"/>
            <a:ext cx="219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কর্মস্থল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" y="1346200"/>
            <a:ext cx="9113029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152400"/>
            <a:ext cx="913953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72318"/>
            <a:ext cx="4724400" cy="2842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2" y="1272318"/>
            <a:ext cx="4122131" cy="2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86232" cy="66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114</Words>
  <Application>Microsoft Office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ismail - [2010]</cp:lastModifiedBy>
  <cp:revision>208</cp:revision>
  <dcterms:created xsi:type="dcterms:W3CDTF">2006-08-16T00:00:00Z</dcterms:created>
  <dcterms:modified xsi:type="dcterms:W3CDTF">2020-09-04T14:46:03Z</dcterms:modified>
</cp:coreProperties>
</file>