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2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2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2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28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8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7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1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73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0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6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_Flag_of_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2" y="1374695"/>
            <a:ext cx="10058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xcvxzv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194" y="2559153"/>
            <a:ext cx="1709409" cy="2637133"/>
          </a:xfrm>
          <a:prstGeom prst="rect">
            <a:avLst/>
          </a:prstGeom>
        </p:spPr>
      </p:pic>
      <p:pic>
        <p:nvPicPr>
          <p:cNvPr id="20" name="Picture 19" descr="vcxvc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501" y="4209534"/>
            <a:ext cx="4040810" cy="178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xcvxv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131" y="1294439"/>
            <a:ext cx="4016613" cy="178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972977" y="438083"/>
            <a:ext cx="8680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কী কী উপায়ে পরিবেশ সংরক্ষণ করতে পারি?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9718" y="3352789"/>
            <a:ext cx="2990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প্রচারণা।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2977" y="6023429"/>
            <a:ext cx="355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জনসচেতনা বৃদ্ধি।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9377" y="5283201"/>
            <a:ext cx="355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রিসাইকেল করা।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504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72725" y="2670647"/>
            <a:ext cx="627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kern="0" dirty="0" smtClean="0">
                <a:ln/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070299" y="328655"/>
            <a:ext cx="2998159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i="0" u="none" strike="noStrike" kern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729" y="231352"/>
            <a:ext cx="3258385" cy="243125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63603" y="5203384"/>
            <a:ext cx="10609943" cy="4789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</a:t>
            </a:r>
            <a:endParaRPr lang="bn-BD" sz="2800" b="1" kern="0" dirty="0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0863" y="4731682"/>
            <a:ext cx="10609943" cy="4789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bn-BD" sz="2800" b="1" kern="0" dirty="0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0863" y="4252720"/>
            <a:ext cx="10609943" cy="4789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kern="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bn-BD" sz="2800" b="1" kern="0" dirty="0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3603" y="3780984"/>
            <a:ext cx="10609943" cy="4789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bn-BD" sz="2800" b="1" kern="0" dirty="0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863" y="3309282"/>
            <a:ext cx="10609943" cy="4789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b="1" kern="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 সংরক্ষণে আমরা কী কী করতে পারি?</a:t>
            </a:r>
            <a:endParaRPr lang="bn-BD" sz="2800" b="1" kern="0" dirty="0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725" y="260200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9880" y="260199"/>
            <a:ext cx="2428892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06182" y="4706259"/>
            <a:ext cx="7576457" cy="1298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 পরিবেশ সংরক্ষণে  কী অবদান রাখে সে সম্পর্কে দুইটি বাক্য লিখ।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po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774" y="1593533"/>
            <a:ext cx="6081272" cy="278999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731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738" y="467332"/>
            <a:ext cx="2987367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2" y="1726602"/>
            <a:ext cx="3268980" cy="25847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66130" y="2531218"/>
            <a:ext cx="6911788" cy="12982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পরিবেশ সংরক্ষণে  ৫টি বাক্য লিখ।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209" y="4513589"/>
            <a:ext cx="598123" cy="625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6555378" y="4344281"/>
            <a:ext cx="1046948" cy="833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57" y="4859200"/>
            <a:ext cx="2112138" cy="17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224229" y="129172"/>
            <a:ext cx="1584764" cy="701525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81593" y="1120145"/>
            <a:ext cx="10190813" cy="569609"/>
            <a:chOff x="589480" y="1069633"/>
            <a:chExt cx="8268800" cy="1309293"/>
          </a:xfrm>
          <a:noFill/>
        </p:grpSpPr>
        <p:sp>
          <p:nvSpPr>
            <p:cNvPr id="16" name="Right Arrow 15"/>
            <p:cNvSpPr/>
            <p:nvPr/>
          </p:nvSpPr>
          <p:spPr>
            <a:xfrm>
              <a:off x="589480" y="1069633"/>
              <a:ext cx="614799" cy="1309293"/>
            </a:xfrm>
            <a:prstGeom prst="rightArrow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sz="24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4413" y="1285860"/>
              <a:ext cx="7643867" cy="71438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0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তোমার বন্ধু রাশেদ গ্রামে বাস করে। তাদের অনেক গরু ও ছাগল আছে। গরু ও ছাগলের গোবর কী করা উচিৎ।</a:t>
              </a:r>
              <a:endPara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540558" y="1586858"/>
            <a:ext cx="4220006" cy="28691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 সার হিসাবে ব্যবহার করা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45181" y="1944990"/>
            <a:ext cx="4211299" cy="318529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পুকুরে বা নদীতে ফেলে দেওয়া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45181" y="1560390"/>
            <a:ext cx="4211299" cy="283401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পুড়িয়ে ফেলা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40558" y="2001437"/>
            <a:ext cx="4220006" cy="307047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শুকিয়ে সংরক্ষণ করা 	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786042" y="323670"/>
            <a:ext cx="3261523" cy="800594"/>
          </a:xfrm>
          <a:prstGeom prst="horizontalScroll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66070" y="2337240"/>
            <a:ext cx="10193846" cy="540914"/>
            <a:chOff x="587018" y="1036108"/>
            <a:chExt cx="8271262" cy="1243335"/>
          </a:xfrm>
          <a:noFill/>
        </p:grpSpPr>
        <p:sp>
          <p:nvSpPr>
            <p:cNvPr id="24" name="Right Arrow 23"/>
            <p:cNvSpPr/>
            <p:nvPr/>
          </p:nvSpPr>
          <p:spPr>
            <a:xfrm>
              <a:off x="587018" y="1036108"/>
              <a:ext cx="614799" cy="1243335"/>
            </a:xfrm>
            <a:prstGeom prst="rightArrow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sz="24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0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পরিবেশ সংরক্ষণে তুমি কী করবে?</a:t>
              </a:r>
              <a:endPara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528068" y="3193292"/>
            <a:ext cx="4220006" cy="28691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জৈব সার ব্যবহার করব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62671" y="3176670"/>
            <a:ext cx="4211299" cy="318529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গাছ কেটে ফেলব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62671" y="2792070"/>
            <a:ext cx="4211299" cy="283401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কীটনাশক ব্যবহার করব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13077" y="2813393"/>
            <a:ext cx="4220006" cy="307047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রাসায়নিক সার ব্যবহার করব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94084" y="3553162"/>
            <a:ext cx="10180822" cy="629576"/>
            <a:chOff x="597586" y="1005633"/>
            <a:chExt cx="8260694" cy="1447132"/>
          </a:xfrm>
          <a:noFill/>
        </p:grpSpPr>
        <p:sp>
          <p:nvSpPr>
            <p:cNvPr id="31" name="Right Arrow 30"/>
            <p:cNvSpPr/>
            <p:nvPr/>
          </p:nvSpPr>
          <p:spPr>
            <a:xfrm>
              <a:off x="597586" y="1005633"/>
              <a:ext cx="614799" cy="1447132"/>
            </a:xfrm>
            <a:prstGeom prst="rightArrow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sz="24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(৩)</a:t>
              </a:r>
              <a:endPara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0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পরিবেশ সংরক্ষণের অন্যতম প্রধান উপায় কোনটি?</a:t>
              </a:r>
              <a:endPara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7354901" y="4482432"/>
            <a:ext cx="4220006" cy="28691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নদী ভরাট করা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20847" y="4031096"/>
            <a:ext cx="4211299" cy="318529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পরিকল্পিতভাবে শিল্প স্থাপন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347681" y="4021250"/>
            <a:ext cx="4211299" cy="283401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জনসচেতনতা বৃদ্ধি করা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513078" y="4462297"/>
            <a:ext cx="4220006" cy="307047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গাছ লাগানো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381593" y="4873504"/>
            <a:ext cx="10178323" cy="550633"/>
            <a:chOff x="599614" y="973986"/>
            <a:chExt cx="8258666" cy="1265675"/>
          </a:xfrm>
          <a:noFill/>
        </p:grpSpPr>
        <p:sp>
          <p:nvSpPr>
            <p:cNvPr id="38" name="Right Arrow 37"/>
            <p:cNvSpPr/>
            <p:nvPr/>
          </p:nvSpPr>
          <p:spPr>
            <a:xfrm>
              <a:off x="599614" y="973986"/>
              <a:ext cx="614799" cy="1265675"/>
            </a:xfrm>
            <a:prstGeom prst="rightArrow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sz="2400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(৪)</a:t>
              </a:r>
              <a:endPara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বিদ্যালয়ের রাস্তার পাশে কারখানার কালো ধোঁয়া থেকে রেহাই পেতে নিচের কোনটিকে বেশি গুরুত্ব দিবে?</a:t>
              </a:r>
              <a:endParaRPr lang="en-US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2469448" y="5765388"/>
            <a:ext cx="4220006" cy="28691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কারখানার পাশে উঁচু দেয়াল তৈরি করতে বলব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304051" y="5748766"/>
            <a:ext cx="4211299" cy="318529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মাস্ক পরে স্কুলে যাব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304051" y="5364166"/>
            <a:ext cx="4211299" cy="283401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মালিককে কারখানা বন্ধ করতে বলব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454457" y="5385489"/>
            <a:ext cx="4220006" cy="307047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অন্য স্কুলে ভর্তি হব</a:t>
            </a:r>
          </a:p>
        </p:txBody>
      </p:sp>
    </p:spTree>
    <p:extLst>
      <p:ext uri="{BB962C8B-B14F-4D97-AF65-F5344CB8AC3E}">
        <p14:creationId xmlns:p14="http://schemas.microsoft.com/office/powerpoint/2010/main" val="5804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6" grpId="0" animBg="1"/>
      <p:bldP spid="40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4885350" y="204695"/>
            <a:ext cx="2684683" cy="77144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8614" y="853628"/>
            <a:ext cx="2531803" cy="5436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পরিবেশ সংরক্ষণ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46920" y="1450750"/>
            <a:ext cx="7337670" cy="440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প্রাকৃতিক সম্পদের সুরক্ষা ও যথাযথ ব্যবহারই হচ্ছে পরিবেশ সংরক্ষণ।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8371" y="2023985"/>
            <a:ext cx="5224092" cy="4213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পরিবেশ সংরক্ষণের একটি উপায় লেখ?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65871" y="3030115"/>
            <a:ext cx="4450690" cy="4375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ময়লা আবর্জনা কোথায় ফেলা উচিৎ?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65871" y="4090304"/>
            <a:ext cx="5226592" cy="5396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রান্না শেষে চুলা জ্বালিয়ে রাখা উচিৎ নয় কেন?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65871" y="5260470"/>
            <a:ext cx="2164977" cy="5546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রিসাইকেল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46920" y="2476266"/>
            <a:ext cx="6572296" cy="439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জ্বালানির ব্যবহার হ্রাস করা।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46920" y="3564171"/>
            <a:ext cx="6572296" cy="488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নির্দিষ্ট স্থানে।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46920" y="4661169"/>
            <a:ext cx="6572296" cy="59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এতে পরিবেশ দূষিত হয়।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46920" y="5869137"/>
            <a:ext cx="6572296" cy="498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সম্পদ পুনরায় ব্যবহার করার উপযোগি নামই হলো রিসাইকেল।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568471" y="3388277"/>
            <a:ext cx="84763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তোমার এলাকার পরিবেশ সংরক্ষণে তোমার ৫ টি পদক্ষেপ লিখে আনবে। </a:t>
            </a:r>
          </a:p>
        </p:txBody>
      </p:sp>
      <p:pic>
        <p:nvPicPr>
          <p:cNvPr id="5" name="Picture 4" descr="C:\Users\ATAUR RAHMAN\Desktop\pesha\unnamed-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430" y="904020"/>
            <a:ext cx="3259104" cy="26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Horizontal Scroll 5"/>
          <p:cNvSpPr/>
          <p:nvPr/>
        </p:nvSpPr>
        <p:spPr>
          <a:xfrm>
            <a:off x="5705621" y="206267"/>
            <a:ext cx="2684683" cy="1395505"/>
          </a:xfrm>
          <a:prstGeom prst="horizontalScroll">
            <a:avLst>
              <a:gd name="adj" fmla="val 163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7657" y="3880382"/>
            <a:ext cx="754251" cy="788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416528" y="3619649"/>
            <a:ext cx="1320232" cy="1050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9" y="4144936"/>
            <a:ext cx="2663467" cy="22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/>
          <p:nvPr/>
        </p:nvSpPr>
        <p:spPr>
          <a:xfrm>
            <a:off x="11335079" y="228600"/>
            <a:ext cx="11732480" cy="3233352"/>
          </a:xfrm>
          <a:custGeom>
            <a:avLst/>
            <a:gdLst>
              <a:gd name="connsiteX0" fmla="*/ 0 w 11934186"/>
              <a:gd name="connsiteY0" fmla="*/ 0 h 3266775"/>
              <a:gd name="connsiteX1" fmla="*/ 11934186 w 11934186"/>
              <a:gd name="connsiteY1" fmla="*/ 0 h 3266775"/>
              <a:gd name="connsiteX2" fmla="*/ 11934186 w 11934186"/>
              <a:gd name="connsiteY2" fmla="*/ 3266775 h 3266775"/>
              <a:gd name="connsiteX3" fmla="*/ 4790555 w 11934186"/>
              <a:gd name="connsiteY3" fmla="*/ 3266775 h 3266775"/>
              <a:gd name="connsiteX4" fmla="*/ 4765764 w 11934186"/>
              <a:gd name="connsiteY4" fmla="*/ 3230834 h 3266775"/>
              <a:gd name="connsiteX5" fmla="*/ 86386 w 11934186"/>
              <a:gd name="connsiteY5" fmla="*/ 163410 h 3266775"/>
              <a:gd name="connsiteX6" fmla="*/ 0 w 11934186"/>
              <a:gd name="connsiteY6" fmla="*/ 147505 h 3266775"/>
              <a:gd name="connsiteX7" fmla="*/ 0 w 11934186"/>
              <a:gd name="connsiteY7" fmla="*/ 0 h 32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4186" h="3266775">
                <a:moveTo>
                  <a:pt x="0" y="0"/>
                </a:moveTo>
                <a:lnTo>
                  <a:pt x="11934186" y="0"/>
                </a:lnTo>
                <a:lnTo>
                  <a:pt x="11934186" y="3266775"/>
                </a:lnTo>
                <a:lnTo>
                  <a:pt x="4790555" y="3266775"/>
                </a:lnTo>
                <a:lnTo>
                  <a:pt x="4765764" y="3230834"/>
                </a:lnTo>
                <a:cubicBezTo>
                  <a:pt x="3642573" y="1682427"/>
                  <a:pt x="1990871" y="565196"/>
                  <a:pt x="86386" y="163410"/>
                </a:cubicBezTo>
                <a:lnTo>
                  <a:pt x="0" y="1475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lumMod val="75000"/>
                </a:schemeClr>
              </a:gs>
              <a:gs pos="46000">
                <a:schemeClr val="bg1"/>
              </a:gs>
              <a:gs pos="26000">
                <a:schemeClr val="accent1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4421" y="3251596"/>
            <a:ext cx="308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458529" y="623792"/>
            <a:ext cx="2690368" cy="2690368"/>
            <a:chOff x="2507399" y="1282382"/>
            <a:chExt cx="2690368" cy="2690368"/>
          </a:xfrm>
        </p:grpSpPr>
        <p:sp>
          <p:nvSpPr>
            <p:cNvPr id="12" name="Oval 11"/>
            <p:cNvSpPr/>
            <p:nvPr/>
          </p:nvSpPr>
          <p:spPr>
            <a:xfrm>
              <a:off x="3667917" y="2442900"/>
              <a:ext cx="369332" cy="36933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507399" y="2526713"/>
              <a:ext cx="2690368" cy="201706"/>
              <a:chOff x="2507399" y="2526713"/>
              <a:chExt cx="2690368" cy="20170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037249" y="2526713"/>
                <a:ext cx="1160518" cy="201706"/>
                <a:chOff x="4037249" y="2526713"/>
                <a:chExt cx="1160518" cy="201706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 rot="16200000">
                  <a:off x="4565755" y="2096407"/>
                  <a:ext cx="201706" cy="10623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4037249" y="2604705"/>
                  <a:ext cx="98200" cy="45719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507399" y="2526713"/>
                <a:ext cx="1160518" cy="201706"/>
                <a:chOff x="2507399" y="2526713"/>
                <a:chExt cx="1160518" cy="201706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 rot="16200000">
                  <a:off x="2937705" y="2096407"/>
                  <a:ext cx="201706" cy="10623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569717" y="2604705"/>
                  <a:ext cx="98200" cy="45719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 rot="16200000">
              <a:off x="2507399" y="2526713"/>
              <a:ext cx="2690368" cy="201706"/>
              <a:chOff x="2507399" y="2526713"/>
              <a:chExt cx="2690368" cy="20170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037249" y="2526713"/>
                <a:ext cx="1160518" cy="201706"/>
                <a:chOff x="4037249" y="2526713"/>
                <a:chExt cx="1160518" cy="201706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 rot="16200000">
                  <a:off x="4565755" y="2096407"/>
                  <a:ext cx="201706" cy="10623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037249" y="2604705"/>
                  <a:ext cx="98200" cy="45719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507399" y="2526713"/>
                <a:ext cx="1160518" cy="201706"/>
                <a:chOff x="2507399" y="2526713"/>
                <a:chExt cx="1160518" cy="201706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 rot="16200000">
                  <a:off x="2937705" y="2096407"/>
                  <a:ext cx="201706" cy="10623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569717" y="2604705"/>
                  <a:ext cx="98200" cy="45719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pic>
        <p:nvPicPr>
          <p:cNvPr id="39" name="সুই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22" y="3627793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111" y="4705887"/>
            <a:ext cx="1719075" cy="345643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358990" y="4101900"/>
            <a:ext cx="308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6328" y="5154892"/>
            <a:ext cx="308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42950" y="-974912"/>
            <a:ext cx="1485900" cy="14859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727315" y="2251842"/>
            <a:ext cx="5842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থেকো !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2738" y="4357026"/>
            <a:ext cx="754251" cy="7888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71609" y="4096293"/>
            <a:ext cx="1320232" cy="10505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0" y="4621580"/>
            <a:ext cx="2663467" cy="22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6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0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1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625 -1.48148E-6 L -0.90938 -1.48148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81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3.7037E-6 L 0 0.0007 C 0.00417 0.00556 0.00911 0.00949 0.01302 0.01528 C 0.01432 0.01713 0.0138 0.02061 0.01484 0.02292 C 0.01615 0.02616 0.01823 0.02755 0.01992 0.0301 C 0.02161 0.03334 0.02318 0.03658 0.02487 0.03959 C 0.02591 0.0419 0.02721 0.04445 0.02826 0.04676 C 0.02995 0.05139 0.03203 0.06042 0.0349 0.06436 C 0.03633 0.06644 0.03828 0.06736 0.0401 0.06922 L 0.04661 0.08403 C 0.04792 0.08635 0.04831 0.08959 0.05 0.09121 C 0.07526 0.11667 0.04948 0.08912 0.06523 0.10857 C 0.0668 0.11088 0.06862 0.11204 0.07018 0.11343 C 0.07305 0.1169 0.07578 0.12014 0.07865 0.12361 C 0.08021 0.12593 0.08164 0.12894 0.08385 0.13102 C 0.09714 0.14769 0.07878 0.12292 0.09544 0.14098 C 0.09792 0.14399 0.09961 0.14815 0.10195 0.15093 C 0.10339 0.15324 0.10547 0.15417 0.10703 0.15602 C 0.1082 0.15834 0.10951 0.16065 0.11055 0.16343 C 0.11354 0.17292 0.11237 0.17755 0.11888 0.18311 C 0.12122 0.18565 0.12448 0.18635 0.12708 0.18843 C 0.12891 0.19167 0.12995 0.19537 0.13229 0.19815 C 0.13398 0.20047 0.13672 0.20139 0.13906 0.20324 C 0.14049 0.20463 0.14193 0.20672 0.14401 0.20811 C 0.14714 0.21019 0.15417 0.21297 0.15417 0.2132 C 0.15508 0.21551 0.15573 0.21875 0.15742 0.22061 C 0.15872 0.22223 0.16068 0.22199 0.16237 0.22315 C 0.16471 0.22454 0.16693 0.22616 0.16914 0.22778 C 0.17135 0.2301 0.17331 0.2338 0.17578 0.23565 C 0.18984 0.24607 0.17396 0.22662 0.19271 0.24283 C 0.19531 0.24537 0.19792 0.24838 0.20091 0.25047 C 0.20313 0.25162 0.2056 0.25186 0.20781 0.25301 C 0.22461 0.25996 0.19831 0.25024 0.21953 0.25787 C 0.22122 0.26019 0.2224 0.26366 0.22461 0.26505 C 0.22747 0.26806 0.23125 0.26806 0.23464 0.27037 C 0.23672 0.27199 0.23893 0.27385 0.24115 0.27524 C 0.24271 0.27616 0.24466 0.27662 0.24635 0.27755 C 0.24805 0.27917 0.24961 0.28149 0.25143 0.28264 C 0.25273 0.28403 0.25456 0.28449 0.25625 0.28519 C 0.26198 0.28843 0.26732 0.2926 0.27318 0.29491 C 0.27487 0.29584 0.27643 0.29676 0.27813 0.29746 C 0.28125 0.29861 0.28477 0.29885 0.28828 0.3 C 0.32747 0.31621 0.29466 0.30602 0.3168 0.31227 C 0.3224 0.31829 0.32422 0.32061 0.33177 0.32477 C 0.33398 0.32639 0.33607 0.32686 0.33841 0.32732 C 0.34557 0.32963 0.34948 0.33056 0.35703 0.33218 C 0.35911 0.3338 0.36107 0.33635 0.36367 0.33727 C 0.37031 0.34028 0.37708 0.34213 0.38372 0.34468 C 0.38594 0.34537 0.38828 0.34607 0.39049 0.34723 C 0.39219 0.34815 0.39388 0.34885 0.3957 0.34954 C 0.40104 0.35301 0.40651 0.35764 0.41237 0.35949 C 0.42747 0.36528 0.40911 0.35787 0.43229 0.36968 C 0.43464 0.37061 0.43685 0.37153 0.43919 0.37199 C 0.44948 0.37524 0.45443 0.37524 0.46615 0.37709 C 0.47096 0.3794 0.47578 0.38287 0.48125 0.38426 C 0.48802 0.38681 0.51862 0.38912 0.52148 0.38959 C 0.52578 0.39005 0.53021 0.39074 0.5349 0.39213 C 0.53919 0.39306 0.54349 0.3963 0.54831 0.39676 C 0.55807 0.39885 0.56836 0.39885 0.57852 0.39954 L 0.60195 0.4044 C 0.60534 0.4051 0.60846 0.40625 0.61185 0.40695 C 0.61784 0.40787 0.62435 0.40834 0.63047 0.40949 C 0.63594 0.41227 0.63685 0.4132 0.64388 0.41412 C 0.64922 0.41528 0.65508 0.41598 0.66068 0.4169 C 0.67214 0.41922 0.67005 0.42107 0.68411 0.42686 C 0.68737 0.42801 0.69063 0.42871 0.69401 0.42917 C 0.70417 0.43125 0.71771 0.43287 0.7276 0.43426 C 0.73281 0.43565 0.73776 0.4375 0.74271 0.43912 C 0.74453 0.43982 0.74609 0.44144 0.74766 0.44167 C 0.75859 0.44468 0.77669 0.44561 0.78633 0.44653 C 0.79023 0.44746 0.79414 0.44861 0.79818 0.44908 C 0.80404 0.45047 0.81055 0.44977 0.81654 0.45162 C 0.81862 0.45209 0.81953 0.45649 0.82174 0.45649 C 0.8974 0.45834 0.97357 0.45649 1.05 0.45649 " pathEditMode="relative" rAng="0" ptsTypes="AAAAAAAAAAAAAAAAAAAAAAAAAAAAAAAAAAAAAAAAAAAAAAAAAAAAAAAAAAAAAAAAAAAAAAAAAA">
                                      <p:cBhvr>
                                        <p:cTn id="4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00" y="22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d-chirp (Red Lories) animals119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5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5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5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1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2" grpId="1"/>
      <p:bldP spid="41" grpId="0"/>
      <p:bldP spid="41" grpId="1"/>
      <p:bldP spid="42" grpId="0"/>
      <p:bldP spid="42" grpId="1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5106"/>
            <a:ext cx="12192000" cy="2260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245" y="5326561"/>
            <a:ext cx="754251" cy="78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172767" y="5164877"/>
            <a:ext cx="970423" cy="788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60725" y="4956768"/>
            <a:ext cx="1320232" cy="1050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37" y="3375212"/>
            <a:ext cx="3810000" cy="31991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3081" y="627528"/>
            <a:ext cx="8707273" cy="860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7403" y="1488526"/>
            <a:ext cx="4731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4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44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70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bOvalCallout"/>
          <p:cNvSpPr>
            <a:spLocks noEditPoints="1" noChangeArrowheads="1"/>
          </p:cNvSpPr>
          <p:nvPr/>
        </p:nvSpPr>
        <p:spPr bwMode="auto">
          <a:xfrm>
            <a:off x="1186702" y="306810"/>
            <a:ext cx="3902133" cy="934589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ubOvalCallout"/>
          <p:cNvSpPr>
            <a:spLocks noEditPoints="1" noChangeArrowheads="1"/>
          </p:cNvSpPr>
          <p:nvPr/>
        </p:nvSpPr>
        <p:spPr bwMode="auto">
          <a:xfrm>
            <a:off x="7430075" y="300272"/>
            <a:ext cx="3661995" cy="812911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IN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ukesh Sutradh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4351" y="1483086"/>
            <a:ext cx="1683076" cy="224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 flipH="1">
            <a:off x="6788262" y="3943710"/>
            <a:ext cx="4945620" cy="255454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 দ্বিতীয় (পরিবেশ দূষণ),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শিরোনাম- পরিবেশ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সংরক্ষণ,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069" y="4075293"/>
            <a:ext cx="5758253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3"/>
              </a:rPr>
              <a:t>nargisat1981@gmail.com</a:t>
            </a:r>
            <a:r>
              <a:rPr lang="en-US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63" y="1774209"/>
            <a:ext cx="1842263" cy="2179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86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xa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10" y="1477974"/>
            <a:ext cx="9642822" cy="5260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816366" y="406399"/>
            <a:ext cx="3793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6110" y="418683"/>
            <a:ext cx="293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বৃক্ষরোপণ করছে।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3191" y="364167"/>
            <a:ext cx="7976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বৃক্ষরোপণ হচ্ছে </a:t>
            </a:r>
            <a:r>
              <a:rPr lang="bn-IN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পরিবেশ সংরক্ষণের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একটি উপায়।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73" y="1151228"/>
            <a:ext cx="2401602" cy="4740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6234" y="4124139"/>
            <a:ext cx="754251" cy="788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5475105" y="3863406"/>
            <a:ext cx="1320232" cy="1050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86" y="4388693"/>
            <a:ext cx="2663467" cy="2236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9873" y="506264"/>
            <a:ext cx="35381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6464" y="2232035"/>
            <a:ext cx="63546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সংরক্ষণ।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03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62180" y="480893"/>
            <a:ext cx="230777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831583" y="1789742"/>
            <a:ext cx="10464801" cy="3737000"/>
          </a:xfrm>
          <a:prstGeom prst="round2DiagRect">
            <a:avLst/>
          </a:prstGeom>
          <a:noFill/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১.৩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.1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পরিবেশ সংরক্ষণ বলতে কী বুঝায় তা বলতে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১.৩.২ মানুষ ও অন্যান্য জীবের বেঁচে থাকার জন্য পরিবেশ 	     সংরক্ষণের প্রয়োজনীয়তা ব্যাখ্যা করতে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১.৩.৩ অন্যকে পরিবেশ সংরক্ষণে উদ্বুদ্ধ করবে ও নিজে সক্রিয় 	      অংশগ্রহণ করবে।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967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cxcx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122" y="1080395"/>
            <a:ext cx="4078726" cy="1844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zc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33" y="1059079"/>
            <a:ext cx="4334340" cy="182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PIR_2016_PV_Satin Metallic_Talent_Living R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521" y="3951735"/>
            <a:ext cx="4304342" cy="1789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zzcxC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801" y="3968739"/>
            <a:ext cx="4050246" cy="184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0971" y="714539"/>
            <a:ext cx="1306285" cy="954604"/>
          </a:xfrm>
          <a:prstGeom prst="rect">
            <a:avLst/>
          </a:prstGeom>
        </p:spPr>
      </p:pic>
      <p:pic>
        <p:nvPicPr>
          <p:cNvPr id="23" name="Picture 22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5496" y="1175159"/>
            <a:ext cx="893629" cy="893629"/>
          </a:xfrm>
          <a:prstGeom prst="rect">
            <a:avLst/>
          </a:prstGeom>
        </p:spPr>
      </p:pic>
      <p:pic>
        <p:nvPicPr>
          <p:cNvPr id="25" name="Picture 24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4514" y="3748024"/>
            <a:ext cx="1306285" cy="954604"/>
          </a:xfrm>
          <a:prstGeom prst="rect">
            <a:avLst/>
          </a:prstGeom>
        </p:spPr>
      </p:pic>
      <p:pic>
        <p:nvPicPr>
          <p:cNvPr id="26" name="Picture 25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5495" y="4399572"/>
            <a:ext cx="893629" cy="8936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42393" y="159658"/>
            <a:ext cx="8680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কী কী উপায়ে পরিবেশ সংরক্ষণ করতে পারি?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1850" y="3164103"/>
            <a:ext cx="554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রান্না শেষে চুলা নিভিয়ে রেখে।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7205" y="6066970"/>
            <a:ext cx="355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অযথা বাতি না জ্বালিয়ে।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30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fdsf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35" y="1169043"/>
            <a:ext cx="4039447" cy="17773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01488" y="1218620"/>
            <a:ext cx="4458639" cy="1785833"/>
            <a:chOff x="1001488" y="1218620"/>
            <a:chExt cx="4458639" cy="1785833"/>
          </a:xfrm>
        </p:grpSpPr>
        <p:pic>
          <p:nvPicPr>
            <p:cNvPr id="15" name="Picture 14" descr="cxczx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1488" y="1218620"/>
              <a:ext cx="2046512" cy="1785833"/>
            </a:xfrm>
            <a:prstGeom prst="rect">
              <a:avLst/>
            </a:prstGeom>
          </p:spPr>
        </p:pic>
        <p:pic>
          <p:nvPicPr>
            <p:cNvPr id="16" name="Picture 15" descr="dxbgdfgdf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0" y="1218620"/>
              <a:ext cx="2412127" cy="1785833"/>
            </a:xfrm>
            <a:prstGeom prst="rect">
              <a:avLst/>
            </a:prstGeom>
          </p:spPr>
        </p:pic>
      </p:grpSp>
      <p:pic>
        <p:nvPicPr>
          <p:cNvPr id="18" name="Picture 17" descr="xaaa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709" y="4041830"/>
            <a:ext cx="4477834" cy="189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xzcvx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3724" y="4164908"/>
            <a:ext cx="4020512" cy="185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r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4514" y="3864136"/>
            <a:ext cx="1306285" cy="1636778"/>
          </a:xfrm>
          <a:prstGeom prst="rect">
            <a:avLst/>
          </a:prstGeom>
        </p:spPr>
      </p:pic>
      <p:pic>
        <p:nvPicPr>
          <p:cNvPr id="27" name="Picture 26" descr="wro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9629" y="4235710"/>
            <a:ext cx="893629" cy="893629"/>
          </a:xfrm>
          <a:prstGeom prst="rect">
            <a:avLst/>
          </a:prstGeom>
        </p:spPr>
      </p:pic>
      <p:pic>
        <p:nvPicPr>
          <p:cNvPr id="28" name="Picture 27" descr="r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25484" y="1295107"/>
            <a:ext cx="1306285" cy="1593235"/>
          </a:xfrm>
          <a:prstGeom prst="rect">
            <a:avLst/>
          </a:prstGeom>
        </p:spPr>
      </p:pic>
      <p:pic>
        <p:nvPicPr>
          <p:cNvPr id="29" name="Picture 28" descr="wro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6819" y="1218620"/>
            <a:ext cx="893629" cy="8936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42393" y="159658"/>
            <a:ext cx="8680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কী কী উপায়ে পরিবেশ সংরক্ষণ করতে পারি?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8425" y="3262047"/>
            <a:ext cx="661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গাড়ি চড়ার পরিবর্তে সাইকেল বা পায়ে হেঁটে।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1438" y="6066970"/>
            <a:ext cx="4689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গাছ লাগিয়ে ও গাছ না কেটে।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45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xzcxzcx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72" y="1165772"/>
            <a:ext cx="4078493" cy="1878223"/>
          </a:xfrm>
          <a:prstGeom prst="rect">
            <a:avLst/>
          </a:prstGeom>
        </p:spPr>
      </p:pic>
      <p:pic>
        <p:nvPicPr>
          <p:cNvPr id="17" name="Picture 16" descr="render_dustbin_6_vray_001-jpg1ad99-250x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58" y="1019861"/>
            <a:ext cx="3762894" cy="2125733"/>
          </a:xfrm>
          <a:prstGeom prst="rect">
            <a:avLst/>
          </a:prstGeom>
        </p:spPr>
      </p:pic>
      <p:pic>
        <p:nvPicPr>
          <p:cNvPr id="18" name="Picture 17" descr="Water-Pollu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72" y="3936795"/>
            <a:ext cx="4059679" cy="195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clean wa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343" y="3954303"/>
            <a:ext cx="4212014" cy="1832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7200" y="4676936"/>
            <a:ext cx="1306285" cy="954604"/>
          </a:xfrm>
          <a:prstGeom prst="rect">
            <a:avLst/>
          </a:prstGeom>
        </p:spPr>
      </p:pic>
      <p:pic>
        <p:nvPicPr>
          <p:cNvPr id="21" name="Picture 20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6799" y="1527337"/>
            <a:ext cx="1306285" cy="954604"/>
          </a:xfrm>
          <a:prstGeom prst="rect">
            <a:avLst/>
          </a:prstGeom>
        </p:spPr>
      </p:pic>
      <p:pic>
        <p:nvPicPr>
          <p:cNvPr id="22" name="Picture 21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6022" y="1211254"/>
            <a:ext cx="893629" cy="893629"/>
          </a:xfrm>
          <a:prstGeom prst="rect">
            <a:avLst/>
          </a:prstGeom>
        </p:spPr>
      </p:pic>
      <p:pic>
        <p:nvPicPr>
          <p:cNvPr id="23" name="Picture 22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3240" y="4019167"/>
            <a:ext cx="893629" cy="8936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42393" y="159658"/>
            <a:ext cx="8680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কী কী উপায়ে পরিবেশ সংরক্ষণ করতে পারি?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2914" y="3164103"/>
            <a:ext cx="644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যেখানে সেখানে ময়লা না ফেলে নির্দিষ্ট স্থানে ফেলে।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78602" y="5863774"/>
            <a:ext cx="596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কল-কারখানার দূষিত পানি পরিশোধন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45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519</Words>
  <Application>Microsoft Office PowerPoint</Application>
  <PresentationFormat>Widescreen</PresentationFormat>
  <Paragraphs>103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Mohammad Kowsar Miah</cp:lastModifiedBy>
  <cp:revision>22</cp:revision>
  <dcterms:created xsi:type="dcterms:W3CDTF">2019-11-01T16:25:23Z</dcterms:created>
  <dcterms:modified xsi:type="dcterms:W3CDTF">2020-09-04T14:50:09Z</dcterms:modified>
</cp:coreProperties>
</file>