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9" r:id="rId11"/>
    <p:sldId id="266" r:id="rId12"/>
    <p:sldId id="263" r:id="rId13"/>
    <p:sldId id="267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FFFF"/>
    <a:srgbClr val="CE1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D7A835B-A9B1-4268-B4C4-1371E1C9B7CA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FBAC66F-A156-4D13-B1EF-4EE878073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49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AC66F-A156-4D13-B1EF-4EE878073B11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892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AC66F-A156-4D13-B1EF-4EE878073B11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11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AC66F-A156-4D13-B1EF-4EE878073B11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030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AF7E-EBBB-48A9-912C-B2AC5CF64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76E1F-67C2-453B-817C-A7B3D26C9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1B09D-E4A6-40E7-8678-0FCFA39B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1A7-45E3-4413-9B02-99404DF10438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B1500-A957-4160-8E67-9379DEC8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79D2C-2F79-42B1-99CE-D231C120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0EF-53C3-4E6B-AE4D-4ACCB95810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701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599C3-9BEF-410C-9148-5BF25547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5B273-A111-4FA5-A395-767B91253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213E7-EE0B-4D45-AF59-2D2D3680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1A7-45E3-4413-9B02-99404DF10438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67DBE-29D2-4150-ACBA-6FA40115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DC01C-D726-4CE0-BAF2-5DDAB02B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0EF-53C3-4E6B-AE4D-4ACCB95810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969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85E6B-CEB9-4916-A5A9-005D48C15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2E2F4-82D4-4143-BC58-0A388A708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074F2-96D4-4D00-BAC7-E14FE952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1A7-45E3-4413-9B02-99404DF10438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EACB0-6DE0-4CA9-B259-DCDF9209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5B19E-B070-403E-9B68-E12AD42D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0EF-53C3-4E6B-AE4D-4ACCB95810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295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037F-5D5B-46AD-A141-5D0211DE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57A40-856E-42FD-AA43-8D572DE28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2E7EF-ADC8-4B0E-8410-7A4517BD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1A7-45E3-4413-9B02-99404DF10438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891E1-638B-4CB0-8FA5-C20FC362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E871-63C1-4D69-8076-FA307ECF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0EF-53C3-4E6B-AE4D-4ACCB95810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097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A3EFD-42C7-44AF-BF5C-92868EAC7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D9092-3D0E-40B6-87C2-D34515B10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219F4-FCD7-47DD-8FC7-30390B28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1A7-45E3-4413-9B02-99404DF10438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27A27-ED43-4392-BC8C-8EE93D94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4CCCD-DA56-4519-801E-4B399BDA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0EF-53C3-4E6B-AE4D-4ACCB95810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843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1088E-E516-4E3D-8B35-E97376D6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E8D9D-C501-472D-8A23-DF260E6C6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E019A-10EB-41C4-B7BF-FBD12261D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61FB1-EC94-4FEC-8429-EBCEBC3D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1A7-45E3-4413-9B02-99404DF10438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605DD-6A3E-45AA-8D87-4C346F633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06B50-185C-48B1-871C-44867459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0EF-53C3-4E6B-AE4D-4ACCB95810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825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BAC4-33F0-423C-8E10-372FA6B6E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6AF1B-9F7B-4CD9-AA20-88A4CF38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49AB1-F134-4EE8-AA4C-1A7DE4E51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2FD2E-C024-4F11-9CBC-88CA4FB1B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130A44-F4F7-4478-BF71-54EEC9B1E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84916E-7CBA-4244-B3B9-14387589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1A7-45E3-4413-9B02-99404DF10438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C3307-864F-423B-812D-E228D6EA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3F453B-8A7F-4393-9F9A-6115BFC8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0EF-53C3-4E6B-AE4D-4ACCB95810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572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6D831-37A2-4775-B1FD-BE51DF76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02BED-2D47-4309-A5E6-FD70EA94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1A7-45E3-4413-9B02-99404DF10438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B574F-3D0C-45E1-8491-5CE1ED50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529C9-F3C2-4DDA-8A2F-A06F6D7E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0EF-53C3-4E6B-AE4D-4ACCB95810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256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2F2972-18B0-46D5-B7E4-D753722B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7800" y="6451601"/>
            <a:ext cx="9582150" cy="273050"/>
          </a:xfrm>
        </p:spPr>
        <p:txBody>
          <a:bodyPr/>
          <a:lstStyle>
            <a:lvl1pPr>
              <a:defRPr sz="1400" b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Abdur Rahim, Rupkania Model GPS, Satkanai, Chattogram                   rahimatgps@gmail.com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3560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B482-4451-408D-89F3-D7EF5485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04665-EFC0-4CE7-8559-BACC90AD4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124AE-2557-4B75-B6E1-0E9831BDB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48C92-D21C-472A-9BAF-C51FC9FA2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1A7-45E3-4413-9B02-99404DF10438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A4B35-4506-4664-95BF-2257E921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E0EFC-16F7-417F-B683-F389C996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0EF-53C3-4E6B-AE4D-4ACCB95810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628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A646-432E-460C-9E84-2DB37D47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B133C5-48F2-4C47-BAF9-98F6CF8CC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5D174-C48E-466C-83B6-FC2376688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FAB52-6820-4749-9A57-D960AFFE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1A7-45E3-4413-9B02-99404DF10438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4BF6E-1056-460E-B919-AF400D4F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18C5B-0996-4EA1-BE74-63B4DB96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70EF-53C3-4E6B-AE4D-4ACCB95810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743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33997E-06EF-42F8-B3C3-9FF9CE11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49717-E3DE-49C2-ACF8-A7B326077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42291-17A2-4F4A-8AD0-B78C2C311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E31A7-45E3-4413-9B02-99404DF10438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5BCF9-4B24-4E46-A4C8-4DF00AC9B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68D3F-D9E1-4ABB-B4D9-763C47A2E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370EF-53C3-4E6B-AE4D-4ACCB95810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17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ahimatgps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5CC020-C685-4A2E-AB40-5BB3F1625EBB}"/>
              </a:ext>
            </a:extLst>
          </p:cNvPr>
          <p:cNvSpPr txBox="1"/>
          <p:nvPr/>
        </p:nvSpPr>
        <p:spPr>
          <a:xfrm>
            <a:off x="2610254" y="495440"/>
            <a:ext cx="644380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72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সবাইকে স্বাগতম </a:t>
            </a:r>
            <a:endParaRPr lang="ar-SA" sz="7200" b="1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A70D1-D754-4310-8EE1-D9B3A2D58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21" y="1871583"/>
            <a:ext cx="3687581" cy="387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4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62363E5-4A75-47F7-BEB2-C2B6AD56F1B5}"/>
              </a:ext>
            </a:extLst>
          </p:cNvPr>
          <p:cNvSpPr/>
          <p:nvPr/>
        </p:nvSpPr>
        <p:spPr>
          <a:xfrm>
            <a:off x="829511" y="449995"/>
            <a:ext cx="3313043" cy="71561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200" b="1" dirty="0">
                <a:ln/>
                <a:solidFill>
                  <a:schemeClr val="accent4"/>
                </a:solidFill>
              </a:rPr>
              <a:t>একক কাজ </a:t>
            </a:r>
            <a:endParaRPr lang="ar-SA" sz="3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Picture 2" descr="download (1).png">
            <a:extLst>
              <a:ext uri="{FF2B5EF4-FFF2-40B4-BE49-F238E27FC236}">
                <a16:creationId xmlns:a16="http://schemas.microsoft.com/office/drawing/2014/main" id="{8DF3CB36-CCEC-4D06-A01F-17AA7C71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441" y="489751"/>
            <a:ext cx="2019048" cy="1333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4F9FC-DB72-4011-A236-28B016C469EE}"/>
              </a:ext>
            </a:extLst>
          </p:cNvPr>
          <p:cNvSpPr txBox="1"/>
          <p:nvPr/>
        </p:nvSpPr>
        <p:spPr>
          <a:xfrm>
            <a:off x="1699296" y="2275221"/>
            <a:ext cx="8428382" cy="193899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6000" b="1" dirty="0">
                <a:ln/>
                <a:solidFill>
                  <a:sysClr val="windowText" lastClr="000000"/>
                </a:solidFill>
              </a:rPr>
              <a:t>* জলবায়ু কাকে বলে?  জলাবায়ু পরিবর্তনের উপদান গুলো </a:t>
            </a:r>
            <a:r>
              <a:rPr lang="bn-IN" sz="6000" b="1" dirty="0">
                <a:ln/>
                <a:solidFill>
                  <a:sysClr val="windowText" lastClr="000000"/>
                </a:solidFill>
              </a:rPr>
              <a:t>কী কী? </a:t>
            </a:r>
            <a:endParaRPr lang="ar-SA" sz="6000" b="1" dirty="0">
              <a:ln/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9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473574-2E8E-40B8-996B-C26B4E7F9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37" y="1285466"/>
            <a:ext cx="2959955" cy="327646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5ABD781-5F42-4579-AA84-9F1A7A671313}"/>
              </a:ext>
            </a:extLst>
          </p:cNvPr>
          <p:cNvGrpSpPr/>
          <p:nvPr/>
        </p:nvGrpSpPr>
        <p:grpSpPr>
          <a:xfrm>
            <a:off x="445953" y="1331851"/>
            <a:ext cx="10466695" cy="1298703"/>
            <a:chOff x="445953" y="1331851"/>
            <a:chExt cx="10466695" cy="12987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FE34A4-695F-4F5F-8157-F70B8E906E6C}"/>
                </a:ext>
              </a:extLst>
            </p:cNvPr>
            <p:cNvSpPr txBox="1"/>
            <p:nvPr/>
          </p:nvSpPr>
          <p:spPr>
            <a:xfrm>
              <a:off x="445953" y="1557118"/>
              <a:ext cx="575259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bn-IN" sz="2800" b="1" dirty="0"/>
                <a:t>অক্ষাংশ হলো  বিষুবরেখা থেকে কোন স্থানের দূরত্ব। 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A2DEA40-A54D-44D6-A8FE-C4A51EDB4FEE}"/>
                </a:ext>
              </a:extLst>
            </p:cNvPr>
            <p:cNvGrpSpPr/>
            <p:nvPr/>
          </p:nvGrpSpPr>
          <p:grpSpPr>
            <a:xfrm>
              <a:off x="6221063" y="1331851"/>
              <a:ext cx="4691585" cy="1298703"/>
              <a:chOff x="6221063" y="1331851"/>
              <a:chExt cx="4691585" cy="1298703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D106C4F-456A-48F2-9174-24840FC5B18E}"/>
                  </a:ext>
                </a:extLst>
              </p:cNvPr>
              <p:cNvGrpSpPr/>
              <p:nvPr/>
            </p:nvGrpSpPr>
            <p:grpSpPr>
              <a:xfrm>
                <a:off x="8016518" y="1331851"/>
                <a:ext cx="2896130" cy="1298703"/>
                <a:chOff x="6687237" y="1331851"/>
                <a:chExt cx="4981302" cy="1298703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199FE48B-4CBE-472C-AFAE-89A5C826146E}"/>
                    </a:ext>
                  </a:extLst>
                </p:cNvPr>
                <p:cNvCxnSpPr/>
                <p:nvPr/>
              </p:nvCxnSpPr>
              <p:spPr>
                <a:xfrm>
                  <a:off x="7076122" y="1656524"/>
                  <a:ext cx="393589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6DCE157-D94B-41F3-BD70-CA09675639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1496" y="1981200"/>
                  <a:ext cx="449919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5FFB8CE1-F110-4552-BB33-C7ECF7B40D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1496" y="2319128"/>
                  <a:ext cx="4684639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65D5FE99-ED3D-499A-B298-6FA0E8DD7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87237" y="2630554"/>
                  <a:ext cx="498130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18CC5E28-D726-4DE3-A3E0-93D6065944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2644" y="1331851"/>
                  <a:ext cx="2557775" cy="816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Arrow: Striped Right 65">
                <a:extLst>
                  <a:ext uri="{FF2B5EF4-FFF2-40B4-BE49-F238E27FC236}">
                    <a16:creationId xmlns:a16="http://schemas.microsoft.com/office/drawing/2014/main" id="{B6399242-4295-44E3-9022-A2CFD05016F0}"/>
                  </a:ext>
                </a:extLst>
              </p:cNvPr>
              <p:cNvSpPr/>
              <p:nvPr/>
            </p:nvSpPr>
            <p:spPr>
              <a:xfrm>
                <a:off x="6221063" y="1345086"/>
                <a:ext cx="2133978" cy="854797"/>
              </a:xfrm>
              <a:prstGeom prst="strip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bn-IN" sz="4000" b="1" dirty="0">
                    <a:solidFill>
                      <a:sysClr val="windowText" lastClr="000000"/>
                    </a:solidFill>
                  </a:rPr>
                  <a:t>অক্ষাংশ</a:t>
                </a:r>
                <a:endParaRPr lang="ar-SA" sz="4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0B45EC50-6E87-4CBA-BF06-9017E73B7AE5}"/>
              </a:ext>
            </a:extLst>
          </p:cNvPr>
          <p:cNvSpPr txBox="1"/>
          <p:nvPr/>
        </p:nvSpPr>
        <p:spPr>
          <a:xfrm>
            <a:off x="8817188" y="4561313"/>
            <a:ext cx="17719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800" b="1" dirty="0"/>
              <a:t>পৃথিবী </a:t>
            </a:r>
            <a:endParaRPr lang="ar-SA" sz="48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F1889F-C24A-46A9-AEF8-1500FDED9364}"/>
              </a:ext>
            </a:extLst>
          </p:cNvPr>
          <p:cNvGrpSpPr/>
          <p:nvPr/>
        </p:nvGrpSpPr>
        <p:grpSpPr>
          <a:xfrm>
            <a:off x="474586" y="3140755"/>
            <a:ext cx="10423993" cy="1386342"/>
            <a:chOff x="474586" y="3140755"/>
            <a:chExt cx="10423993" cy="138634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F9703C-6849-4D48-818E-DB1C77EAF75A}"/>
                </a:ext>
              </a:extLst>
            </p:cNvPr>
            <p:cNvGrpSpPr/>
            <p:nvPr/>
          </p:nvGrpSpPr>
          <p:grpSpPr>
            <a:xfrm>
              <a:off x="6221063" y="3140755"/>
              <a:ext cx="4677516" cy="1386342"/>
              <a:chOff x="6221063" y="3140755"/>
              <a:chExt cx="4677516" cy="138634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A5EC0CC-140B-4C50-BDE4-046A7D619C44}"/>
                  </a:ext>
                </a:extLst>
              </p:cNvPr>
              <p:cNvGrpSpPr/>
              <p:nvPr/>
            </p:nvGrpSpPr>
            <p:grpSpPr>
              <a:xfrm>
                <a:off x="7990011" y="3140755"/>
                <a:ext cx="2908568" cy="1239083"/>
                <a:chOff x="6831500" y="3087747"/>
                <a:chExt cx="5000441" cy="1239083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3E4AFAE-ECCB-41DC-A788-0F922F8D7A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82136" y="3783494"/>
                  <a:ext cx="419072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C834F342-6F8B-42B1-93FE-2A15B6C526C3}"/>
                    </a:ext>
                  </a:extLst>
                </p:cNvPr>
                <p:cNvCxnSpPr/>
                <p:nvPr/>
              </p:nvCxnSpPr>
              <p:spPr>
                <a:xfrm>
                  <a:off x="7432349" y="4075037"/>
                  <a:ext cx="393589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49CE5E9D-CAA4-424A-8E2C-84802C388D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1500" y="3419051"/>
                  <a:ext cx="4979059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86BE0A0-EE7A-465D-9936-7FC697DEEF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1500" y="3087747"/>
                  <a:ext cx="5000441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A96ADE66-66F2-4B1E-9F10-8EA2C558E6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68650" y="4326830"/>
                  <a:ext cx="2209978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Arrow: Striped Right 64">
                <a:extLst>
                  <a:ext uri="{FF2B5EF4-FFF2-40B4-BE49-F238E27FC236}">
                    <a16:creationId xmlns:a16="http://schemas.microsoft.com/office/drawing/2014/main" id="{851CE1AF-0C49-43BD-9852-0C82106584AE}"/>
                  </a:ext>
                </a:extLst>
              </p:cNvPr>
              <p:cNvSpPr/>
              <p:nvPr/>
            </p:nvSpPr>
            <p:spPr>
              <a:xfrm>
                <a:off x="6221063" y="3657600"/>
                <a:ext cx="2220526" cy="869497"/>
              </a:xfrm>
              <a:prstGeom prst="stripedRightArrow">
                <a:avLst>
                  <a:gd name="adj1" fmla="val 50000"/>
                  <a:gd name="adj2" fmla="val 46952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bn-IN" sz="4000" b="1" dirty="0">
                    <a:solidFill>
                      <a:sysClr val="windowText" lastClr="000000"/>
                    </a:solidFill>
                  </a:rPr>
                  <a:t>অক্ষাংশ</a:t>
                </a:r>
                <a:endParaRPr lang="ar-SA" sz="40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D90E22-874F-418D-A1BB-4B3C28100120}"/>
                </a:ext>
              </a:extLst>
            </p:cNvPr>
            <p:cNvSpPr txBox="1"/>
            <p:nvPr/>
          </p:nvSpPr>
          <p:spPr>
            <a:xfrm>
              <a:off x="474586" y="3866435"/>
              <a:ext cx="575259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bn-IN" sz="2800" b="1" dirty="0"/>
                <a:t>অক্ষাংশ হলো  বিষুবরেখা থেকে কোন স্থানের দূরত্ব।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2AFF1F5-D2EA-47B7-9943-DECBAF052F55}"/>
              </a:ext>
            </a:extLst>
          </p:cNvPr>
          <p:cNvGrpSpPr/>
          <p:nvPr/>
        </p:nvGrpSpPr>
        <p:grpSpPr>
          <a:xfrm>
            <a:off x="948136" y="2525154"/>
            <a:ext cx="10007988" cy="716482"/>
            <a:chOff x="948136" y="2525154"/>
            <a:chExt cx="10007988" cy="71648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855AA81-541A-4128-897A-EAD2298FE551}"/>
                </a:ext>
              </a:extLst>
            </p:cNvPr>
            <p:cNvGrpSpPr/>
            <p:nvPr/>
          </p:nvGrpSpPr>
          <p:grpSpPr>
            <a:xfrm>
              <a:off x="5256552" y="2525154"/>
              <a:ext cx="5699572" cy="716482"/>
              <a:chOff x="5256552" y="2525154"/>
              <a:chExt cx="5699572" cy="716482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20E7B7C-D98F-400E-A6BF-2562967837B6}"/>
                  </a:ext>
                </a:extLst>
              </p:cNvPr>
              <p:cNvGrpSpPr/>
              <p:nvPr/>
            </p:nvGrpSpPr>
            <p:grpSpPr>
              <a:xfrm>
                <a:off x="5256552" y="2525154"/>
                <a:ext cx="2703441" cy="716482"/>
                <a:chOff x="5949812" y="2530301"/>
                <a:chExt cx="2017675" cy="716482"/>
              </a:xfrm>
            </p:grpSpPr>
            <p:sp>
              <p:nvSpPr>
                <p:cNvPr id="32" name="Arrow: Right 31">
                  <a:extLst>
                    <a:ext uri="{FF2B5EF4-FFF2-40B4-BE49-F238E27FC236}">
                      <a16:creationId xmlns:a16="http://schemas.microsoft.com/office/drawing/2014/main" id="{24F24267-1C82-4CF5-8AA4-0ECC6D5EBA7C}"/>
                    </a:ext>
                  </a:extLst>
                </p:cNvPr>
                <p:cNvSpPr/>
                <p:nvPr/>
              </p:nvSpPr>
              <p:spPr>
                <a:xfrm>
                  <a:off x="5949812" y="2530301"/>
                  <a:ext cx="2017675" cy="716482"/>
                </a:xfrm>
                <a:prstGeom prst="rightArrow">
                  <a:avLst>
                    <a:gd name="adj1" fmla="val 100000"/>
                    <a:gd name="adj2" fmla="val 50000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A79CB08-E8C7-49AB-B801-E44CB5A18057}"/>
                    </a:ext>
                  </a:extLst>
                </p:cNvPr>
                <p:cNvSpPr txBox="1"/>
                <p:nvPr/>
              </p:nvSpPr>
              <p:spPr>
                <a:xfrm>
                  <a:off x="6099143" y="2555077"/>
                  <a:ext cx="1353549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bn-IN" sz="3600" b="1" dirty="0"/>
                    <a:t>বিষুবরেখা </a:t>
                  </a:r>
                  <a:endParaRPr lang="ar-SA" sz="3600" b="1" dirty="0"/>
                </a:p>
              </p:txBody>
            </p:sp>
          </p:grp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806C716-0D5C-4E22-B851-A444054379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99240" y="2878114"/>
                <a:ext cx="295688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5F5226-0850-4585-8A37-86905952DAC2}"/>
                </a:ext>
              </a:extLst>
            </p:cNvPr>
            <p:cNvSpPr txBox="1"/>
            <p:nvPr/>
          </p:nvSpPr>
          <p:spPr>
            <a:xfrm>
              <a:off x="948136" y="2590672"/>
              <a:ext cx="41138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bn-IN" sz="2800" b="1" dirty="0">
                  <a:solidFill>
                    <a:schemeClr val="accent2">
                      <a:lumMod val="75000"/>
                    </a:schemeClr>
                  </a:solidFill>
                </a:rPr>
                <a:t>পৃথিবীর মাঝ বরাবর ছেদ কারী রেখা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24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A68F4B-107D-4CDC-B789-160B3C3EA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30" y="932974"/>
            <a:ext cx="3079384" cy="36546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36107B-3927-4673-ACCA-DAD7F5232026}"/>
              </a:ext>
            </a:extLst>
          </p:cNvPr>
          <p:cNvSpPr txBox="1"/>
          <p:nvPr/>
        </p:nvSpPr>
        <p:spPr>
          <a:xfrm>
            <a:off x="8983302" y="385779"/>
            <a:ext cx="13374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400" dirty="0">
                <a:ln w="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উত্তর মেরু </a:t>
            </a:r>
            <a:endParaRPr lang="ar-SA" sz="2400" dirty="0">
              <a:ln w="0"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64A3E9-7E38-4ACC-AF46-210F87F29E0E}"/>
              </a:ext>
            </a:extLst>
          </p:cNvPr>
          <p:cNvSpPr txBox="1"/>
          <p:nvPr/>
        </p:nvSpPr>
        <p:spPr>
          <a:xfrm>
            <a:off x="9228465" y="4778879"/>
            <a:ext cx="13374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400" dirty="0">
                <a:ln w="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দক্ষিণ মেরু </a:t>
            </a:r>
            <a:endParaRPr lang="ar-SA" sz="2400" dirty="0">
              <a:ln w="0"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Minus Sign 34">
            <a:extLst>
              <a:ext uri="{FF2B5EF4-FFF2-40B4-BE49-F238E27FC236}">
                <a16:creationId xmlns:a16="http://schemas.microsoft.com/office/drawing/2014/main" id="{9835E1B5-232C-4E6F-A469-75EE528AF944}"/>
              </a:ext>
            </a:extLst>
          </p:cNvPr>
          <p:cNvSpPr/>
          <p:nvPr/>
        </p:nvSpPr>
        <p:spPr>
          <a:xfrm flipV="1">
            <a:off x="7806514" y="2644335"/>
            <a:ext cx="4190616" cy="23520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D98B1D-084B-429F-8644-29648F7749AA}"/>
              </a:ext>
            </a:extLst>
          </p:cNvPr>
          <p:cNvSpPr txBox="1"/>
          <p:nvPr/>
        </p:nvSpPr>
        <p:spPr>
          <a:xfrm>
            <a:off x="9387491" y="2760417"/>
            <a:ext cx="13374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400" b="1" dirty="0">
                <a:solidFill>
                  <a:srgbClr val="FFFF00"/>
                </a:solidFill>
              </a:rPr>
              <a:t>বিষুব রেখা</a:t>
            </a:r>
            <a:endParaRPr lang="ar-SA" sz="2400" b="1" dirty="0">
              <a:solidFill>
                <a:srgbClr val="FFFF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DB3F3A-3B1C-49D1-9842-31A747CC491E}"/>
              </a:ext>
            </a:extLst>
          </p:cNvPr>
          <p:cNvGrpSpPr/>
          <p:nvPr/>
        </p:nvGrpSpPr>
        <p:grpSpPr>
          <a:xfrm>
            <a:off x="631210" y="2104268"/>
            <a:ext cx="7753158" cy="1357654"/>
            <a:chOff x="631210" y="2149238"/>
            <a:chExt cx="7753158" cy="135765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8147DE7-9BB8-4393-B314-D116EC8CF74A}"/>
                </a:ext>
              </a:extLst>
            </p:cNvPr>
            <p:cNvGrpSpPr/>
            <p:nvPr/>
          </p:nvGrpSpPr>
          <p:grpSpPr>
            <a:xfrm>
              <a:off x="631210" y="2149238"/>
              <a:ext cx="4400487" cy="1357654"/>
              <a:chOff x="609599" y="2127866"/>
              <a:chExt cx="4264237" cy="1516486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6C31AFD6-6AF8-456D-9AF1-8F00156414EF}"/>
                  </a:ext>
                </a:extLst>
              </p:cNvPr>
              <p:cNvSpPr/>
              <p:nvPr/>
            </p:nvSpPr>
            <p:spPr>
              <a:xfrm>
                <a:off x="609599" y="2127866"/>
                <a:ext cx="4264237" cy="1516486"/>
              </a:xfrm>
              <a:prstGeom prst="rightArrow">
                <a:avLst>
                  <a:gd name="adj1" fmla="val 91708"/>
                  <a:gd name="adj2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320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96901A-6B45-4089-97ED-7F578C0A1DFB}"/>
                  </a:ext>
                </a:extLst>
              </p:cNvPr>
              <p:cNvSpPr/>
              <p:nvPr/>
            </p:nvSpPr>
            <p:spPr>
              <a:xfrm>
                <a:off x="715216" y="2295403"/>
                <a:ext cx="3559491" cy="1038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b="1" dirty="0"/>
                  <a:t>বিষুবরেখার নিকট সূর্য খাড়াভাবে কিরণ দেয়।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83DC8E0-65E1-4E2E-9AE3-02388F0BD530}"/>
                </a:ext>
              </a:extLst>
            </p:cNvPr>
            <p:cNvGrpSpPr/>
            <p:nvPr/>
          </p:nvGrpSpPr>
          <p:grpSpPr>
            <a:xfrm>
              <a:off x="5052990" y="2602944"/>
              <a:ext cx="3331378" cy="523959"/>
              <a:chOff x="5052990" y="2574858"/>
              <a:chExt cx="3331378" cy="523959"/>
            </a:xfrm>
          </p:grpSpPr>
          <p:sp>
            <p:nvSpPr>
              <p:cNvPr id="27" name="Cylinder 26">
                <a:extLst>
                  <a:ext uri="{FF2B5EF4-FFF2-40B4-BE49-F238E27FC236}">
                    <a16:creationId xmlns:a16="http://schemas.microsoft.com/office/drawing/2014/main" id="{DE280B99-B32D-4DDF-9278-14254DB66835}"/>
                  </a:ext>
                </a:extLst>
              </p:cNvPr>
              <p:cNvSpPr/>
              <p:nvPr/>
            </p:nvSpPr>
            <p:spPr>
              <a:xfrm rot="5400000">
                <a:off x="6487846" y="1140002"/>
                <a:ext cx="461666" cy="3331378"/>
              </a:xfrm>
              <a:prstGeom prst="can">
                <a:avLst>
                  <a:gd name="adj" fmla="val 34147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E962E39-E5AB-452F-9F46-28093FB0150B}"/>
                  </a:ext>
                </a:extLst>
              </p:cNvPr>
              <p:cNvSpPr txBox="1"/>
              <p:nvPr/>
            </p:nvSpPr>
            <p:spPr>
              <a:xfrm>
                <a:off x="5824582" y="2575597"/>
                <a:ext cx="176254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স</a:t>
                </a:r>
                <a:r>
                  <a:rPr lang="bn-BD" sz="2800" b="1" dirty="0">
                    <a:solidFill>
                      <a:schemeClr val="bg1"/>
                    </a:solidFill>
                  </a:rPr>
                  <a:t>ূ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র্য</a:t>
                </a:r>
                <a:r>
                  <a:rPr lang="bn-BD" sz="2800" b="1" dirty="0">
                    <a:solidFill>
                      <a:schemeClr val="bg1"/>
                    </a:solidFill>
                  </a:rPr>
                  <a:t>ের আলো </a:t>
                </a:r>
                <a:endParaRPr lang="ar-SA" sz="28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488831D2-450E-42C1-A979-8C883C249DD7}"/>
              </a:ext>
            </a:extLst>
          </p:cNvPr>
          <p:cNvSpPr txBox="1"/>
          <p:nvPr/>
        </p:nvSpPr>
        <p:spPr>
          <a:xfrm>
            <a:off x="1124186" y="5522365"/>
            <a:ext cx="95557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/>
              <a:t>ফলে বিষুবরেখার কাছাকাছি ভূপৃষ্ঠের কোনো স্থান সবচেয়ে বেশী গরম হয়। </a:t>
            </a:r>
            <a:endParaRPr lang="ar-SA" sz="32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003FE6-89F5-4924-A983-AE44F997B653}"/>
              </a:ext>
            </a:extLst>
          </p:cNvPr>
          <p:cNvGrpSpPr/>
          <p:nvPr/>
        </p:nvGrpSpPr>
        <p:grpSpPr>
          <a:xfrm>
            <a:off x="505480" y="916741"/>
            <a:ext cx="9325432" cy="568530"/>
            <a:chOff x="505480" y="916741"/>
            <a:chExt cx="9325432" cy="5685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EA3C473-072F-438D-A5AA-38A672B0C833}"/>
                </a:ext>
              </a:extLst>
            </p:cNvPr>
            <p:cNvGrpSpPr/>
            <p:nvPr/>
          </p:nvGrpSpPr>
          <p:grpSpPr>
            <a:xfrm>
              <a:off x="5349664" y="932974"/>
              <a:ext cx="4481248" cy="552297"/>
              <a:chOff x="4986727" y="932974"/>
              <a:chExt cx="4844185" cy="552297"/>
            </a:xfrm>
          </p:grpSpPr>
          <p:sp>
            <p:nvSpPr>
              <p:cNvPr id="48" name="Cylinder 47">
                <a:extLst>
                  <a:ext uri="{FF2B5EF4-FFF2-40B4-BE49-F238E27FC236}">
                    <a16:creationId xmlns:a16="http://schemas.microsoft.com/office/drawing/2014/main" id="{4D2830E0-B305-4085-BE7B-2C474E01968C}"/>
                  </a:ext>
                </a:extLst>
              </p:cNvPr>
              <p:cNvSpPr/>
              <p:nvPr/>
            </p:nvSpPr>
            <p:spPr>
              <a:xfrm rot="5400000">
                <a:off x="7132671" y="-1212970"/>
                <a:ext cx="552297" cy="4844185"/>
              </a:xfrm>
              <a:custGeom>
                <a:avLst/>
                <a:gdLst>
                  <a:gd name="connsiteX0" fmla="*/ 0 w 461666"/>
                  <a:gd name="connsiteY0" fmla="*/ 78823 h 3596421"/>
                  <a:gd name="connsiteX1" fmla="*/ 230833 w 461666"/>
                  <a:gd name="connsiteY1" fmla="*/ 157646 h 3596421"/>
                  <a:gd name="connsiteX2" fmla="*/ 461666 w 461666"/>
                  <a:gd name="connsiteY2" fmla="*/ 78823 h 3596421"/>
                  <a:gd name="connsiteX3" fmla="*/ 461666 w 461666"/>
                  <a:gd name="connsiteY3" fmla="*/ 3517598 h 3596421"/>
                  <a:gd name="connsiteX4" fmla="*/ 230833 w 461666"/>
                  <a:gd name="connsiteY4" fmla="*/ 3596421 h 3596421"/>
                  <a:gd name="connsiteX5" fmla="*/ 0 w 461666"/>
                  <a:gd name="connsiteY5" fmla="*/ 3517598 h 3596421"/>
                  <a:gd name="connsiteX6" fmla="*/ 0 w 461666"/>
                  <a:gd name="connsiteY6" fmla="*/ 78823 h 3596421"/>
                  <a:gd name="connsiteX0" fmla="*/ 0 w 461666"/>
                  <a:gd name="connsiteY0" fmla="*/ 78823 h 3596421"/>
                  <a:gd name="connsiteX1" fmla="*/ 230833 w 461666"/>
                  <a:gd name="connsiteY1" fmla="*/ 0 h 3596421"/>
                  <a:gd name="connsiteX2" fmla="*/ 461666 w 461666"/>
                  <a:gd name="connsiteY2" fmla="*/ 78823 h 3596421"/>
                  <a:gd name="connsiteX3" fmla="*/ 230833 w 461666"/>
                  <a:gd name="connsiteY3" fmla="*/ 157646 h 3596421"/>
                  <a:gd name="connsiteX4" fmla="*/ 0 w 461666"/>
                  <a:gd name="connsiteY4" fmla="*/ 78823 h 3596421"/>
                  <a:gd name="connsiteX0" fmla="*/ 461666 w 461666"/>
                  <a:gd name="connsiteY0" fmla="*/ 78823 h 3596421"/>
                  <a:gd name="connsiteX1" fmla="*/ 230833 w 461666"/>
                  <a:gd name="connsiteY1" fmla="*/ 157646 h 3596421"/>
                  <a:gd name="connsiteX2" fmla="*/ 0 w 461666"/>
                  <a:gd name="connsiteY2" fmla="*/ 78823 h 3596421"/>
                  <a:gd name="connsiteX3" fmla="*/ 230833 w 461666"/>
                  <a:gd name="connsiteY3" fmla="*/ 0 h 3596421"/>
                  <a:gd name="connsiteX4" fmla="*/ 461666 w 461666"/>
                  <a:gd name="connsiteY4" fmla="*/ 78823 h 3596421"/>
                  <a:gd name="connsiteX5" fmla="*/ 461666 w 461666"/>
                  <a:gd name="connsiteY5" fmla="*/ 3517598 h 3596421"/>
                  <a:gd name="connsiteX6" fmla="*/ 230833 w 461666"/>
                  <a:gd name="connsiteY6" fmla="*/ 3596421 h 3596421"/>
                  <a:gd name="connsiteX7" fmla="*/ 0 w 461666"/>
                  <a:gd name="connsiteY7" fmla="*/ 3517598 h 3596421"/>
                  <a:gd name="connsiteX8" fmla="*/ 0 w 461666"/>
                  <a:gd name="connsiteY8" fmla="*/ 78823 h 3596421"/>
                  <a:gd name="connsiteX0" fmla="*/ 0 w 501426"/>
                  <a:gd name="connsiteY0" fmla="*/ 120269 h 3637867"/>
                  <a:gd name="connsiteX1" fmla="*/ 230833 w 501426"/>
                  <a:gd name="connsiteY1" fmla="*/ 199092 h 3637867"/>
                  <a:gd name="connsiteX2" fmla="*/ 461666 w 501426"/>
                  <a:gd name="connsiteY2" fmla="*/ 120269 h 3637867"/>
                  <a:gd name="connsiteX3" fmla="*/ 461666 w 501426"/>
                  <a:gd name="connsiteY3" fmla="*/ 3559044 h 3637867"/>
                  <a:gd name="connsiteX4" fmla="*/ 230833 w 501426"/>
                  <a:gd name="connsiteY4" fmla="*/ 3637867 h 3637867"/>
                  <a:gd name="connsiteX5" fmla="*/ 0 w 501426"/>
                  <a:gd name="connsiteY5" fmla="*/ 3559044 h 3637867"/>
                  <a:gd name="connsiteX6" fmla="*/ 0 w 501426"/>
                  <a:gd name="connsiteY6" fmla="*/ 120269 h 3637867"/>
                  <a:gd name="connsiteX0" fmla="*/ 0 w 501426"/>
                  <a:gd name="connsiteY0" fmla="*/ 120269 h 3637867"/>
                  <a:gd name="connsiteX1" fmla="*/ 230833 w 501426"/>
                  <a:gd name="connsiteY1" fmla="*/ 41446 h 3637867"/>
                  <a:gd name="connsiteX2" fmla="*/ 461666 w 501426"/>
                  <a:gd name="connsiteY2" fmla="*/ 120269 h 3637867"/>
                  <a:gd name="connsiteX3" fmla="*/ 230833 w 501426"/>
                  <a:gd name="connsiteY3" fmla="*/ 199092 h 3637867"/>
                  <a:gd name="connsiteX4" fmla="*/ 0 w 501426"/>
                  <a:gd name="connsiteY4" fmla="*/ 120269 h 3637867"/>
                  <a:gd name="connsiteX0" fmla="*/ 461666 w 501426"/>
                  <a:gd name="connsiteY0" fmla="*/ 120269 h 3637867"/>
                  <a:gd name="connsiteX1" fmla="*/ 230833 w 501426"/>
                  <a:gd name="connsiteY1" fmla="*/ 199092 h 3637867"/>
                  <a:gd name="connsiteX2" fmla="*/ 0 w 501426"/>
                  <a:gd name="connsiteY2" fmla="*/ 120269 h 3637867"/>
                  <a:gd name="connsiteX3" fmla="*/ 230833 w 501426"/>
                  <a:gd name="connsiteY3" fmla="*/ 41446 h 3637867"/>
                  <a:gd name="connsiteX4" fmla="*/ 501426 w 501426"/>
                  <a:gd name="connsiteY4" fmla="*/ 796129 h 3637867"/>
                  <a:gd name="connsiteX5" fmla="*/ 461666 w 501426"/>
                  <a:gd name="connsiteY5" fmla="*/ 3559044 h 3637867"/>
                  <a:gd name="connsiteX6" fmla="*/ 230833 w 501426"/>
                  <a:gd name="connsiteY6" fmla="*/ 3637867 h 3637867"/>
                  <a:gd name="connsiteX7" fmla="*/ 0 w 501426"/>
                  <a:gd name="connsiteY7" fmla="*/ 3559044 h 3637867"/>
                  <a:gd name="connsiteX8" fmla="*/ 0 w 501426"/>
                  <a:gd name="connsiteY8" fmla="*/ 120269 h 3637867"/>
                  <a:gd name="connsiteX0" fmla="*/ 8733 w 510159"/>
                  <a:gd name="connsiteY0" fmla="*/ 78823 h 3596421"/>
                  <a:gd name="connsiteX1" fmla="*/ 239566 w 510159"/>
                  <a:gd name="connsiteY1" fmla="*/ 157646 h 3596421"/>
                  <a:gd name="connsiteX2" fmla="*/ 470399 w 510159"/>
                  <a:gd name="connsiteY2" fmla="*/ 78823 h 3596421"/>
                  <a:gd name="connsiteX3" fmla="*/ 470399 w 510159"/>
                  <a:gd name="connsiteY3" fmla="*/ 3517598 h 3596421"/>
                  <a:gd name="connsiteX4" fmla="*/ 239566 w 510159"/>
                  <a:gd name="connsiteY4" fmla="*/ 3596421 h 3596421"/>
                  <a:gd name="connsiteX5" fmla="*/ 8733 w 510159"/>
                  <a:gd name="connsiteY5" fmla="*/ 3517598 h 3596421"/>
                  <a:gd name="connsiteX6" fmla="*/ 8733 w 510159"/>
                  <a:gd name="connsiteY6" fmla="*/ 78823 h 3596421"/>
                  <a:gd name="connsiteX0" fmla="*/ 8733 w 510159"/>
                  <a:gd name="connsiteY0" fmla="*/ 78823 h 3596421"/>
                  <a:gd name="connsiteX1" fmla="*/ 239566 w 510159"/>
                  <a:gd name="connsiteY1" fmla="*/ 0 h 3596421"/>
                  <a:gd name="connsiteX2" fmla="*/ 470399 w 510159"/>
                  <a:gd name="connsiteY2" fmla="*/ 78823 h 3596421"/>
                  <a:gd name="connsiteX3" fmla="*/ 239566 w 510159"/>
                  <a:gd name="connsiteY3" fmla="*/ 157646 h 3596421"/>
                  <a:gd name="connsiteX4" fmla="*/ 8733 w 510159"/>
                  <a:gd name="connsiteY4" fmla="*/ 78823 h 3596421"/>
                  <a:gd name="connsiteX0" fmla="*/ 470399 w 510159"/>
                  <a:gd name="connsiteY0" fmla="*/ 78823 h 3596421"/>
                  <a:gd name="connsiteX1" fmla="*/ 239566 w 510159"/>
                  <a:gd name="connsiteY1" fmla="*/ 157646 h 3596421"/>
                  <a:gd name="connsiteX2" fmla="*/ 8733 w 510159"/>
                  <a:gd name="connsiteY2" fmla="*/ 78823 h 3596421"/>
                  <a:gd name="connsiteX3" fmla="*/ 93792 w 510159"/>
                  <a:gd name="connsiteY3" fmla="*/ 172276 h 3596421"/>
                  <a:gd name="connsiteX4" fmla="*/ 510159 w 510159"/>
                  <a:gd name="connsiteY4" fmla="*/ 754683 h 3596421"/>
                  <a:gd name="connsiteX5" fmla="*/ 470399 w 510159"/>
                  <a:gd name="connsiteY5" fmla="*/ 3517598 h 3596421"/>
                  <a:gd name="connsiteX6" fmla="*/ 239566 w 510159"/>
                  <a:gd name="connsiteY6" fmla="*/ 3596421 h 3596421"/>
                  <a:gd name="connsiteX7" fmla="*/ 8733 w 510159"/>
                  <a:gd name="connsiteY7" fmla="*/ 3517598 h 3596421"/>
                  <a:gd name="connsiteX8" fmla="*/ 8733 w 510159"/>
                  <a:gd name="connsiteY8" fmla="*/ 78823 h 3596421"/>
                  <a:gd name="connsiteX0" fmla="*/ 8733 w 513582"/>
                  <a:gd name="connsiteY0" fmla="*/ 21577 h 3539175"/>
                  <a:gd name="connsiteX1" fmla="*/ 239566 w 513582"/>
                  <a:gd name="connsiteY1" fmla="*/ 100400 h 3539175"/>
                  <a:gd name="connsiteX2" fmla="*/ 470399 w 513582"/>
                  <a:gd name="connsiteY2" fmla="*/ 21577 h 3539175"/>
                  <a:gd name="connsiteX3" fmla="*/ 470399 w 513582"/>
                  <a:gd name="connsiteY3" fmla="*/ 3460352 h 3539175"/>
                  <a:gd name="connsiteX4" fmla="*/ 239566 w 513582"/>
                  <a:gd name="connsiteY4" fmla="*/ 3539175 h 3539175"/>
                  <a:gd name="connsiteX5" fmla="*/ 8733 w 513582"/>
                  <a:gd name="connsiteY5" fmla="*/ 3460352 h 3539175"/>
                  <a:gd name="connsiteX6" fmla="*/ 8733 w 513582"/>
                  <a:gd name="connsiteY6" fmla="*/ 21577 h 3539175"/>
                  <a:gd name="connsiteX0" fmla="*/ 8733 w 513582"/>
                  <a:gd name="connsiteY0" fmla="*/ 21577 h 3539175"/>
                  <a:gd name="connsiteX1" fmla="*/ 451601 w 513582"/>
                  <a:gd name="connsiteY1" fmla="*/ 565606 h 3539175"/>
                  <a:gd name="connsiteX2" fmla="*/ 470399 w 513582"/>
                  <a:gd name="connsiteY2" fmla="*/ 21577 h 3539175"/>
                  <a:gd name="connsiteX3" fmla="*/ 239566 w 513582"/>
                  <a:gd name="connsiteY3" fmla="*/ 100400 h 3539175"/>
                  <a:gd name="connsiteX4" fmla="*/ 8733 w 513582"/>
                  <a:gd name="connsiteY4" fmla="*/ 21577 h 3539175"/>
                  <a:gd name="connsiteX0" fmla="*/ 470399 w 513582"/>
                  <a:gd name="connsiteY0" fmla="*/ 21577 h 3539175"/>
                  <a:gd name="connsiteX1" fmla="*/ 239566 w 513582"/>
                  <a:gd name="connsiteY1" fmla="*/ 100400 h 3539175"/>
                  <a:gd name="connsiteX2" fmla="*/ 8733 w 513582"/>
                  <a:gd name="connsiteY2" fmla="*/ 21577 h 3539175"/>
                  <a:gd name="connsiteX3" fmla="*/ 93792 w 513582"/>
                  <a:gd name="connsiteY3" fmla="*/ 115030 h 3539175"/>
                  <a:gd name="connsiteX4" fmla="*/ 510159 w 513582"/>
                  <a:gd name="connsiteY4" fmla="*/ 697437 h 3539175"/>
                  <a:gd name="connsiteX5" fmla="*/ 470399 w 513582"/>
                  <a:gd name="connsiteY5" fmla="*/ 3460352 h 3539175"/>
                  <a:gd name="connsiteX6" fmla="*/ 239566 w 513582"/>
                  <a:gd name="connsiteY6" fmla="*/ 3539175 h 3539175"/>
                  <a:gd name="connsiteX7" fmla="*/ 8733 w 513582"/>
                  <a:gd name="connsiteY7" fmla="*/ 3460352 h 3539175"/>
                  <a:gd name="connsiteX8" fmla="*/ 8733 w 513582"/>
                  <a:gd name="connsiteY8" fmla="*/ 21577 h 3539175"/>
                  <a:gd name="connsiteX0" fmla="*/ 15413 w 520262"/>
                  <a:gd name="connsiteY0" fmla="*/ 53011 h 3570609"/>
                  <a:gd name="connsiteX1" fmla="*/ 246246 w 520262"/>
                  <a:gd name="connsiteY1" fmla="*/ 131834 h 3570609"/>
                  <a:gd name="connsiteX2" fmla="*/ 477079 w 520262"/>
                  <a:gd name="connsiteY2" fmla="*/ 53011 h 3570609"/>
                  <a:gd name="connsiteX3" fmla="*/ 477079 w 520262"/>
                  <a:gd name="connsiteY3" fmla="*/ 3491786 h 3570609"/>
                  <a:gd name="connsiteX4" fmla="*/ 246246 w 520262"/>
                  <a:gd name="connsiteY4" fmla="*/ 3570609 h 3570609"/>
                  <a:gd name="connsiteX5" fmla="*/ 15413 w 520262"/>
                  <a:gd name="connsiteY5" fmla="*/ 3491786 h 3570609"/>
                  <a:gd name="connsiteX6" fmla="*/ 15413 w 520262"/>
                  <a:gd name="connsiteY6" fmla="*/ 53011 h 3570609"/>
                  <a:gd name="connsiteX0" fmla="*/ 15413 w 520262"/>
                  <a:gd name="connsiteY0" fmla="*/ 53011 h 3570609"/>
                  <a:gd name="connsiteX1" fmla="*/ 458281 w 520262"/>
                  <a:gd name="connsiteY1" fmla="*/ 597040 h 3570609"/>
                  <a:gd name="connsiteX2" fmla="*/ 477079 w 520262"/>
                  <a:gd name="connsiteY2" fmla="*/ 53011 h 3570609"/>
                  <a:gd name="connsiteX3" fmla="*/ 246246 w 520262"/>
                  <a:gd name="connsiteY3" fmla="*/ 131834 h 3570609"/>
                  <a:gd name="connsiteX4" fmla="*/ 15413 w 520262"/>
                  <a:gd name="connsiteY4" fmla="*/ 53011 h 3570609"/>
                  <a:gd name="connsiteX0" fmla="*/ 0 w 520262"/>
                  <a:gd name="connsiteY0" fmla="*/ 0 h 3570609"/>
                  <a:gd name="connsiteX1" fmla="*/ 246246 w 520262"/>
                  <a:gd name="connsiteY1" fmla="*/ 131834 h 3570609"/>
                  <a:gd name="connsiteX2" fmla="*/ 15413 w 520262"/>
                  <a:gd name="connsiteY2" fmla="*/ 53011 h 3570609"/>
                  <a:gd name="connsiteX3" fmla="*/ 100472 w 520262"/>
                  <a:gd name="connsiteY3" fmla="*/ 146464 h 3570609"/>
                  <a:gd name="connsiteX4" fmla="*/ 516839 w 520262"/>
                  <a:gd name="connsiteY4" fmla="*/ 728871 h 3570609"/>
                  <a:gd name="connsiteX5" fmla="*/ 477079 w 520262"/>
                  <a:gd name="connsiteY5" fmla="*/ 3491786 h 3570609"/>
                  <a:gd name="connsiteX6" fmla="*/ 246246 w 520262"/>
                  <a:gd name="connsiteY6" fmla="*/ 3570609 h 3570609"/>
                  <a:gd name="connsiteX7" fmla="*/ 15413 w 520262"/>
                  <a:gd name="connsiteY7" fmla="*/ 3491786 h 3570609"/>
                  <a:gd name="connsiteX8" fmla="*/ 15413 w 520262"/>
                  <a:gd name="connsiteY8" fmla="*/ 53011 h 3570609"/>
                  <a:gd name="connsiteX0" fmla="*/ 15413 w 516839"/>
                  <a:gd name="connsiteY0" fmla="*/ 53011 h 3570609"/>
                  <a:gd name="connsiteX1" fmla="*/ 246246 w 516839"/>
                  <a:gd name="connsiteY1" fmla="*/ 131834 h 3570609"/>
                  <a:gd name="connsiteX2" fmla="*/ 477079 w 516839"/>
                  <a:gd name="connsiteY2" fmla="*/ 53011 h 3570609"/>
                  <a:gd name="connsiteX3" fmla="*/ 477079 w 516839"/>
                  <a:gd name="connsiteY3" fmla="*/ 3491786 h 3570609"/>
                  <a:gd name="connsiteX4" fmla="*/ 246246 w 516839"/>
                  <a:gd name="connsiteY4" fmla="*/ 3570609 h 3570609"/>
                  <a:gd name="connsiteX5" fmla="*/ 15413 w 516839"/>
                  <a:gd name="connsiteY5" fmla="*/ 3491786 h 3570609"/>
                  <a:gd name="connsiteX6" fmla="*/ 15413 w 516839"/>
                  <a:gd name="connsiteY6" fmla="*/ 53011 h 3570609"/>
                  <a:gd name="connsiteX0" fmla="*/ 15413 w 516839"/>
                  <a:gd name="connsiteY0" fmla="*/ 53011 h 3570609"/>
                  <a:gd name="connsiteX1" fmla="*/ 458281 w 516839"/>
                  <a:gd name="connsiteY1" fmla="*/ 597040 h 3570609"/>
                  <a:gd name="connsiteX2" fmla="*/ 39757 w 516839"/>
                  <a:gd name="connsiteY2" fmla="*/ 53009 h 3570609"/>
                  <a:gd name="connsiteX3" fmla="*/ 246246 w 516839"/>
                  <a:gd name="connsiteY3" fmla="*/ 131834 h 3570609"/>
                  <a:gd name="connsiteX4" fmla="*/ 15413 w 516839"/>
                  <a:gd name="connsiteY4" fmla="*/ 53011 h 3570609"/>
                  <a:gd name="connsiteX0" fmla="*/ 0 w 516839"/>
                  <a:gd name="connsiteY0" fmla="*/ 0 h 3570609"/>
                  <a:gd name="connsiteX1" fmla="*/ 246246 w 516839"/>
                  <a:gd name="connsiteY1" fmla="*/ 131834 h 3570609"/>
                  <a:gd name="connsiteX2" fmla="*/ 15413 w 516839"/>
                  <a:gd name="connsiteY2" fmla="*/ 53011 h 3570609"/>
                  <a:gd name="connsiteX3" fmla="*/ 100472 w 516839"/>
                  <a:gd name="connsiteY3" fmla="*/ 146464 h 3570609"/>
                  <a:gd name="connsiteX4" fmla="*/ 516839 w 516839"/>
                  <a:gd name="connsiteY4" fmla="*/ 728871 h 3570609"/>
                  <a:gd name="connsiteX5" fmla="*/ 477079 w 516839"/>
                  <a:gd name="connsiteY5" fmla="*/ 3491786 h 3570609"/>
                  <a:gd name="connsiteX6" fmla="*/ 246246 w 516839"/>
                  <a:gd name="connsiteY6" fmla="*/ 3570609 h 3570609"/>
                  <a:gd name="connsiteX7" fmla="*/ 15413 w 516839"/>
                  <a:gd name="connsiteY7" fmla="*/ 3491786 h 3570609"/>
                  <a:gd name="connsiteX8" fmla="*/ 15413 w 516839"/>
                  <a:gd name="connsiteY8" fmla="*/ 53011 h 3570609"/>
                  <a:gd name="connsiteX0" fmla="*/ 15413 w 516839"/>
                  <a:gd name="connsiteY0" fmla="*/ 53011 h 3570609"/>
                  <a:gd name="connsiteX1" fmla="*/ 246246 w 516839"/>
                  <a:gd name="connsiteY1" fmla="*/ 131834 h 3570609"/>
                  <a:gd name="connsiteX2" fmla="*/ 490332 w 516839"/>
                  <a:gd name="connsiteY2" fmla="*/ 53011 h 3570609"/>
                  <a:gd name="connsiteX3" fmla="*/ 477079 w 516839"/>
                  <a:gd name="connsiteY3" fmla="*/ 3491786 h 3570609"/>
                  <a:gd name="connsiteX4" fmla="*/ 246246 w 516839"/>
                  <a:gd name="connsiteY4" fmla="*/ 3570609 h 3570609"/>
                  <a:gd name="connsiteX5" fmla="*/ 15413 w 516839"/>
                  <a:gd name="connsiteY5" fmla="*/ 3491786 h 3570609"/>
                  <a:gd name="connsiteX6" fmla="*/ 15413 w 516839"/>
                  <a:gd name="connsiteY6" fmla="*/ 53011 h 3570609"/>
                  <a:gd name="connsiteX0" fmla="*/ 15413 w 516839"/>
                  <a:gd name="connsiteY0" fmla="*/ 53011 h 3570609"/>
                  <a:gd name="connsiteX1" fmla="*/ 458281 w 516839"/>
                  <a:gd name="connsiteY1" fmla="*/ 597040 h 3570609"/>
                  <a:gd name="connsiteX2" fmla="*/ 39757 w 516839"/>
                  <a:gd name="connsiteY2" fmla="*/ 53009 h 3570609"/>
                  <a:gd name="connsiteX3" fmla="*/ 246246 w 516839"/>
                  <a:gd name="connsiteY3" fmla="*/ 131834 h 3570609"/>
                  <a:gd name="connsiteX4" fmla="*/ 15413 w 516839"/>
                  <a:gd name="connsiteY4" fmla="*/ 53011 h 3570609"/>
                  <a:gd name="connsiteX0" fmla="*/ 0 w 516839"/>
                  <a:gd name="connsiteY0" fmla="*/ 0 h 3570609"/>
                  <a:gd name="connsiteX1" fmla="*/ 246246 w 516839"/>
                  <a:gd name="connsiteY1" fmla="*/ 131834 h 3570609"/>
                  <a:gd name="connsiteX2" fmla="*/ 15413 w 516839"/>
                  <a:gd name="connsiteY2" fmla="*/ 53011 h 3570609"/>
                  <a:gd name="connsiteX3" fmla="*/ 100472 w 516839"/>
                  <a:gd name="connsiteY3" fmla="*/ 146464 h 3570609"/>
                  <a:gd name="connsiteX4" fmla="*/ 516839 w 516839"/>
                  <a:gd name="connsiteY4" fmla="*/ 728871 h 3570609"/>
                  <a:gd name="connsiteX5" fmla="*/ 477079 w 516839"/>
                  <a:gd name="connsiteY5" fmla="*/ 3491786 h 3570609"/>
                  <a:gd name="connsiteX6" fmla="*/ 246246 w 516839"/>
                  <a:gd name="connsiteY6" fmla="*/ 3570609 h 3570609"/>
                  <a:gd name="connsiteX7" fmla="*/ 15413 w 516839"/>
                  <a:gd name="connsiteY7" fmla="*/ 3491786 h 3570609"/>
                  <a:gd name="connsiteX8" fmla="*/ 15413 w 516839"/>
                  <a:gd name="connsiteY8" fmla="*/ 53011 h 3570609"/>
                  <a:gd name="connsiteX0" fmla="*/ 15413 w 516839"/>
                  <a:gd name="connsiteY0" fmla="*/ 53011 h 3570609"/>
                  <a:gd name="connsiteX1" fmla="*/ 246246 w 516839"/>
                  <a:gd name="connsiteY1" fmla="*/ 131834 h 3570609"/>
                  <a:gd name="connsiteX2" fmla="*/ 490332 w 516839"/>
                  <a:gd name="connsiteY2" fmla="*/ 39759 h 3570609"/>
                  <a:gd name="connsiteX3" fmla="*/ 477079 w 516839"/>
                  <a:gd name="connsiteY3" fmla="*/ 3491786 h 3570609"/>
                  <a:gd name="connsiteX4" fmla="*/ 246246 w 516839"/>
                  <a:gd name="connsiteY4" fmla="*/ 3570609 h 3570609"/>
                  <a:gd name="connsiteX5" fmla="*/ 15413 w 516839"/>
                  <a:gd name="connsiteY5" fmla="*/ 3491786 h 3570609"/>
                  <a:gd name="connsiteX6" fmla="*/ 15413 w 516839"/>
                  <a:gd name="connsiteY6" fmla="*/ 53011 h 3570609"/>
                  <a:gd name="connsiteX0" fmla="*/ 15413 w 516839"/>
                  <a:gd name="connsiteY0" fmla="*/ 53011 h 3570609"/>
                  <a:gd name="connsiteX1" fmla="*/ 458281 w 516839"/>
                  <a:gd name="connsiteY1" fmla="*/ 597040 h 3570609"/>
                  <a:gd name="connsiteX2" fmla="*/ 39757 w 516839"/>
                  <a:gd name="connsiteY2" fmla="*/ 53009 h 3570609"/>
                  <a:gd name="connsiteX3" fmla="*/ 246246 w 516839"/>
                  <a:gd name="connsiteY3" fmla="*/ 131834 h 3570609"/>
                  <a:gd name="connsiteX4" fmla="*/ 15413 w 516839"/>
                  <a:gd name="connsiteY4" fmla="*/ 53011 h 3570609"/>
                  <a:gd name="connsiteX0" fmla="*/ 0 w 516839"/>
                  <a:gd name="connsiteY0" fmla="*/ 0 h 3570609"/>
                  <a:gd name="connsiteX1" fmla="*/ 246246 w 516839"/>
                  <a:gd name="connsiteY1" fmla="*/ 131834 h 3570609"/>
                  <a:gd name="connsiteX2" fmla="*/ 15413 w 516839"/>
                  <a:gd name="connsiteY2" fmla="*/ 53011 h 3570609"/>
                  <a:gd name="connsiteX3" fmla="*/ 100472 w 516839"/>
                  <a:gd name="connsiteY3" fmla="*/ 146464 h 3570609"/>
                  <a:gd name="connsiteX4" fmla="*/ 516839 w 516839"/>
                  <a:gd name="connsiteY4" fmla="*/ 728871 h 3570609"/>
                  <a:gd name="connsiteX5" fmla="*/ 477079 w 516839"/>
                  <a:gd name="connsiteY5" fmla="*/ 3491786 h 3570609"/>
                  <a:gd name="connsiteX6" fmla="*/ 246246 w 516839"/>
                  <a:gd name="connsiteY6" fmla="*/ 3570609 h 3570609"/>
                  <a:gd name="connsiteX7" fmla="*/ 15413 w 516839"/>
                  <a:gd name="connsiteY7" fmla="*/ 3491786 h 3570609"/>
                  <a:gd name="connsiteX8" fmla="*/ 15413 w 516839"/>
                  <a:gd name="connsiteY8" fmla="*/ 53011 h 3570609"/>
                  <a:gd name="connsiteX0" fmla="*/ 26736 w 528162"/>
                  <a:gd name="connsiteY0" fmla="*/ 53011 h 3570609"/>
                  <a:gd name="connsiteX1" fmla="*/ 257569 w 528162"/>
                  <a:gd name="connsiteY1" fmla="*/ 131834 h 3570609"/>
                  <a:gd name="connsiteX2" fmla="*/ 501655 w 528162"/>
                  <a:gd name="connsiteY2" fmla="*/ 39759 h 3570609"/>
                  <a:gd name="connsiteX3" fmla="*/ 488402 w 528162"/>
                  <a:gd name="connsiteY3" fmla="*/ 3491786 h 3570609"/>
                  <a:gd name="connsiteX4" fmla="*/ 257569 w 528162"/>
                  <a:gd name="connsiteY4" fmla="*/ 3570609 h 3570609"/>
                  <a:gd name="connsiteX5" fmla="*/ 26736 w 528162"/>
                  <a:gd name="connsiteY5" fmla="*/ 3491786 h 3570609"/>
                  <a:gd name="connsiteX6" fmla="*/ 26736 w 528162"/>
                  <a:gd name="connsiteY6" fmla="*/ 53011 h 3570609"/>
                  <a:gd name="connsiteX0" fmla="*/ 26736 w 528162"/>
                  <a:gd name="connsiteY0" fmla="*/ 53011 h 3570609"/>
                  <a:gd name="connsiteX1" fmla="*/ 469604 w 528162"/>
                  <a:gd name="connsiteY1" fmla="*/ 597040 h 3570609"/>
                  <a:gd name="connsiteX2" fmla="*/ 51080 w 528162"/>
                  <a:gd name="connsiteY2" fmla="*/ 53009 h 3570609"/>
                  <a:gd name="connsiteX3" fmla="*/ 257569 w 528162"/>
                  <a:gd name="connsiteY3" fmla="*/ 131834 h 3570609"/>
                  <a:gd name="connsiteX4" fmla="*/ 26736 w 528162"/>
                  <a:gd name="connsiteY4" fmla="*/ 53011 h 3570609"/>
                  <a:gd name="connsiteX0" fmla="*/ 11323 w 528162"/>
                  <a:gd name="connsiteY0" fmla="*/ 0 h 3570609"/>
                  <a:gd name="connsiteX1" fmla="*/ 509361 w 528162"/>
                  <a:gd name="connsiteY1" fmla="*/ 595660 h 3570609"/>
                  <a:gd name="connsiteX2" fmla="*/ 26736 w 528162"/>
                  <a:gd name="connsiteY2" fmla="*/ 53011 h 3570609"/>
                  <a:gd name="connsiteX3" fmla="*/ 111795 w 528162"/>
                  <a:gd name="connsiteY3" fmla="*/ 146464 h 3570609"/>
                  <a:gd name="connsiteX4" fmla="*/ 528162 w 528162"/>
                  <a:gd name="connsiteY4" fmla="*/ 728871 h 3570609"/>
                  <a:gd name="connsiteX5" fmla="*/ 488402 w 528162"/>
                  <a:gd name="connsiteY5" fmla="*/ 3491786 h 3570609"/>
                  <a:gd name="connsiteX6" fmla="*/ 257569 w 528162"/>
                  <a:gd name="connsiteY6" fmla="*/ 3570609 h 3570609"/>
                  <a:gd name="connsiteX7" fmla="*/ 26736 w 528162"/>
                  <a:gd name="connsiteY7" fmla="*/ 3491786 h 3570609"/>
                  <a:gd name="connsiteX8" fmla="*/ 26736 w 528162"/>
                  <a:gd name="connsiteY8" fmla="*/ 53011 h 3570609"/>
                  <a:gd name="connsiteX0" fmla="*/ 26736 w 528162"/>
                  <a:gd name="connsiteY0" fmla="*/ 53011 h 3570609"/>
                  <a:gd name="connsiteX1" fmla="*/ 257569 w 528162"/>
                  <a:gd name="connsiteY1" fmla="*/ 131834 h 3570609"/>
                  <a:gd name="connsiteX2" fmla="*/ 514910 w 528162"/>
                  <a:gd name="connsiteY2" fmla="*/ 39757 h 3570609"/>
                  <a:gd name="connsiteX3" fmla="*/ 488402 w 528162"/>
                  <a:gd name="connsiteY3" fmla="*/ 3491786 h 3570609"/>
                  <a:gd name="connsiteX4" fmla="*/ 257569 w 528162"/>
                  <a:gd name="connsiteY4" fmla="*/ 3570609 h 3570609"/>
                  <a:gd name="connsiteX5" fmla="*/ 26736 w 528162"/>
                  <a:gd name="connsiteY5" fmla="*/ 3491786 h 3570609"/>
                  <a:gd name="connsiteX6" fmla="*/ 26736 w 528162"/>
                  <a:gd name="connsiteY6" fmla="*/ 53011 h 3570609"/>
                  <a:gd name="connsiteX0" fmla="*/ 26736 w 528162"/>
                  <a:gd name="connsiteY0" fmla="*/ 53011 h 3570609"/>
                  <a:gd name="connsiteX1" fmla="*/ 469604 w 528162"/>
                  <a:gd name="connsiteY1" fmla="*/ 597040 h 3570609"/>
                  <a:gd name="connsiteX2" fmla="*/ 51080 w 528162"/>
                  <a:gd name="connsiteY2" fmla="*/ 53009 h 3570609"/>
                  <a:gd name="connsiteX3" fmla="*/ 257569 w 528162"/>
                  <a:gd name="connsiteY3" fmla="*/ 131834 h 3570609"/>
                  <a:gd name="connsiteX4" fmla="*/ 26736 w 528162"/>
                  <a:gd name="connsiteY4" fmla="*/ 53011 h 3570609"/>
                  <a:gd name="connsiteX0" fmla="*/ 11323 w 528162"/>
                  <a:gd name="connsiteY0" fmla="*/ 0 h 3570609"/>
                  <a:gd name="connsiteX1" fmla="*/ 509361 w 528162"/>
                  <a:gd name="connsiteY1" fmla="*/ 595660 h 3570609"/>
                  <a:gd name="connsiteX2" fmla="*/ 26736 w 528162"/>
                  <a:gd name="connsiteY2" fmla="*/ 53011 h 3570609"/>
                  <a:gd name="connsiteX3" fmla="*/ 111795 w 528162"/>
                  <a:gd name="connsiteY3" fmla="*/ 146464 h 3570609"/>
                  <a:gd name="connsiteX4" fmla="*/ 528162 w 528162"/>
                  <a:gd name="connsiteY4" fmla="*/ 728871 h 3570609"/>
                  <a:gd name="connsiteX5" fmla="*/ 488402 w 528162"/>
                  <a:gd name="connsiteY5" fmla="*/ 3491786 h 3570609"/>
                  <a:gd name="connsiteX6" fmla="*/ 257569 w 528162"/>
                  <a:gd name="connsiteY6" fmla="*/ 3570609 h 3570609"/>
                  <a:gd name="connsiteX7" fmla="*/ 26736 w 528162"/>
                  <a:gd name="connsiteY7" fmla="*/ 3491786 h 3570609"/>
                  <a:gd name="connsiteX8" fmla="*/ 26736 w 528162"/>
                  <a:gd name="connsiteY8" fmla="*/ 53011 h 3570609"/>
                  <a:gd name="connsiteX0" fmla="*/ 26736 w 562395"/>
                  <a:gd name="connsiteY0" fmla="*/ 53011 h 3570609"/>
                  <a:gd name="connsiteX1" fmla="*/ 257569 w 562395"/>
                  <a:gd name="connsiteY1" fmla="*/ 131834 h 3570609"/>
                  <a:gd name="connsiteX2" fmla="*/ 514910 w 562395"/>
                  <a:gd name="connsiteY2" fmla="*/ 39757 h 3570609"/>
                  <a:gd name="connsiteX3" fmla="*/ 488402 w 562395"/>
                  <a:gd name="connsiteY3" fmla="*/ 3491786 h 3570609"/>
                  <a:gd name="connsiteX4" fmla="*/ 257569 w 562395"/>
                  <a:gd name="connsiteY4" fmla="*/ 3570609 h 3570609"/>
                  <a:gd name="connsiteX5" fmla="*/ 26736 w 562395"/>
                  <a:gd name="connsiteY5" fmla="*/ 3491786 h 3570609"/>
                  <a:gd name="connsiteX6" fmla="*/ 26736 w 562395"/>
                  <a:gd name="connsiteY6" fmla="*/ 53011 h 3570609"/>
                  <a:gd name="connsiteX0" fmla="*/ 26736 w 562395"/>
                  <a:gd name="connsiteY0" fmla="*/ 53011 h 3570609"/>
                  <a:gd name="connsiteX1" fmla="*/ 469604 w 562395"/>
                  <a:gd name="connsiteY1" fmla="*/ 597040 h 3570609"/>
                  <a:gd name="connsiteX2" fmla="*/ 51080 w 562395"/>
                  <a:gd name="connsiteY2" fmla="*/ 53009 h 3570609"/>
                  <a:gd name="connsiteX3" fmla="*/ 562372 w 562395"/>
                  <a:gd name="connsiteY3" fmla="*/ 661919 h 3570609"/>
                  <a:gd name="connsiteX4" fmla="*/ 26736 w 562395"/>
                  <a:gd name="connsiteY4" fmla="*/ 53011 h 3570609"/>
                  <a:gd name="connsiteX0" fmla="*/ 11323 w 562395"/>
                  <a:gd name="connsiteY0" fmla="*/ 0 h 3570609"/>
                  <a:gd name="connsiteX1" fmla="*/ 509361 w 562395"/>
                  <a:gd name="connsiteY1" fmla="*/ 595660 h 3570609"/>
                  <a:gd name="connsiteX2" fmla="*/ 26736 w 562395"/>
                  <a:gd name="connsiteY2" fmla="*/ 53011 h 3570609"/>
                  <a:gd name="connsiteX3" fmla="*/ 111795 w 562395"/>
                  <a:gd name="connsiteY3" fmla="*/ 146464 h 3570609"/>
                  <a:gd name="connsiteX4" fmla="*/ 528162 w 562395"/>
                  <a:gd name="connsiteY4" fmla="*/ 728871 h 3570609"/>
                  <a:gd name="connsiteX5" fmla="*/ 488402 w 562395"/>
                  <a:gd name="connsiteY5" fmla="*/ 3491786 h 3570609"/>
                  <a:gd name="connsiteX6" fmla="*/ 257569 w 562395"/>
                  <a:gd name="connsiteY6" fmla="*/ 3570609 h 3570609"/>
                  <a:gd name="connsiteX7" fmla="*/ 26736 w 562395"/>
                  <a:gd name="connsiteY7" fmla="*/ 3491786 h 3570609"/>
                  <a:gd name="connsiteX8" fmla="*/ 26736 w 562395"/>
                  <a:gd name="connsiteY8" fmla="*/ 53011 h 3570609"/>
                  <a:gd name="connsiteX0" fmla="*/ 26736 w 567291"/>
                  <a:gd name="connsiteY0" fmla="*/ 53011 h 3570609"/>
                  <a:gd name="connsiteX1" fmla="*/ 535864 w 567291"/>
                  <a:gd name="connsiteY1" fmla="*/ 622164 h 3570609"/>
                  <a:gd name="connsiteX2" fmla="*/ 514910 w 567291"/>
                  <a:gd name="connsiteY2" fmla="*/ 39757 h 3570609"/>
                  <a:gd name="connsiteX3" fmla="*/ 488402 w 567291"/>
                  <a:gd name="connsiteY3" fmla="*/ 3491786 h 3570609"/>
                  <a:gd name="connsiteX4" fmla="*/ 257569 w 567291"/>
                  <a:gd name="connsiteY4" fmla="*/ 3570609 h 3570609"/>
                  <a:gd name="connsiteX5" fmla="*/ 26736 w 567291"/>
                  <a:gd name="connsiteY5" fmla="*/ 3491786 h 3570609"/>
                  <a:gd name="connsiteX6" fmla="*/ 26736 w 567291"/>
                  <a:gd name="connsiteY6" fmla="*/ 53011 h 3570609"/>
                  <a:gd name="connsiteX0" fmla="*/ 26736 w 567291"/>
                  <a:gd name="connsiteY0" fmla="*/ 53011 h 3570609"/>
                  <a:gd name="connsiteX1" fmla="*/ 469604 w 567291"/>
                  <a:gd name="connsiteY1" fmla="*/ 597040 h 3570609"/>
                  <a:gd name="connsiteX2" fmla="*/ 51080 w 567291"/>
                  <a:gd name="connsiteY2" fmla="*/ 53009 h 3570609"/>
                  <a:gd name="connsiteX3" fmla="*/ 562372 w 567291"/>
                  <a:gd name="connsiteY3" fmla="*/ 661919 h 3570609"/>
                  <a:gd name="connsiteX4" fmla="*/ 26736 w 567291"/>
                  <a:gd name="connsiteY4" fmla="*/ 53011 h 3570609"/>
                  <a:gd name="connsiteX0" fmla="*/ 11323 w 567291"/>
                  <a:gd name="connsiteY0" fmla="*/ 0 h 3570609"/>
                  <a:gd name="connsiteX1" fmla="*/ 509361 w 567291"/>
                  <a:gd name="connsiteY1" fmla="*/ 595660 h 3570609"/>
                  <a:gd name="connsiteX2" fmla="*/ 26736 w 567291"/>
                  <a:gd name="connsiteY2" fmla="*/ 53011 h 3570609"/>
                  <a:gd name="connsiteX3" fmla="*/ 111795 w 567291"/>
                  <a:gd name="connsiteY3" fmla="*/ 146464 h 3570609"/>
                  <a:gd name="connsiteX4" fmla="*/ 528162 w 567291"/>
                  <a:gd name="connsiteY4" fmla="*/ 728871 h 3570609"/>
                  <a:gd name="connsiteX5" fmla="*/ 488402 w 567291"/>
                  <a:gd name="connsiteY5" fmla="*/ 3491786 h 3570609"/>
                  <a:gd name="connsiteX6" fmla="*/ 257569 w 567291"/>
                  <a:gd name="connsiteY6" fmla="*/ 3570609 h 3570609"/>
                  <a:gd name="connsiteX7" fmla="*/ 26736 w 567291"/>
                  <a:gd name="connsiteY7" fmla="*/ 3491786 h 3570609"/>
                  <a:gd name="connsiteX8" fmla="*/ 26736 w 567291"/>
                  <a:gd name="connsiteY8" fmla="*/ 53011 h 3570609"/>
                  <a:gd name="connsiteX0" fmla="*/ 26736 w 575482"/>
                  <a:gd name="connsiteY0" fmla="*/ 53011 h 3570609"/>
                  <a:gd name="connsiteX1" fmla="*/ 535864 w 575482"/>
                  <a:gd name="connsiteY1" fmla="*/ 622164 h 3570609"/>
                  <a:gd name="connsiteX2" fmla="*/ 541414 w 575482"/>
                  <a:gd name="connsiteY2" fmla="*/ 556592 h 3570609"/>
                  <a:gd name="connsiteX3" fmla="*/ 488402 w 575482"/>
                  <a:gd name="connsiteY3" fmla="*/ 3491786 h 3570609"/>
                  <a:gd name="connsiteX4" fmla="*/ 257569 w 575482"/>
                  <a:gd name="connsiteY4" fmla="*/ 3570609 h 3570609"/>
                  <a:gd name="connsiteX5" fmla="*/ 26736 w 575482"/>
                  <a:gd name="connsiteY5" fmla="*/ 3491786 h 3570609"/>
                  <a:gd name="connsiteX6" fmla="*/ 26736 w 575482"/>
                  <a:gd name="connsiteY6" fmla="*/ 53011 h 3570609"/>
                  <a:gd name="connsiteX0" fmla="*/ 26736 w 575482"/>
                  <a:gd name="connsiteY0" fmla="*/ 53011 h 3570609"/>
                  <a:gd name="connsiteX1" fmla="*/ 469604 w 575482"/>
                  <a:gd name="connsiteY1" fmla="*/ 597040 h 3570609"/>
                  <a:gd name="connsiteX2" fmla="*/ 51080 w 575482"/>
                  <a:gd name="connsiteY2" fmla="*/ 53009 h 3570609"/>
                  <a:gd name="connsiteX3" fmla="*/ 562372 w 575482"/>
                  <a:gd name="connsiteY3" fmla="*/ 661919 h 3570609"/>
                  <a:gd name="connsiteX4" fmla="*/ 26736 w 575482"/>
                  <a:gd name="connsiteY4" fmla="*/ 53011 h 3570609"/>
                  <a:gd name="connsiteX0" fmla="*/ 11323 w 575482"/>
                  <a:gd name="connsiteY0" fmla="*/ 0 h 3570609"/>
                  <a:gd name="connsiteX1" fmla="*/ 509361 w 575482"/>
                  <a:gd name="connsiteY1" fmla="*/ 595660 h 3570609"/>
                  <a:gd name="connsiteX2" fmla="*/ 26736 w 575482"/>
                  <a:gd name="connsiteY2" fmla="*/ 53011 h 3570609"/>
                  <a:gd name="connsiteX3" fmla="*/ 111795 w 575482"/>
                  <a:gd name="connsiteY3" fmla="*/ 146464 h 3570609"/>
                  <a:gd name="connsiteX4" fmla="*/ 528162 w 575482"/>
                  <a:gd name="connsiteY4" fmla="*/ 728871 h 3570609"/>
                  <a:gd name="connsiteX5" fmla="*/ 488402 w 575482"/>
                  <a:gd name="connsiteY5" fmla="*/ 3491786 h 3570609"/>
                  <a:gd name="connsiteX6" fmla="*/ 257569 w 575482"/>
                  <a:gd name="connsiteY6" fmla="*/ 3570609 h 3570609"/>
                  <a:gd name="connsiteX7" fmla="*/ 26736 w 575482"/>
                  <a:gd name="connsiteY7" fmla="*/ 3491786 h 3570609"/>
                  <a:gd name="connsiteX8" fmla="*/ 26736 w 575482"/>
                  <a:gd name="connsiteY8" fmla="*/ 53011 h 3570609"/>
                  <a:gd name="connsiteX0" fmla="*/ 26736 w 575482"/>
                  <a:gd name="connsiteY0" fmla="*/ 53011 h 3570609"/>
                  <a:gd name="connsiteX1" fmla="*/ 535864 w 575482"/>
                  <a:gd name="connsiteY1" fmla="*/ 622164 h 3570609"/>
                  <a:gd name="connsiteX2" fmla="*/ 541414 w 575482"/>
                  <a:gd name="connsiteY2" fmla="*/ 556592 h 3570609"/>
                  <a:gd name="connsiteX3" fmla="*/ 488402 w 575482"/>
                  <a:gd name="connsiteY3" fmla="*/ 3491786 h 3570609"/>
                  <a:gd name="connsiteX4" fmla="*/ 257569 w 575482"/>
                  <a:gd name="connsiteY4" fmla="*/ 3570609 h 3570609"/>
                  <a:gd name="connsiteX5" fmla="*/ 26736 w 575482"/>
                  <a:gd name="connsiteY5" fmla="*/ 3491786 h 3570609"/>
                  <a:gd name="connsiteX6" fmla="*/ 26736 w 575482"/>
                  <a:gd name="connsiteY6" fmla="*/ 53011 h 3570609"/>
                  <a:gd name="connsiteX0" fmla="*/ 26736 w 575482"/>
                  <a:gd name="connsiteY0" fmla="*/ 53011 h 3570609"/>
                  <a:gd name="connsiteX1" fmla="*/ 469604 w 575482"/>
                  <a:gd name="connsiteY1" fmla="*/ 597040 h 3570609"/>
                  <a:gd name="connsiteX2" fmla="*/ 51080 w 575482"/>
                  <a:gd name="connsiteY2" fmla="*/ 53009 h 3570609"/>
                  <a:gd name="connsiteX3" fmla="*/ 562372 w 575482"/>
                  <a:gd name="connsiteY3" fmla="*/ 661919 h 3570609"/>
                  <a:gd name="connsiteX4" fmla="*/ 26736 w 575482"/>
                  <a:gd name="connsiteY4" fmla="*/ 53011 h 3570609"/>
                  <a:gd name="connsiteX0" fmla="*/ 11323 w 575482"/>
                  <a:gd name="connsiteY0" fmla="*/ 0 h 3570609"/>
                  <a:gd name="connsiteX1" fmla="*/ 509364 w 575482"/>
                  <a:gd name="connsiteY1" fmla="*/ 701675 h 3570609"/>
                  <a:gd name="connsiteX2" fmla="*/ 26736 w 575482"/>
                  <a:gd name="connsiteY2" fmla="*/ 53011 h 3570609"/>
                  <a:gd name="connsiteX3" fmla="*/ 111795 w 575482"/>
                  <a:gd name="connsiteY3" fmla="*/ 146464 h 3570609"/>
                  <a:gd name="connsiteX4" fmla="*/ 528162 w 575482"/>
                  <a:gd name="connsiteY4" fmla="*/ 728871 h 3570609"/>
                  <a:gd name="connsiteX5" fmla="*/ 488402 w 575482"/>
                  <a:gd name="connsiteY5" fmla="*/ 3491786 h 3570609"/>
                  <a:gd name="connsiteX6" fmla="*/ 257569 w 575482"/>
                  <a:gd name="connsiteY6" fmla="*/ 3570609 h 3570609"/>
                  <a:gd name="connsiteX7" fmla="*/ 26736 w 575482"/>
                  <a:gd name="connsiteY7" fmla="*/ 3491786 h 3570609"/>
                  <a:gd name="connsiteX8" fmla="*/ 26736 w 575482"/>
                  <a:gd name="connsiteY8" fmla="*/ 53011 h 3570609"/>
                  <a:gd name="connsiteX0" fmla="*/ 26736 w 575482"/>
                  <a:gd name="connsiteY0" fmla="*/ 53011 h 3570609"/>
                  <a:gd name="connsiteX1" fmla="*/ 535864 w 575482"/>
                  <a:gd name="connsiteY1" fmla="*/ 622164 h 3570609"/>
                  <a:gd name="connsiteX2" fmla="*/ 541414 w 575482"/>
                  <a:gd name="connsiteY2" fmla="*/ 556592 h 3570609"/>
                  <a:gd name="connsiteX3" fmla="*/ 488402 w 575482"/>
                  <a:gd name="connsiteY3" fmla="*/ 3491786 h 3570609"/>
                  <a:gd name="connsiteX4" fmla="*/ 257569 w 575482"/>
                  <a:gd name="connsiteY4" fmla="*/ 3570609 h 3570609"/>
                  <a:gd name="connsiteX5" fmla="*/ 26736 w 575482"/>
                  <a:gd name="connsiteY5" fmla="*/ 3491786 h 3570609"/>
                  <a:gd name="connsiteX6" fmla="*/ 26736 w 575482"/>
                  <a:gd name="connsiteY6" fmla="*/ 53011 h 3570609"/>
                  <a:gd name="connsiteX0" fmla="*/ 26736 w 575482"/>
                  <a:gd name="connsiteY0" fmla="*/ 53011 h 3570609"/>
                  <a:gd name="connsiteX1" fmla="*/ 535868 w 575482"/>
                  <a:gd name="connsiteY1" fmla="*/ 742812 h 3570609"/>
                  <a:gd name="connsiteX2" fmla="*/ 51080 w 575482"/>
                  <a:gd name="connsiteY2" fmla="*/ 53009 h 3570609"/>
                  <a:gd name="connsiteX3" fmla="*/ 562372 w 575482"/>
                  <a:gd name="connsiteY3" fmla="*/ 661919 h 3570609"/>
                  <a:gd name="connsiteX4" fmla="*/ 26736 w 575482"/>
                  <a:gd name="connsiteY4" fmla="*/ 53011 h 3570609"/>
                  <a:gd name="connsiteX0" fmla="*/ 11323 w 575482"/>
                  <a:gd name="connsiteY0" fmla="*/ 0 h 3570609"/>
                  <a:gd name="connsiteX1" fmla="*/ 509364 w 575482"/>
                  <a:gd name="connsiteY1" fmla="*/ 701675 h 3570609"/>
                  <a:gd name="connsiteX2" fmla="*/ 26736 w 575482"/>
                  <a:gd name="connsiteY2" fmla="*/ 53011 h 3570609"/>
                  <a:gd name="connsiteX3" fmla="*/ 111795 w 575482"/>
                  <a:gd name="connsiteY3" fmla="*/ 146464 h 3570609"/>
                  <a:gd name="connsiteX4" fmla="*/ 528162 w 575482"/>
                  <a:gd name="connsiteY4" fmla="*/ 728871 h 3570609"/>
                  <a:gd name="connsiteX5" fmla="*/ 488402 w 575482"/>
                  <a:gd name="connsiteY5" fmla="*/ 3491786 h 3570609"/>
                  <a:gd name="connsiteX6" fmla="*/ 257569 w 575482"/>
                  <a:gd name="connsiteY6" fmla="*/ 3570609 h 3570609"/>
                  <a:gd name="connsiteX7" fmla="*/ 26736 w 575482"/>
                  <a:gd name="connsiteY7" fmla="*/ 3491786 h 3570609"/>
                  <a:gd name="connsiteX8" fmla="*/ 26736 w 575482"/>
                  <a:gd name="connsiteY8" fmla="*/ 53011 h 3570609"/>
                  <a:gd name="connsiteX0" fmla="*/ 26736 w 580520"/>
                  <a:gd name="connsiteY0" fmla="*/ 53011 h 3570609"/>
                  <a:gd name="connsiteX1" fmla="*/ 535864 w 580520"/>
                  <a:gd name="connsiteY1" fmla="*/ 622164 h 3570609"/>
                  <a:gd name="connsiteX2" fmla="*/ 554669 w 580520"/>
                  <a:gd name="connsiteY2" fmla="*/ 715616 h 3570609"/>
                  <a:gd name="connsiteX3" fmla="*/ 488402 w 580520"/>
                  <a:gd name="connsiteY3" fmla="*/ 3491786 h 3570609"/>
                  <a:gd name="connsiteX4" fmla="*/ 257569 w 580520"/>
                  <a:gd name="connsiteY4" fmla="*/ 3570609 h 3570609"/>
                  <a:gd name="connsiteX5" fmla="*/ 26736 w 580520"/>
                  <a:gd name="connsiteY5" fmla="*/ 3491786 h 3570609"/>
                  <a:gd name="connsiteX6" fmla="*/ 26736 w 580520"/>
                  <a:gd name="connsiteY6" fmla="*/ 53011 h 3570609"/>
                  <a:gd name="connsiteX0" fmla="*/ 26736 w 580520"/>
                  <a:gd name="connsiteY0" fmla="*/ 53011 h 3570609"/>
                  <a:gd name="connsiteX1" fmla="*/ 535868 w 580520"/>
                  <a:gd name="connsiteY1" fmla="*/ 742812 h 3570609"/>
                  <a:gd name="connsiteX2" fmla="*/ 51080 w 580520"/>
                  <a:gd name="connsiteY2" fmla="*/ 53009 h 3570609"/>
                  <a:gd name="connsiteX3" fmla="*/ 562372 w 580520"/>
                  <a:gd name="connsiteY3" fmla="*/ 661919 h 3570609"/>
                  <a:gd name="connsiteX4" fmla="*/ 26736 w 580520"/>
                  <a:gd name="connsiteY4" fmla="*/ 53011 h 3570609"/>
                  <a:gd name="connsiteX0" fmla="*/ 11323 w 580520"/>
                  <a:gd name="connsiteY0" fmla="*/ 0 h 3570609"/>
                  <a:gd name="connsiteX1" fmla="*/ 509364 w 580520"/>
                  <a:gd name="connsiteY1" fmla="*/ 701675 h 3570609"/>
                  <a:gd name="connsiteX2" fmla="*/ 26736 w 580520"/>
                  <a:gd name="connsiteY2" fmla="*/ 53011 h 3570609"/>
                  <a:gd name="connsiteX3" fmla="*/ 111795 w 580520"/>
                  <a:gd name="connsiteY3" fmla="*/ 146464 h 3570609"/>
                  <a:gd name="connsiteX4" fmla="*/ 528162 w 580520"/>
                  <a:gd name="connsiteY4" fmla="*/ 728871 h 3570609"/>
                  <a:gd name="connsiteX5" fmla="*/ 488402 w 580520"/>
                  <a:gd name="connsiteY5" fmla="*/ 3491786 h 3570609"/>
                  <a:gd name="connsiteX6" fmla="*/ 257569 w 580520"/>
                  <a:gd name="connsiteY6" fmla="*/ 3570609 h 3570609"/>
                  <a:gd name="connsiteX7" fmla="*/ 26736 w 580520"/>
                  <a:gd name="connsiteY7" fmla="*/ 3491786 h 3570609"/>
                  <a:gd name="connsiteX8" fmla="*/ 26736 w 580520"/>
                  <a:gd name="connsiteY8" fmla="*/ 53011 h 3570609"/>
                  <a:gd name="connsiteX0" fmla="*/ 23425 w 577209"/>
                  <a:gd name="connsiteY0" fmla="*/ 53011 h 3570609"/>
                  <a:gd name="connsiteX1" fmla="*/ 532553 w 577209"/>
                  <a:gd name="connsiteY1" fmla="*/ 622164 h 3570609"/>
                  <a:gd name="connsiteX2" fmla="*/ 551358 w 577209"/>
                  <a:gd name="connsiteY2" fmla="*/ 715616 h 3570609"/>
                  <a:gd name="connsiteX3" fmla="*/ 485091 w 577209"/>
                  <a:gd name="connsiteY3" fmla="*/ 3491786 h 3570609"/>
                  <a:gd name="connsiteX4" fmla="*/ 254258 w 577209"/>
                  <a:gd name="connsiteY4" fmla="*/ 3570609 h 3570609"/>
                  <a:gd name="connsiteX5" fmla="*/ 23425 w 577209"/>
                  <a:gd name="connsiteY5" fmla="*/ 3491786 h 3570609"/>
                  <a:gd name="connsiteX6" fmla="*/ 23425 w 577209"/>
                  <a:gd name="connsiteY6" fmla="*/ 53011 h 3570609"/>
                  <a:gd name="connsiteX0" fmla="*/ 23425 w 577209"/>
                  <a:gd name="connsiteY0" fmla="*/ 53011 h 3570609"/>
                  <a:gd name="connsiteX1" fmla="*/ 532557 w 577209"/>
                  <a:gd name="connsiteY1" fmla="*/ 742812 h 3570609"/>
                  <a:gd name="connsiteX2" fmla="*/ 47769 w 577209"/>
                  <a:gd name="connsiteY2" fmla="*/ 53009 h 3570609"/>
                  <a:gd name="connsiteX3" fmla="*/ 559061 w 577209"/>
                  <a:gd name="connsiteY3" fmla="*/ 661919 h 3570609"/>
                  <a:gd name="connsiteX4" fmla="*/ 23425 w 577209"/>
                  <a:gd name="connsiteY4" fmla="*/ 53011 h 3570609"/>
                  <a:gd name="connsiteX0" fmla="*/ 8012 w 577209"/>
                  <a:gd name="connsiteY0" fmla="*/ 0 h 3570609"/>
                  <a:gd name="connsiteX1" fmla="*/ 506053 w 577209"/>
                  <a:gd name="connsiteY1" fmla="*/ 701675 h 3570609"/>
                  <a:gd name="connsiteX2" fmla="*/ 23425 w 577209"/>
                  <a:gd name="connsiteY2" fmla="*/ 53011 h 3570609"/>
                  <a:gd name="connsiteX3" fmla="*/ 121736 w 577209"/>
                  <a:gd name="connsiteY3" fmla="*/ 146462 h 3570609"/>
                  <a:gd name="connsiteX4" fmla="*/ 524851 w 577209"/>
                  <a:gd name="connsiteY4" fmla="*/ 728871 h 3570609"/>
                  <a:gd name="connsiteX5" fmla="*/ 485091 w 577209"/>
                  <a:gd name="connsiteY5" fmla="*/ 3491786 h 3570609"/>
                  <a:gd name="connsiteX6" fmla="*/ 254258 w 577209"/>
                  <a:gd name="connsiteY6" fmla="*/ 3570609 h 3570609"/>
                  <a:gd name="connsiteX7" fmla="*/ 23425 w 577209"/>
                  <a:gd name="connsiteY7" fmla="*/ 3491786 h 3570609"/>
                  <a:gd name="connsiteX8" fmla="*/ 23425 w 577209"/>
                  <a:gd name="connsiteY8" fmla="*/ 53011 h 3570609"/>
                  <a:gd name="connsiteX0" fmla="*/ 24364 w 578148"/>
                  <a:gd name="connsiteY0" fmla="*/ 53011 h 3570609"/>
                  <a:gd name="connsiteX1" fmla="*/ 533492 w 578148"/>
                  <a:gd name="connsiteY1" fmla="*/ 622164 h 3570609"/>
                  <a:gd name="connsiteX2" fmla="*/ 552297 w 578148"/>
                  <a:gd name="connsiteY2" fmla="*/ 715616 h 3570609"/>
                  <a:gd name="connsiteX3" fmla="*/ 486030 w 578148"/>
                  <a:gd name="connsiteY3" fmla="*/ 3491786 h 3570609"/>
                  <a:gd name="connsiteX4" fmla="*/ 255197 w 578148"/>
                  <a:gd name="connsiteY4" fmla="*/ 3570609 h 3570609"/>
                  <a:gd name="connsiteX5" fmla="*/ 24364 w 578148"/>
                  <a:gd name="connsiteY5" fmla="*/ 3491786 h 3570609"/>
                  <a:gd name="connsiteX6" fmla="*/ 24364 w 578148"/>
                  <a:gd name="connsiteY6" fmla="*/ 53011 h 3570609"/>
                  <a:gd name="connsiteX0" fmla="*/ 24364 w 578148"/>
                  <a:gd name="connsiteY0" fmla="*/ 53011 h 3570609"/>
                  <a:gd name="connsiteX1" fmla="*/ 533496 w 578148"/>
                  <a:gd name="connsiteY1" fmla="*/ 742812 h 3570609"/>
                  <a:gd name="connsiteX2" fmla="*/ 48708 w 578148"/>
                  <a:gd name="connsiteY2" fmla="*/ 53009 h 3570609"/>
                  <a:gd name="connsiteX3" fmla="*/ 560000 w 578148"/>
                  <a:gd name="connsiteY3" fmla="*/ 661919 h 3570609"/>
                  <a:gd name="connsiteX4" fmla="*/ 24364 w 578148"/>
                  <a:gd name="connsiteY4" fmla="*/ 53011 h 3570609"/>
                  <a:gd name="connsiteX0" fmla="*/ 8951 w 578148"/>
                  <a:gd name="connsiteY0" fmla="*/ 0 h 3570609"/>
                  <a:gd name="connsiteX1" fmla="*/ 520245 w 578148"/>
                  <a:gd name="connsiteY1" fmla="*/ 794441 h 3570609"/>
                  <a:gd name="connsiteX2" fmla="*/ 24364 w 578148"/>
                  <a:gd name="connsiteY2" fmla="*/ 53011 h 3570609"/>
                  <a:gd name="connsiteX3" fmla="*/ 122675 w 578148"/>
                  <a:gd name="connsiteY3" fmla="*/ 146462 h 3570609"/>
                  <a:gd name="connsiteX4" fmla="*/ 525790 w 578148"/>
                  <a:gd name="connsiteY4" fmla="*/ 728871 h 3570609"/>
                  <a:gd name="connsiteX5" fmla="*/ 486030 w 578148"/>
                  <a:gd name="connsiteY5" fmla="*/ 3491786 h 3570609"/>
                  <a:gd name="connsiteX6" fmla="*/ 255197 w 578148"/>
                  <a:gd name="connsiteY6" fmla="*/ 3570609 h 3570609"/>
                  <a:gd name="connsiteX7" fmla="*/ 24364 w 578148"/>
                  <a:gd name="connsiteY7" fmla="*/ 3491786 h 3570609"/>
                  <a:gd name="connsiteX8" fmla="*/ 24364 w 578148"/>
                  <a:gd name="connsiteY8" fmla="*/ 53011 h 3570609"/>
                  <a:gd name="connsiteX0" fmla="*/ 24364 w 578148"/>
                  <a:gd name="connsiteY0" fmla="*/ 53011 h 3570609"/>
                  <a:gd name="connsiteX1" fmla="*/ 533492 w 578148"/>
                  <a:gd name="connsiteY1" fmla="*/ 622164 h 3570609"/>
                  <a:gd name="connsiteX2" fmla="*/ 552297 w 578148"/>
                  <a:gd name="connsiteY2" fmla="*/ 715616 h 3570609"/>
                  <a:gd name="connsiteX3" fmla="*/ 486030 w 578148"/>
                  <a:gd name="connsiteY3" fmla="*/ 3491786 h 3570609"/>
                  <a:gd name="connsiteX4" fmla="*/ 255197 w 578148"/>
                  <a:gd name="connsiteY4" fmla="*/ 3570609 h 3570609"/>
                  <a:gd name="connsiteX5" fmla="*/ 24364 w 578148"/>
                  <a:gd name="connsiteY5" fmla="*/ 3491786 h 3570609"/>
                  <a:gd name="connsiteX6" fmla="*/ 24364 w 578148"/>
                  <a:gd name="connsiteY6" fmla="*/ 53011 h 3570609"/>
                  <a:gd name="connsiteX0" fmla="*/ 24364 w 578148"/>
                  <a:gd name="connsiteY0" fmla="*/ 53011 h 3570609"/>
                  <a:gd name="connsiteX1" fmla="*/ 533496 w 578148"/>
                  <a:gd name="connsiteY1" fmla="*/ 742812 h 3570609"/>
                  <a:gd name="connsiteX2" fmla="*/ 48708 w 578148"/>
                  <a:gd name="connsiteY2" fmla="*/ 53009 h 3570609"/>
                  <a:gd name="connsiteX3" fmla="*/ 546751 w 578148"/>
                  <a:gd name="connsiteY3" fmla="*/ 754684 h 3570609"/>
                  <a:gd name="connsiteX4" fmla="*/ 24364 w 578148"/>
                  <a:gd name="connsiteY4" fmla="*/ 53011 h 3570609"/>
                  <a:gd name="connsiteX0" fmla="*/ 8951 w 578148"/>
                  <a:gd name="connsiteY0" fmla="*/ 0 h 3570609"/>
                  <a:gd name="connsiteX1" fmla="*/ 520245 w 578148"/>
                  <a:gd name="connsiteY1" fmla="*/ 794441 h 3570609"/>
                  <a:gd name="connsiteX2" fmla="*/ 24364 w 578148"/>
                  <a:gd name="connsiteY2" fmla="*/ 53011 h 3570609"/>
                  <a:gd name="connsiteX3" fmla="*/ 122675 w 578148"/>
                  <a:gd name="connsiteY3" fmla="*/ 146462 h 3570609"/>
                  <a:gd name="connsiteX4" fmla="*/ 525790 w 578148"/>
                  <a:gd name="connsiteY4" fmla="*/ 728871 h 3570609"/>
                  <a:gd name="connsiteX5" fmla="*/ 486030 w 578148"/>
                  <a:gd name="connsiteY5" fmla="*/ 3491786 h 3570609"/>
                  <a:gd name="connsiteX6" fmla="*/ 255197 w 578148"/>
                  <a:gd name="connsiteY6" fmla="*/ 3570609 h 3570609"/>
                  <a:gd name="connsiteX7" fmla="*/ 24364 w 578148"/>
                  <a:gd name="connsiteY7" fmla="*/ 3491786 h 3570609"/>
                  <a:gd name="connsiteX8" fmla="*/ 24364 w 578148"/>
                  <a:gd name="connsiteY8" fmla="*/ 53011 h 3570609"/>
                  <a:gd name="connsiteX0" fmla="*/ 24364 w 552297"/>
                  <a:gd name="connsiteY0" fmla="*/ 53011 h 3570609"/>
                  <a:gd name="connsiteX1" fmla="*/ 453982 w 552297"/>
                  <a:gd name="connsiteY1" fmla="*/ 635414 h 3570609"/>
                  <a:gd name="connsiteX2" fmla="*/ 552297 w 552297"/>
                  <a:gd name="connsiteY2" fmla="*/ 715616 h 3570609"/>
                  <a:gd name="connsiteX3" fmla="*/ 486030 w 552297"/>
                  <a:gd name="connsiteY3" fmla="*/ 3491786 h 3570609"/>
                  <a:gd name="connsiteX4" fmla="*/ 255197 w 552297"/>
                  <a:gd name="connsiteY4" fmla="*/ 3570609 h 3570609"/>
                  <a:gd name="connsiteX5" fmla="*/ 24364 w 552297"/>
                  <a:gd name="connsiteY5" fmla="*/ 3491786 h 3570609"/>
                  <a:gd name="connsiteX6" fmla="*/ 24364 w 552297"/>
                  <a:gd name="connsiteY6" fmla="*/ 53011 h 3570609"/>
                  <a:gd name="connsiteX0" fmla="*/ 24364 w 552297"/>
                  <a:gd name="connsiteY0" fmla="*/ 53011 h 3570609"/>
                  <a:gd name="connsiteX1" fmla="*/ 533496 w 552297"/>
                  <a:gd name="connsiteY1" fmla="*/ 742812 h 3570609"/>
                  <a:gd name="connsiteX2" fmla="*/ 48708 w 552297"/>
                  <a:gd name="connsiteY2" fmla="*/ 53009 h 3570609"/>
                  <a:gd name="connsiteX3" fmla="*/ 546751 w 552297"/>
                  <a:gd name="connsiteY3" fmla="*/ 754684 h 3570609"/>
                  <a:gd name="connsiteX4" fmla="*/ 24364 w 552297"/>
                  <a:gd name="connsiteY4" fmla="*/ 53011 h 3570609"/>
                  <a:gd name="connsiteX0" fmla="*/ 8951 w 552297"/>
                  <a:gd name="connsiteY0" fmla="*/ 0 h 3570609"/>
                  <a:gd name="connsiteX1" fmla="*/ 520245 w 552297"/>
                  <a:gd name="connsiteY1" fmla="*/ 794441 h 3570609"/>
                  <a:gd name="connsiteX2" fmla="*/ 24364 w 552297"/>
                  <a:gd name="connsiteY2" fmla="*/ 53011 h 3570609"/>
                  <a:gd name="connsiteX3" fmla="*/ 122675 w 552297"/>
                  <a:gd name="connsiteY3" fmla="*/ 146462 h 3570609"/>
                  <a:gd name="connsiteX4" fmla="*/ 525790 w 552297"/>
                  <a:gd name="connsiteY4" fmla="*/ 728871 h 3570609"/>
                  <a:gd name="connsiteX5" fmla="*/ 486030 w 552297"/>
                  <a:gd name="connsiteY5" fmla="*/ 3491786 h 3570609"/>
                  <a:gd name="connsiteX6" fmla="*/ 255197 w 552297"/>
                  <a:gd name="connsiteY6" fmla="*/ 3570609 h 3570609"/>
                  <a:gd name="connsiteX7" fmla="*/ 24364 w 552297"/>
                  <a:gd name="connsiteY7" fmla="*/ 3491786 h 3570609"/>
                  <a:gd name="connsiteX8" fmla="*/ 24364 w 552297"/>
                  <a:gd name="connsiteY8" fmla="*/ 53011 h 357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2297" h="3570609" stroke="0" extrusionOk="0">
                    <a:moveTo>
                      <a:pt x="24364" y="53011"/>
                    </a:moveTo>
                    <a:cubicBezTo>
                      <a:pt x="24364" y="96544"/>
                      <a:pt x="365993" y="524980"/>
                      <a:pt x="453982" y="635414"/>
                    </a:cubicBezTo>
                    <a:cubicBezTo>
                      <a:pt x="541971" y="745848"/>
                      <a:pt x="552297" y="759149"/>
                      <a:pt x="552297" y="715616"/>
                    </a:cubicBezTo>
                    <a:cubicBezTo>
                      <a:pt x="547879" y="1861874"/>
                      <a:pt x="490448" y="2345528"/>
                      <a:pt x="486030" y="3491786"/>
                    </a:cubicBezTo>
                    <a:cubicBezTo>
                      <a:pt x="486030" y="3535319"/>
                      <a:pt x="382683" y="3570609"/>
                      <a:pt x="255197" y="3570609"/>
                    </a:cubicBezTo>
                    <a:cubicBezTo>
                      <a:pt x="127711" y="3570609"/>
                      <a:pt x="24364" y="3535319"/>
                      <a:pt x="24364" y="3491786"/>
                    </a:cubicBezTo>
                    <a:lnTo>
                      <a:pt x="24364" y="53011"/>
                    </a:lnTo>
                    <a:close/>
                  </a:path>
                  <a:path w="552297" h="3570609" fill="lighten" stroke="0" extrusionOk="0">
                    <a:moveTo>
                      <a:pt x="24364" y="53011"/>
                    </a:moveTo>
                    <a:cubicBezTo>
                      <a:pt x="22155" y="51032"/>
                      <a:pt x="529439" y="742812"/>
                      <a:pt x="533496" y="742812"/>
                    </a:cubicBezTo>
                    <a:cubicBezTo>
                      <a:pt x="537553" y="742812"/>
                      <a:pt x="48708" y="9476"/>
                      <a:pt x="48708" y="53009"/>
                    </a:cubicBezTo>
                    <a:cubicBezTo>
                      <a:pt x="48708" y="96542"/>
                      <a:pt x="550808" y="754684"/>
                      <a:pt x="546751" y="754684"/>
                    </a:cubicBezTo>
                    <a:cubicBezTo>
                      <a:pt x="542694" y="754684"/>
                      <a:pt x="26573" y="54990"/>
                      <a:pt x="24364" y="53011"/>
                    </a:cubicBezTo>
                    <a:close/>
                  </a:path>
                  <a:path w="552297" h="3570609" fill="none" extrusionOk="0">
                    <a:moveTo>
                      <a:pt x="8951" y="0"/>
                    </a:moveTo>
                    <a:cubicBezTo>
                      <a:pt x="8951" y="43533"/>
                      <a:pt x="517676" y="785606"/>
                      <a:pt x="520245" y="794441"/>
                    </a:cubicBezTo>
                    <a:cubicBezTo>
                      <a:pt x="522814" y="803276"/>
                      <a:pt x="90626" y="161007"/>
                      <a:pt x="24364" y="53011"/>
                    </a:cubicBezTo>
                    <a:cubicBezTo>
                      <a:pt x="-41898" y="-54985"/>
                      <a:pt x="39104" y="33819"/>
                      <a:pt x="122675" y="146462"/>
                    </a:cubicBezTo>
                    <a:cubicBezTo>
                      <a:pt x="206246" y="259105"/>
                      <a:pt x="525790" y="685338"/>
                      <a:pt x="525790" y="728871"/>
                    </a:cubicBezTo>
                    <a:cubicBezTo>
                      <a:pt x="525790" y="1875129"/>
                      <a:pt x="486030" y="2345528"/>
                      <a:pt x="486030" y="3491786"/>
                    </a:cubicBezTo>
                    <a:cubicBezTo>
                      <a:pt x="486030" y="3535319"/>
                      <a:pt x="382683" y="3570609"/>
                      <a:pt x="255197" y="3570609"/>
                    </a:cubicBezTo>
                    <a:cubicBezTo>
                      <a:pt x="127711" y="3570609"/>
                      <a:pt x="24364" y="3535319"/>
                      <a:pt x="24364" y="3491786"/>
                    </a:cubicBezTo>
                    <a:lnTo>
                      <a:pt x="24364" y="53011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44B10FF-CDC2-4479-AD89-6B53C523F38C}"/>
                  </a:ext>
                </a:extLst>
              </p:cNvPr>
              <p:cNvSpPr txBox="1"/>
              <p:nvPr/>
            </p:nvSpPr>
            <p:spPr>
              <a:xfrm>
                <a:off x="6219183" y="954149"/>
                <a:ext cx="176254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স</a:t>
                </a:r>
                <a:r>
                  <a:rPr lang="bn-BD" sz="28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ূ</a:t>
                </a:r>
                <a:r>
                  <a:rPr lang="en-US" sz="2800" b="1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র্য</a:t>
                </a:r>
                <a:r>
                  <a:rPr lang="bn-BD" sz="28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ের আলো </a:t>
                </a:r>
                <a:endParaRPr lang="ar-SA" sz="28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B01EAB35-A49A-4F69-A316-D2C7B075DEE0}"/>
                </a:ext>
              </a:extLst>
            </p:cNvPr>
            <p:cNvSpPr/>
            <p:nvPr/>
          </p:nvSpPr>
          <p:spPr>
            <a:xfrm>
              <a:off x="505480" y="916741"/>
              <a:ext cx="4844184" cy="552297"/>
            </a:xfrm>
            <a:prstGeom prst="homePlat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bn-IN" sz="2800" dirty="0"/>
                <a:t>মেরু অঞ্চলে সূর্য তির্যক ভাবে কিরণ দেয়। </a:t>
              </a:r>
              <a:endParaRPr lang="ar-SA" sz="2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5ADE58-9EC5-4AB2-B025-6175AC33AF34}"/>
              </a:ext>
            </a:extLst>
          </p:cNvPr>
          <p:cNvGrpSpPr/>
          <p:nvPr/>
        </p:nvGrpSpPr>
        <p:grpSpPr>
          <a:xfrm>
            <a:off x="567940" y="4085509"/>
            <a:ext cx="9495878" cy="563948"/>
            <a:chOff x="567940" y="4085509"/>
            <a:chExt cx="9495878" cy="56394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344198-B1E9-4873-9210-10A6C69C723B}"/>
                </a:ext>
              </a:extLst>
            </p:cNvPr>
            <p:cNvGrpSpPr/>
            <p:nvPr/>
          </p:nvGrpSpPr>
          <p:grpSpPr>
            <a:xfrm>
              <a:off x="5052990" y="4085509"/>
              <a:ext cx="5010828" cy="523220"/>
              <a:chOff x="5052990" y="4085509"/>
              <a:chExt cx="5010828" cy="523220"/>
            </a:xfrm>
          </p:grpSpPr>
          <p:sp>
            <p:nvSpPr>
              <p:cNvPr id="44" name="Cylinder 43">
                <a:extLst>
                  <a:ext uri="{FF2B5EF4-FFF2-40B4-BE49-F238E27FC236}">
                    <a16:creationId xmlns:a16="http://schemas.microsoft.com/office/drawing/2014/main" id="{12A26153-CD77-43D0-9D8D-7BC541E9520B}"/>
                  </a:ext>
                </a:extLst>
              </p:cNvPr>
              <p:cNvSpPr/>
              <p:nvPr/>
            </p:nvSpPr>
            <p:spPr>
              <a:xfrm rot="5400000">
                <a:off x="7327571" y="1841705"/>
                <a:ext cx="461666" cy="5010828"/>
              </a:xfrm>
              <a:custGeom>
                <a:avLst/>
                <a:gdLst>
                  <a:gd name="connsiteX0" fmla="*/ 0 w 461666"/>
                  <a:gd name="connsiteY0" fmla="*/ 78823 h 6351859"/>
                  <a:gd name="connsiteX1" fmla="*/ 230833 w 461666"/>
                  <a:gd name="connsiteY1" fmla="*/ 157646 h 6351859"/>
                  <a:gd name="connsiteX2" fmla="*/ 461666 w 461666"/>
                  <a:gd name="connsiteY2" fmla="*/ 78823 h 6351859"/>
                  <a:gd name="connsiteX3" fmla="*/ 461666 w 461666"/>
                  <a:gd name="connsiteY3" fmla="*/ 6273036 h 6351859"/>
                  <a:gd name="connsiteX4" fmla="*/ 230833 w 461666"/>
                  <a:gd name="connsiteY4" fmla="*/ 6351859 h 6351859"/>
                  <a:gd name="connsiteX5" fmla="*/ 0 w 461666"/>
                  <a:gd name="connsiteY5" fmla="*/ 6273036 h 6351859"/>
                  <a:gd name="connsiteX6" fmla="*/ 0 w 461666"/>
                  <a:gd name="connsiteY6" fmla="*/ 78823 h 6351859"/>
                  <a:gd name="connsiteX0" fmla="*/ 0 w 461666"/>
                  <a:gd name="connsiteY0" fmla="*/ 78823 h 6351859"/>
                  <a:gd name="connsiteX1" fmla="*/ 230833 w 461666"/>
                  <a:gd name="connsiteY1" fmla="*/ 0 h 6351859"/>
                  <a:gd name="connsiteX2" fmla="*/ 461666 w 461666"/>
                  <a:gd name="connsiteY2" fmla="*/ 78823 h 6351859"/>
                  <a:gd name="connsiteX3" fmla="*/ 230833 w 461666"/>
                  <a:gd name="connsiteY3" fmla="*/ 157646 h 6351859"/>
                  <a:gd name="connsiteX4" fmla="*/ 0 w 461666"/>
                  <a:gd name="connsiteY4" fmla="*/ 78823 h 6351859"/>
                  <a:gd name="connsiteX0" fmla="*/ 461666 w 461666"/>
                  <a:gd name="connsiteY0" fmla="*/ 78823 h 6351859"/>
                  <a:gd name="connsiteX1" fmla="*/ 230833 w 461666"/>
                  <a:gd name="connsiteY1" fmla="*/ 157646 h 6351859"/>
                  <a:gd name="connsiteX2" fmla="*/ 0 w 461666"/>
                  <a:gd name="connsiteY2" fmla="*/ 78823 h 6351859"/>
                  <a:gd name="connsiteX3" fmla="*/ 230833 w 461666"/>
                  <a:gd name="connsiteY3" fmla="*/ 0 h 6351859"/>
                  <a:gd name="connsiteX4" fmla="*/ 461666 w 461666"/>
                  <a:gd name="connsiteY4" fmla="*/ 78823 h 6351859"/>
                  <a:gd name="connsiteX5" fmla="*/ 461666 w 461666"/>
                  <a:gd name="connsiteY5" fmla="*/ 6273036 h 6351859"/>
                  <a:gd name="connsiteX6" fmla="*/ 230833 w 461666"/>
                  <a:gd name="connsiteY6" fmla="*/ 6351859 h 6351859"/>
                  <a:gd name="connsiteX7" fmla="*/ 0 w 461666"/>
                  <a:gd name="connsiteY7" fmla="*/ 6273036 h 6351859"/>
                  <a:gd name="connsiteX8" fmla="*/ 0 w 461666"/>
                  <a:gd name="connsiteY8" fmla="*/ 78823 h 6351859"/>
                  <a:gd name="connsiteX0" fmla="*/ 12677 w 474343"/>
                  <a:gd name="connsiteY0" fmla="*/ 78823 h 6351859"/>
                  <a:gd name="connsiteX1" fmla="*/ 243510 w 474343"/>
                  <a:gd name="connsiteY1" fmla="*/ 157646 h 6351859"/>
                  <a:gd name="connsiteX2" fmla="*/ 474343 w 474343"/>
                  <a:gd name="connsiteY2" fmla="*/ 78823 h 6351859"/>
                  <a:gd name="connsiteX3" fmla="*/ 474343 w 474343"/>
                  <a:gd name="connsiteY3" fmla="*/ 6273036 h 6351859"/>
                  <a:gd name="connsiteX4" fmla="*/ 243510 w 474343"/>
                  <a:gd name="connsiteY4" fmla="*/ 6351859 h 6351859"/>
                  <a:gd name="connsiteX5" fmla="*/ 12677 w 474343"/>
                  <a:gd name="connsiteY5" fmla="*/ 6273036 h 6351859"/>
                  <a:gd name="connsiteX6" fmla="*/ 12677 w 474343"/>
                  <a:gd name="connsiteY6" fmla="*/ 78823 h 6351859"/>
                  <a:gd name="connsiteX0" fmla="*/ 12677 w 474343"/>
                  <a:gd name="connsiteY0" fmla="*/ 78823 h 6351859"/>
                  <a:gd name="connsiteX1" fmla="*/ 243510 w 474343"/>
                  <a:gd name="connsiteY1" fmla="*/ 0 h 6351859"/>
                  <a:gd name="connsiteX2" fmla="*/ 474343 w 474343"/>
                  <a:gd name="connsiteY2" fmla="*/ 78823 h 6351859"/>
                  <a:gd name="connsiteX3" fmla="*/ 243510 w 474343"/>
                  <a:gd name="connsiteY3" fmla="*/ 157646 h 6351859"/>
                  <a:gd name="connsiteX4" fmla="*/ 12677 w 474343"/>
                  <a:gd name="connsiteY4" fmla="*/ 78823 h 6351859"/>
                  <a:gd name="connsiteX0" fmla="*/ 474343 w 474343"/>
                  <a:gd name="connsiteY0" fmla="*/ 78823 h 6351859"/>
                  <a:gd name="connsiteX1" fmla="*/ 243510 w 474343"/>
                  <a:gd name="connsiteY1" fmla="*/ 157646 h 6351859"/>
                  <a:gd name="connsiteX2" fmla="*/ 12677 w 474343"/>
                  <a:gd name="connsiteY2" fmla="*/ 78823 h 6351859"/>
                  <a:gd name="connsiteX3" fmla="*/ 110991 w 474343"/>
                  <a:gd name="connsiteY3" fmla="*/ 795131 h 6351859"/>
                  <a:gd name="connsiteX4" fmla="*/ 474343 w 474343"/>
                  <a:gd name="connsiteY4" fmla="*/ 78823 h 6351859"/>
                  <a:gd name="connsiteX5" fmla="*/ 474343 w 474343"/>
                  <a:gd name="connsiteY5" fmla="*/ 6273036 h 6351859"/>
                  <a:gd name="connsiteX6" fmla="*/ 243510 w 474343"/>
                  <a:gd name="connsiteY6" fmla="*/ 6351859 h 6351859"/>
                  <a:gd name="connsiteX7" fmla="*/ 12677 w 474343"/>
                  <a:gd name="connsiteY7" fmla="*/ 6273036 h 6351859"/>
                  <a:gd name="connsiteX8" fmla="*/ 12677 w 474343"/>
                  <a:gd name="connsiteY8" fmla="*/ 78823 h 6351859"/>
                  <a:gd name="connsiteX0" fmla="*/ 12677 w 474343"/>
                  <a:gd name="connsiteY0" fmla="*/ 35590 h 6308626"/>
                  <a:gd name="connsiteX1" fmla="*/ 243510 w 474343"/>
                  <a:gd name="connsiteY1" fmla="*/ 114413 h 6308626"/>
                  <a:gd name="connsiteX2" fmla="*/ 474343 w 474343"/>
                  <a:gd name="connsiteY2" fmla="*/ 35590 h 6308626"/>
                  <a:gd name="connsiteX3" fmla="*/ 474343 w 474343"/>
                  <a:gd name="connsiteY3" fmla="*/ 6229803 h 6308626"/>
                  <a:gd name="connsiteX4" fmla="*/ 243510 w 474343"/>
                  <a:gd name="connsiteY4" fmla="*/ 6308626 h 6308626"/>
                  <a:gd name="connsiteX5" fmla="*/ 12677 w 474343"/>
                  <a:gd name="connsiteY5" fmla="*/ 6229803 h 6308626"/>
                  <a:gd name="connsiteX6" fmla="*/ 12677 w 474343"/>
                  <a:gd name="connsiteY6" fmla="*/ 35590 h 6308626"/>
                  <a:gd name="connsiteX0" fmla="*/ 12677 w 474343"/>
                  <a:gd name="connsiteY0" fmla="*/ 35590 h 6308626"/>
                  <a:gd name="connsiteX1" fmla="*/ 124241 w 474343"/>
                  <a:gd name="connsiteY1" fmla="*/ 791654 h 6308626"/>
                  <a:gd name="connsiteX2" fmla="*/ 474343 w 474343"/>
                  <a:gd name="connsiteY2" fmla="*/ 35590 h 6308626"/>
                  <a:gd name="connsiteX3" fmla="*/ 243510 w 474343"/>
                  <a:gd name="connsiteY3" fmla="*/ 114413 h 6308626"/>
                  <a:gd name="connsiteX4" fmla="*/ 12677 w 474343"/>
                  <a:gd name="connsiteY4" fmla="*/ 35590 h 6308626"/>
                  <a:gd name="connsiteX0" fmla="*/ 474343 w 474343"/>
                  <a:gd name="connsiteY0" fmla="*/ 35590 h 6308626"/>
                  <a:gd name="connsiteX1" fmla="*/ 243510 w 474343"/>
                  <a:gd name="connsiteY1" fmla="*/ 114413 h 6308626"/>
                  <a:gd name="connsiteX2" fmla="*/ 12677 w 474343"/>
                  <a:gd name="connsiteY2" fmla="*/ 35590 h 6308626"/>
                  <a:gd name="connsiteX3" fmla="*/ 110991 w 474343"/>
                  <a:gd name="connsiteY3" fmla="*/ 751898 h 6308626"/>
                  <a:gd name="connsiteX4" fmla="*/ 474343 w 474343"/>
                  <a:gd name="connsiteY4" fmla="*/ 35590 h 6308626"/>
                  <a:gd name="connsiteX5" fmla="*/ 474343 w 474343"/>
                  <a:gd name="connsiteY5" fmla="*/ 6229803 h 6308626"/>
                  <a:gd name="connsiteX6" fmla="*/ 243510 w 474343"/>
                  <a:gd name="connsiteY6" fmla="*/ 6308626 h 6308626"/>
                  <a:gd name="connsiteX7" fmla="*/ 12677 w 474343"/>
                  <a:gd name="connsiteY7" fmla="*/ 6229803 h 6308626"/>
                  <a:gd name="connsiteX8" fmla="*/ 12677 w 474343"/>
                  <a:gd name="connsiteY8" fmla="*/ 35590 h 6308626"/>
                  <a:gd name="connsiteX0" fmla="*/ 12677 w 474343"/>
                  <a:gd name="connsiteY0" fmla="*/ 35590 h 6308626"/>
                  <a:gd name="connsiteX1" fmla="*/ 243510 w 474343"/>
                  <a:gd name="connsiteY1" fmla="*/ 114413 h 6308626"/>
                  <a:gd name="connsiteX2" fmla="*/ 474343 w 474343"/>
                  <a:gd name="connsiteY2" fmla="*/ 35590 h 6308626"/>
                  <a:gd name="connsiteX3" fmla="*/ 474343 w 474343"/>
                  <a:gd name="connsiteY3" fmla="*/ 6229803 h 6308626"/>
                  <a:gd name="connsiteX4" fmla="*/ 243510 w 474343"/>
                  <a:gd name="connsiteY4" fmla="*/ 6308626 h 6308626"/>
                  <a:gd name="connsiteX5" fmla="*/ 12677 w 474343"/>
                  <a:gd name="connsiteY5" fmla="*/ 6229803 h 6308626"/>
                  <a:gd name="connsiteX6" fmla="*/ 12677 w 474343"/>
                  <a:gd name="connsiteY6" fmla="*/ 35590 h 6308626"/>
                  <a:gd name="connsiteX0" fmla="*/ 12677 w 474343"/>
                  <a:gd name="connsiteY0" fmla="*/ 35590 h 6308626"/>
                  <a:gd name="connsiteX1" fmla="*/ 124241 w 474343"/>
                  <a:gd name="connsiteY1" fmla="*/ 791654 h 6308626"/>
                  <a:gd name="connsiteX2" fmla="*/ 474343 w 474343"/>
                  <a:gd name="connsiteY2" fmla="*/ 35590 h 6308626"/>
                  <a:gd name="connsiteX3" fmla="*/ 243510 w 474343"/>
                  <a:gd name="connsiteY3" fmla="*/ 114413 h 6308626"/>
                  <a:gd name="connsiteX4" fmla="*/ 12677 w 474343"/>
                  <a:gd name="connsiteY4" fmla="*/ 35590 h 6308626"/>
                  <a:gd name="connsiteX0" fmla="*/ 474343 w 474343"/>
                  <a:gd name="connsiteY0" fmla="*/ 35590 h 6308626"/>
                  <a:gd name="connsiteX1" fmla="*/ 243510 w 474343"/>
                  <a:gd name="connsiteY1" fmla="*/ 114413 h 6308626"/>
                  <a:gd name="connsiteX2" fmla="*/ 12677 w 474343"/>
                  <a:gd name="connsiteY2" fmla="*/ 35590 h 6308626"/>
                  <a:gd name="connsiteX3" fmla="*/ 110991 w 474343"/>
                  <a:gd name="connsiteY3" fmla="*/ 751898 h 6308626"/>
                  <a:gd name="connsiteX4" fmla="*/ 474343 w 474343"/>
                  <a:gd name="connsiteY4" fmla="*/ 35590 h 6308626"/>
                  <a:gd name="connsiteX5" fmla="*/ 474343 w 474343"/>
                  <a:gd name="connsiteY5" fmla="*/ 6229803 h 6308626"/>
                  <a:gd name="connsiteX6" fmla="*/ 243510 w 474343"/>
                  <a:gd name="connsiteY6" fmla="*/ 6308626 h 6308626"/>
                  <a:gd name="connsiteX7" fmla="*/ 12677 w 474343"/>
                  <a:gd name="connsiteY7" fmla="*/ 6229803 h 6308626"/>
                  <a:gd name="connsiteX8" fmla="*/ 52433 w 474343"/>
                  <a:gd name="connsiteY8" fmla="*/ 1135520 h 6308626"/>
                  <a:gd name="connsiteX0" fmla="*/ 8928 w 470594"/>
                  <a:gd name="connsiteY0" fmla="*/ 35590 h 6308626"/>
                  <a:gd name="connsiteX1" fmla="*/ 239761 w 470594"/>
                  <a:gd name="connsiteY1" fmla="*/ 114413 h 6308626"/>
                  <a:gd name="connsiteX2" fmla="*/ 470594 w 470594"/>
                  <a:gd name="connsiteY2" fmla="*/ 35590 h 6308626"/>
                  <a:gd name="connsiteX3" fmla="*/ 470594 w 470594"/>
                  <a:gd name="connsiteY3" fmla="*/ 6229803 h 6308626"/>
                  <a:gd name="connsiteX4" fmla="*/ 239761 w 470594"/>
                  <a:gd name="connsiteY4" fmla="*/ 6308626 h 6308626"/>
                  <a:gd name="connsiteX5" fmla="*/ 8928 w 470594"/>
                  <a:gd name="connsiteY5" fmla="*/ 6229803 h 6308626"/>
                  <a:gd name="connsiteX6" fmla="*/ 8928 w 470594"/>
                  <a:gd name="connsiteY6" fmla="*/ 35590 h 6308626"/>
                  <a:gd name="connsiteX0" fmla="*/ 8928 w 470594"/>
                  <a:gd name="connsiteY0" fmla="*/ 35590 h 6308626"/>
                  <a:gd name="connsiteX1" fmla="*/ 120492 w 470594"/>
                  <a:gd name="connsiteY1" fmla="*/ 791654 h 6308626"/>
                  <a:gd name="connsiteX2" fmla="*/ 470594 w 470594"/>
                  <a:gd name="connsiteY2" fmla="*/ 35590 h 6308626"/>
                  <a:gd name="connsiteX3" fmla="*/ 239761 w 470594"/>
                  <a:gd name="connsiteY3" fmla="*/ 114413 h 6308626"/>
                  <a:gd name="connsiteX4" fmla="*/ 8928 w 470594"/>
                  <a:gd name="connsiteY4" fmla="*/ 35590 h 6308626"/>
                  <a:gd name="connsiteX0" fmla="*/ 470594 w 470594"/>
                  <a:gd name="connsiteY0" fmla="*/ 35590 h 6308626"/>
                  <a:gd name="connsiteX1" fmla="*/ 239761 w 470594"/>
                  <a:gd name="connsiteY1" fmla="*/ 114413 h 6308626"/>
                  <a:gd name="connsiteX2" fmla="*/ 35431 w 470594"/>
                  <a:gd name="connsiteY2" fmla="*/ 1056008 h 6308626"/>
                  <a:gd name="connsiteX3" fmla="*/ 107242 w 470594"/>
                  <a:gd name="connsiteY3" fmla="*/ 751898 h 6308626"/>
                  <a:gd name="connsiteX4" fmla="*/ 470594 w 470594"/>
                  <a:gd name="connsiteY4" fmla="*/ 35590 h 6308626"/>
                  <a:gd name="connsiteX5" fmla="*/ 470594 w 470594"/>
                  <a:gd name="connsiteY5" fmla="*/ 6229803 h 6308626"/>
                  <a:gd name="connsiteX6" fmla="*/ 239761 w 470594"/>
                  <a:gd name="connsiteY6" fmla="*/ 6308626 h 6308626"/>
                  <a:gd name="connsiteX7" fmla="*/ 8928 w 470594"/>
                  <a:gd name="connsiteY7" fmla="*/ 6229803 h 6308626"/>
                  <a:gd name="connsiteX8" fmla="*/ 48684 w 470594"/>
                  <a:gd name="connsiteY8" fmla="*/ 1135520 h 6308626"/>
                  <a:gd name="connsiteX0" fmla="*/ 0 w 461666"/>
                  <a:gd name="connsiteY0" fmla="*/ 18322 h 6291358"/>
                  <a:gd name="connsiteX1" fmla="*/ 230833 w 461666"/>
                  <a:gd name="connsiteY1" fmla="*/ 97145 h 6291358"/>
                  <a:gd name="connsiteX2" fmla="*/ 461666 w 461666"/>
                  <a:gd name="connsiteY2" fmla="*/ 18322 h 6291358"/>
                  <a:gd name="connsiteX3" fmla="*/ 461666 w 461666"/>
                  <a:gd name="connsiteY3" fmla="*/ 6212535 h 6291358"/>
                  <a:gd name="connsiteX4" fmla="*/ 230833 w 461666"/>
                  <a:gd name="connsiteY4" fmla="*/ 6291358 h 6291358"/>
                  <a:gd name="connsiteX5" fmla="*/ 0 w 461666"/>
                  <a:gd name="connsiteY5" fmla="*/ 6212535 h 6291358"/>
                  <a:gd name="connsiteX6" fmla="*/ 0 w 461666"/>
                  <a:gd name="connsiteY6" fmla="*/ 18322 h 6291358"/>
                  <a:gd name="connsiteX0" fmla="*/ 13255 w 461666"/>
                  <a:gd name="connsiteY0" fmla="*/ 1156223 h 6291358"/>
                  <a:gd name="connsiteX1" fmla="*/ 111564 w 461666"/>
                  <a:gd name="connsiteY1" fmla="*/ 774386 h 6291358"/>
                  <a:gd name="connsiteX2" fmla="*/ 461666 w 461666"/>
                  <a:gd name="connsiteY2" fmla="*/ 18322 h 6291358"/>
                  <a:gd name="connsiteX3" fmla="*/ 230833 w 461666"/>
                  <a:gd name="connsiteY3" fmla="*/ 97145 h 6291358"/>
                  <a:gd name="connsiteX4" fmla="*/ 13255 w 461666"/>
                  <a:gd name="connsiteY4" fmla="*/ 1156223 h 6291358"/>
                  <a:gd name="connsiteX0" fmla="*/ 461666 w 461666"/>
                  <a:gd name="connsiteY0" fmla="*/ 18322 h 6291358"/>
                  <a:gd name="connsiteX1" fmla="*/ 230833 w 461666"/>
                  <a:gd name="connsiteY1" fmla="*/ 97145 h 6291358"/>
                  <a:gd name="connsiteX2" fmla="*/ 26503 w 461666"/>
                  <a:gd name="connsiteY2" fmla="*/ 1038740 h 6291358"/>
                  <a:gd name="connsiteX3" fmla="*/ 98314 w 461666"/>
                  <a:gd name="connsiteY3" fmla="*/ 734630 h 6291358"/>
                  <a:gd name="connsiteX4" fmla="*/ 461666 w 461666"/>
                  <a:gd name="connsiteY4" fmla="*/ 18322 h 6291358"/>
                  <a:gd name="connsiteX5" fmla="*/ 461666 w 461666"/>
                  <a:gd name="connsiteY5" fmla="*/ 6212535 h 6291358"/>
                  <a:gd name="connsiteX6" fmla="*/ 230833 w 461666"/>
                  <a:gd name="connsiteY6" fmla="*/ 6291358 h 6291358"/>
                  <a:gd name="connsiteX7" fmla="*/ 0 w 461666"/>
                  <a:gd name="connsiteY7" fmla="*/ 6212535 h 6291358"/>
                  <a:gd name="connsiteX8" fmla="*/ 39756 w 461666"/>
                  <a:gd name="connsiteY8" fmla="*/ 1118252 h 6291358"/>
                  <a:gd name="connsiteX0" fmla="*/ 13256 w 461666"/>
                  <a:gd name="connsiteY0" fmla="*/ 0 h 6298607"/>
                  <a:gd name="connsiteX1" fmla="*/ 230833 w 461666"/>
                  <a:gd name="connsiteY1" fmla="*/ 104394 h 6298607"/>
                  <a:gd name="connsiteX2" fmla="*/ 461666 w 461666"/>
                  <a:gd name="connsiteY2" fmla="*/ 25571 h 6298607"/>
                  <a:gd name="connsiteX3" fmla="*/ 461666 w 461666"/>
                  <a:gd name="connsiteY3" fmla="*/ 6219784 h 6298607"/>
                  <a:gd name="connsiteX4" fmla="*/ 230833 w 461666"/>
                  <a:gd name="connsiteY4" fmla="*/ 6298607 h 6298607"/>
                  <a:gd name="connsiteX5" fmla="*/ 0 w 461666"/>
                  <a:gd name="connsiteY5" fmla="*/ 6219784 h 6298607"/>
                  <a:gd name="connsiteX6" fmla="*/ 13256 w 461666"/>
                  <a:gd name="connsiteY6" fmla="*/ 0 h 6298607"/>
                  <a:gd name="connsiteX0" fmla="*/ 13255 w 461666"/>
                  <a:gd name="connsiteY0" fmla="*/ 1163472 h 6298607"/>
                  <a:gd name="connsiteX1" fmla="*/ 111564 w 461666"/>
                  <a:gd name="connsiteY1" fmla="*/ 781635 h 6298607"/>
                  <a:gd name="connsiteX2" fmla="*/ 461666 w 461666"/>
                  <a:gd name="connsiteY2" fmla="*/ 25571 h 6298607"/>
                  <a:gd name="connsiteX3" fmla="*/ 230833 w 461666"/>
                  <a:gd name="connsiteY3" fmla="*/ 104394 h 6298607"/>
                  <a:gd name="connsiteX4" fmla="*/ 13255 w 461666"/>
                  <a:gd name="connsiteY4" fmla="*/ 1163472 h 6298607"/>
                  <a:gd name="connsiteX0" fmla="*/ 461666 w 461666"/>
                  <a:gd name="connsiteY0" fmla="*/ 25571 h 6298607"/>
                  <a:gd name="connsiteX1" fmla="*/ 230833 w 461666"/>
                  <a:gd name="connsiteY1" fmla="*/ 104394 h 6298607"/>
                  <a:gd name="connsiteX2" fmla="*/ 26503 w 461666"/>
                  <a:gd name="connsiteY2" fmla="*/ 1045989 h 6298607"/>
                  <a:gd name="connsiteX3" fmla="*/ 98314 w 461666"/>
                  <a:gd name="connsiteY3" fmla="*/ 741879 h 6298607"/>
                  <a:gd name="connsiteX4" fmla="*/ 461666 w 461666"/>
                  <a:gd name="connsiteY4" fmla="*/ 25571 h 6298607"/>
                  <a:gd name="connsiteX5" fmla="*/ 461666 w 461666"/>
                  <a:gd name="connsiteY5" fmla="*/ 6219784 h 6298607"/>
                  <a:gd name="connsiteX6" fmla="*/ 230833 w 461666"/>
                  <a:gd name="connsiteY6" fmla="*/ 6298607 h 6298607"/>
                  <a:gd name="connsiteX7" fmla="*/ 0 w 461666"/>
                  <a:gd name="connsiteY7" fmla="*/ 6219784 h 6298607"/>
                  <a:gd name="connsiteX8" fmla="*/ 39756 w 461666"/>
                  <a:gd name="connsiteY8" fmla="*/ 1125501 h 6298607"/>
                  <a:gd name="connsiteX0" fmla="*/ 13256 w 461666"/>
                  <a:gd name="connsiteY0" fmla="*/ 0 h 6298607"/>
                  <a:gd name="connsiteX1" fmla="*/ 230833 w 461666"/>
                  <a:gd name="connsiteY1" fmla="*/ 104394 h 6298607"/>
                  <a:gd name="connsiteX2" fmla="*/ 461666 w 461666"/>
                  <a:gd name="connsiteY2" fmla="*/ 25571 h 6298607"/>
                  <a:gd name="connsiteX3" fmla="*/ 461666 w 461666"/>
                  <a:gd name="connsiteY3" fmla="*/ 6219784 h 6298607"/>
                  <a:gd name="connsiteX4" fmla="*/ 230833 w 461666"/>
                  <a:gd name="connsiteY4" fmla="*/ 6298607 h 6298607"/>
                  <a:gd name="connsiteX5" fmla="*/ 0 w 461666"/>
                  <a:gd name="connsiteY5" fmla="*/ 6219784 h 6298607"/>
                  <a:gd name="connsiteX6" fmla="*/ 13256 w 461666"/>
                  <a:gd name="connsiteY6" fmla="*/ 0 h 6298607"/>
                  <a:gd name="connsiteX0" fmla="*/ 13255 w 461666"/>
                  <a:gd name="connsiteY0" fmla="*/ 1163472 h 6298607"/>
                  <a:gd name="connsiteX1" fmla="*/ 111564 w 461666"/>
                  <a:gd name="connsiteY1" fmla="*/ 781635 h 6298607"/>
                  <a:gd name="connsiteX2" fmla="*/ 461666 w 461666"/>
                  <a:gd name="connsiteY2" fmla="*/ 25571 h 6298607"/>
                  <a:gd name="connsiteX3" fmla="*/ 230833 w 461666"/>
                  <a:gd name="connsiteY3" fmla="*/ 104394 h 6298607"/>
                  <a:gd name="connsiteX4" fmla="*/ 13255 w 461666"/>
                  <a:gd name="connsiteY4" fmla="*/ 1163472 h 6298607"/>
                  <a:gd name="connsiteX0" fmla="*/ 461666 w 461666"/>
                  <a:gd name="connsiteY0" fmla="*/ 25571 h 6298607"/>
                  <a:gd name="connsiteX1" fmla="*/ 98315 w 461666"/>
                  <a:gd name="connsiteY1" fmla="*/ 948230 h 6298607"/>
                  <a:gd name="connsiteX2" fmla="*/ 26503 w 461666"/>
                  <a:gd name="connsiteY2" fmla="*/ 1045989 h 6298607"/>
                  <a:gd name="connsiteX3" fmla="*/ 98314 w 461666"/>
                  <a:gd name="connsiteY3" fmla="*/ 741879 h 6298607"/>
                  <a:gd name="connsiteX4" fmla="*/ 461666 w 461666"/>
                  <a:gd name="connsiteY4" fmla="*/ 25571 h 6298607"/>
                  <a:gd name="connsiteX5" fmla="*/ 461666 w 461666"/>
                  <a:gd name="connsiteY5" fmla="*/ 6219784 h 6298607"/>
                  <a:gd name="connsiteX6" fmla="*/ 230833 w 461666"/>
                  <a:gd name="connsiteY6" fmla="*/ 6298607 h 6298607"/>
                  <a:gd name="connsiteX7" fmla="*/ 0 w 461666"/>
                  <a:gd name="connsiteY7" fmla="*/ 6219784 h 6298607"/>
                  <a:gd name="connsiteX8" fmla="*/ 39756 w 461666"/>
                  <a:gd name="connsiteY8" fmla="*/ 1125501 h 6298607"/>
                  <a:gd name="connsiteX0" fmla="*/ 1276 w 462936"/>
                  <a:gd name="connsiteY0" fmla="*/ 0 h 6311393"/>
                  <a:gd name="connsiteX1" fmla="*/ 232103 w 462936"/>
                  <a:gd name="connsiteY1" fmla="*/ 117180 h 6311393"/>
                  <a:gd name="connsiteX2" fmla="*/ 462936 w 462936"/>
                  <a:gd name="connsiteY2" fmla="*/ 38357 h 6311393"/>
                  <a:gd name="connsiteX3" fmla="*/ 462936 w 462936"/>
                  <a:gd name="connsiteY3" fmla="*/ 6232570 h 6311393"/>
                  <a:gd name="connsiteX4" fmla="*/ 232103 w 462936"/>
                  <a:gd name="connsiteY4" fmla="*/ 6311393 h 6311393"/>
                  <a:gd name="connsiteX5" fmla="*/ 1270 w 462936"/>
                  <a:gd name="connsiteY5" fmla="*/ 6232570 h 6311393"/>
                  <a:gd name="connsiteX6" fmla="*/ 1276 w 462936"/>
                  <a:gd name="connsiteY6" fmla="*/ 0 h 6311393"/>
                  <a:gd name="connsiteX0" fmla="*/ 14525 w 462936"/>
                  <a:gd name="connsiteY0" fmla="*/ 1176258 h 6311393"/>
                  <a:gd name="connsiteX1" fmla="*/ 112834 w 462936"/>
                  <a:gd name="connsiteY1" fmla="*/ 794421 h 6311393"/>
                  <a:gd name="connsiteX2" fmla="*/ 462936 w 462936"/>
                  <a:gd name="connsiteY2" fmla="*/ 38357 h 6311393"/>
                  <a:gd name="connsiteX3" fmla="*/ 232103 w 462936"/>
                  <a:gd name="connsiteY3" fmla="*/ 117180 h 6311393"/>
                  <a:gd name="connsiteX4" fmla="*/ 14525 w 462936"/>
                  <a:gd name="connsiteY4" fmla="*/ 1176258 h 6311393"/>
                  <a:gd name="connsiteX0" fmla="*/ 462936 w 462936"/>
                  <a:gd name="connsiteY0" fmla="*/ 38357 h 6311393"/>
                  <a:gd name="connsiteX1" fmla="*/ 99585 w 462936"/>
                  <a:gd name="connsiteY1" fmla="*/ 961016 h 6311393"/>
                  <a:gd name="connsiteX2" fmla="*/ 27773 w 462936"/>
                  <a:gd name="connsiteY2" fmla="*/ 1058775 h 6311393"/>
                  <a:gd name="connsiteX3" fmla="*/ 99584 w 462936"/>
                  <a:gd name="connsiteY3" fmla="*/ 754665 h 6311393"/>
                  <a:gd name="connsiteX4" fmla="*/ 462936 w 462936"/>
                  <a:gd name="connsiteY4" fmla="*/ 38357 h 6311393"/>
                  <a:gd name="connsiteX5" fmla="*/ 462936 w 462936"/>
                  <a:gd name="connsiteY5" fmla="*/ 6232570 h 6311393"/>
                  <a:gd name="connsiteX6" fmla="*/ 232103 w 462936"/>
                  <a:gd name="connsiteY6" fmla="*/ 6311393 h 6311393"/>
                  <a:gd name="connsiteX7" fmla="*/ 1270 w 462936"/>
                  <a:gd name="connsiteY7" fmla="*/ 6232570 h 6311393"/>
                  <a:gd name="connsiteX8" fmla="*/ 41026 w 462936"/>
                  <a:gd name="connsiteY8" fmla="*/ 1138287 h 6311393"/>
                  <a:gd name="connsiteX0" fmla="*/ 1276 w 462936"/>
                  <a:gd name="connsiteY0" fmla="*/ 0 h 6311393"/>
                  <a:gd name="connsiteX1" fmla="*/ 232103 w 462936"/>
                  <a:gd name="connsiteY1" fmla="*/ 117180 h 6311393"/>
                  <a:gd name="connsiteX2" fmla="*/ 462936 w 462936"/>
                  <a:gd name="connsiteY2" fmla="*/ 38357 h 6311393"/>
                  <a:gd name="connsiteX3" fmla="*/ 462936 w 462936"/>
                  <a:gd name="connsiteY3" fmla="*/ 6232570 h 6311393"/>
                  <a:gd name="connsiteX4" fmla="*/ 232103 w 462936"/>
                  <a:gd name="connsiteY4" fmla="*/ 6311393 h 6311393"/>
                  <a:gd name="connsiteX5" fmla="*/ 1270 w 462936"/>
                  <a:gd name="connsiteY5" fmla="*/ 6232570 h 6311393"/>
                  <a:gd name="connsiteX6" fmla="*/ 1276 w 462936"/>
                  <a:gd name="connsiteY6" fmla="*/ 0 h 6311393"/>
                  <a:gd name="connsiteX0" fmla="*/ 14525 w 462936"/>
                  <a:gd name="connsiteY0" fmla="*/ 1176258 h 6311393"/>
                  <a:gd name="connsiteX1" fmla="*/ 112834 w 462936"/>
                  <a:gd name="connsiteY1" fmla="*/ 794421 h 6311393"/>
                  <a:gd name="connsiteX2" fmla="*/ 462936 w 462936"/>
                  <a:gd name="connsiteY2" fmla="*/ 38357 h 6311393"/>
                  <a:gd name="connsiteX3" fmla="*/ 86329 w 462936"/>
                  <a:gd name="connsiteY3" fmla="*/ 1037730 h 6311393"/>
                  <a:gd name="connsiteX4" fmla="*/ 14525 w 462936"/>
                  <a:gd name="connsiteY4" fmla="*/ 1176258 h 6311393"/>
                  <a:gd name="connsiteX0" fmla="*/ 462936 w 462936"/>
                  <a:gd name="connsiteY0" fmla="*/ 38357 h 6311393"/>
                  <a:gd name="connsiteX1" fmla="*/ 99585 w 462936"/>
                  <a:gd name="connsiteY1" fmla="*/ 961016 h 6311393"/>
                  <a:gd name="connsiteX2" fmla="*/ 27773 w 462936"/>
                  <a:gd name="connsiteY2" fmla="*/ 1058775 h 6311393"/>
                  <a:gd name="connsiteX3" fmla="*/ 99584 w 462936"/>
                  <a:gd name="connsiteY3" fmla="*/ 754665 h 6311393"/>
                  <a:gd name="connsiteX4" fmla="*/ 462936 w 462936"/>
                  <a:gd name="connsiteY4" fmla="*/ 38357 h 6311393"/>
                  <a:gd name="connsiteX5" fmla="*/ 462936 w 462936"/>
                  <a:gd name="connsiteY5" fmla="*/ 6232570 h 6311393"/>
                  <a:gd name="connsiteX6" fmla="*/ 232103 w 462936"/>
                  <a:gd name="connsiteY6" fmla="*/ 6311393 h 6311393"/>
                  <a:gd name="connsiteX7" fmla="*/ 1270 w 462936"/>
                  <a:gd name="connsiteY7" fmla="*/ 6232570 h 6311393"/>
                  <a:gd name="connsiteX8" fmla="*/ 41026 w 462936"/>
                  <a:gd name="connsiteY8" fmla="*/ 1138287 h 6311393"/>
                  <a:gd name="connsiteX0" fmla="*/ 13021 w 474681"/>
                  <a:gd name="connsiteY0" fmla="*/ 0 h 6311393"/>
                  <a:gd name="connsiteX1" fmla="*/ 45066 w 474681"/>
                  <a:gd name="connsiteY1" fmla="*/ 1088871 h 6311393"/>
                  <a:gd name="connsiteX2" fmla="*/ 474681 w 474681"/>
                  <a:gd name="connsiteY2" fmla="*/ 38357 h 6311393"/>
                  <a:gd name="connsiteX3" fmla="*/ 474681 w 474681"/>
                  <a:gd name="connsiteY3" fmla="*/ 6232570 h 6311393"/>
                  <a:gd name="connsiteX4" fmla="*/ 243848 w 474681"/>
                  <a:gd name="connsiteY4" fmla="*/ 6311393 h 6311393"/>
                  <a:gd name="connsiteX5" fmla="*/ 13015 w 474681"/>
                  <a:gd name="connsiteY5" fmla="*/ 6232570 h 6311393"/>
                  <a:gd name="connsiteX6" fmla="*/ 13021 w 474681"/>
                  <a:gd name="connsiteY6" fmla="*/ 0 h 6311393"/>
                  <a:gd name="connsiteX0" fmla="*/ 26270 w 474681"/>
                  <a:gd name="connsiteY0" fmla="*/ 1176258 h 6311393"/>
                  <a:gd name="connsiteX1" fmla="*/ 124579 w 474681"/>
                  <a:gd name="connsiteY1" fmla="*/ 794421 h 6311393"/>
                  <a:gd name="connsiteX2" fmla="*/ 474681 w 474681"/>
                  <a:gd name="connsiteY2" fmla="*/ 38357 h 6311393"/>
                  <a:gd name="connsiteX3" fmla="*/ 98074 w 474681"/>
                  <a:gd name="connsiteY3" fmla="*/ 1037730 h 6311393"/>
                  <a:gd name="connsiteX4" fmla="*/ 26270 w 474681"/>
                  <a:gd name="connsiteY4" fmla="*/ 1176258 h 6311393"/>
                  <a:gd name="connsiteX0" fmla="*/ 474681 w 474681"/>
                  <a:gd name="connsiteY0" fmla="*/ 38357 h 6311393"/>
                  <a:gd name="connsiteX1" fmla="*/ 111330 w 474681"/>
                  <a:gd name="connsiteY1" fmla="*/ 961016 h 6311393"/>
                  <a:gd name="connsiteX2" fmla="*/ 39518 w 474681"/>
                  <a:gd name="connsiteY2" fmla="*/ 1058775 h 6311393"/>
                  <a:gd name="connsiteX3" fmla="*/ 111329 w 474681"/>
                  <a:gd name="connsiteY3" fmla="*/ 754665 h 6311393"/>
                  <a:gd name="connsiteX4" fmla="*/ 474681 w 474681"/>
                  <a:gd name="connsiteY4" fmla="*/ 38357 h 6311393"/>
                  <a:gd name="connsiteX5" fmla="*/ 474681 w 474681"/>
                  <a:gd name="connsiteY5" fmla="*/ 6232570 h 6311393"/>
                  <a:gd name="connsiteX6" fmla="*/ 243848 w 474681"/>
                  <a:gd name="connsiteY6" fmla="*/ 6311393 h 6311393"/>
                  <a:gd name="connsiteX7" fmla="*/ 13015 w 474681"/>
                  <a:gd name="connsiteY7" fmla="*/ 6232570 h 6311393"/>
                  <a:gd name="connsiteX8" fmla="*/ 52771 w 474681"/>
                  <a:gd name="connsiteY8" fmla="*/ 1138287 h 6311393"/>
                  <a:gd name="connsiteX0" fmla="*/ 53017 w 461666"/>
                  <a:gd name="connsiteY0" fmla="*/ 769414 h 6275326"/>
                  <a:gd name="connsiteX1" fmla="*/ 32051 w 461666"/>
                  <a:gd name="connsiteY1" fmla="*/ 1052804 h 6275326"/>
                  <a:gd name="connsiteX2" fmla="*/ 461666 w 461666"/>
                  <a:gd name="connsiteY2" fmla="*/ 2290 h 6275326"/>
                  <a:gd name="connsiteX3" fmla="*/ 461666 w 461666"/>
                  <a:gd name="connsiteY3" fmla="*/ 6196503 h 6275326"/>
                  <a:gd name="connsiteX4" fmla="*/ 230833 w 461666"/>
                  <a:gd name="connsiteY4" fmla="*/ 6275326 h 6275326"/>
                  <a:gd name="connsiteX5" fmla="*/ 0 w 461666"/>
                  <a:gd name="connsiteY5" fmla="*/ 6196503 h 6275326"/>
                  <a:gd name="connsiteX6" fmla="*/ 53017 w 461666"/>
                  <a:gd name="connsiteY6" fmla="*/ 769414 h 6275326"/>
                  <a:gd name="connsiteX0" fmla="*/ 13255 w 461666"/>
                  <a:gd name="connsiteY0" fmla="*/ 1140191 h 6275326"/>
                  <a:gd name="connsiteX1" fmla="*/ 111564 w 461666"/>
                  <a:gd name="connsiteY1" fmla="*/ 758354 h 6275326"/>
                  <a:gd name="connsiteX2" fmla="*/ 461666 w 461666"/>
                  <a:gd name="connsiteY2" fmla="*/ 2290 h 6275326"/>
                  <a:gd name="connsiteX3" fmla="*/ 85059 w 461666"/>
                  <a:gd name="connsiteY3" fmla="*/ 1001663 h 6275326"/>
                  <a:gd name="connsiteX4" fmla="*/ 13255 w 461666"/>
                  <a:gd name="connsiteY4" fmla="*/ 1140191 h 6275326"/>
                  <a:gd name="connsiteX0" fmla="*/ 461666 w 461666"/>
                  <a:gd name="connsiteY0" fmla="*/ 2290 h 6275326"/>
                  <a:gd name="connsiteX1" fmla="*/ 98315 w 461666"/>
                  <a:gd name="connsiteY1" fmla="*/ 924949 h 6275326"/>
                  <a:gd name="connsiteX2" fmla="*/ 26503 w 461666"/>
                  <a:gd name="connsiteY2" fmla="*/ 1022708 h 6275326"/>
                  <a:gd name="connsiteX3" fmla="*/ 98314 w 461666"/>
                  <a:gd name="connsiteY3" fmla="*/ 718598 h 6275326"/>
                  <a:gd name="connsiteX4" fmla="*/ 461666 w 461666"/>
                  <a:gd name="connsiteY4" fmla="*/ 2290 h 6275326"/>
                  <a:gd name="connsiteX5" fmla="*/ 461666 w 461666"/>
                  <a:gd name="connsiteY5" fmla="*/ 6196503 h 6275326"/>
                  <a:gd name="connsiteX6" fmla="*/ 230833 w 461666"/>
                  <a:gd name="connsiteY6" fmla="*/ 6275326 h 6275326"/>
                  <a:gd name="connsiteX7" fmla="*/ 0 w 461666"/>
                  <a:gd name="connsiteY7" fmla="*/ 6196503 h 6275326"/>
                  <a:gd name="connsiteX8" fmla="*/ 39756 w 461666"/>
                  <a:gd name="connsiteY8" fmla="*/ 1102220 h 627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666" h="6275326" stroke="0" extrusionOk="0">
                    <a:moveTo>
                      <a:pt x="53017" y="769414"/>
                    </a:moveTo>
                    <a:cubicBezTo>
                      <a:pt x="53017" y="812947"/>
                      <a:pt x="-36057" y="1180658"/>
                      <a:pt x="32051" y="1052804"/>
                    </a:cubicBezTo>
                    <a:cubicBezTo>
                      <a:pt x="100159" y="924950"/>
                      <a:pt x="461666" y="45823"/>
                      <a:pt x="461666" y="2290"/>
                    </a:cubicBezTo>
                    <a:lnTo>
                      <a:pt x="461666" y="6196503"/>
                    </a:lnTo>
                    <a:cubicBezTo>
                      <a:pt x="461666" y="6240036"/>
                      <a:pt x="358319" y="6275326"/>
                      <a:pt x="230833" y="6275326"/>
                    </a:cubicBezTo>
                    <a:cubicBezTo>
                      <a:pt x="103347" y="6275326"/>
                      <a:pt x="0" y="6240036"/>
                      <a:pt x="0" y="6196503"/>
                    </a:cubicBezTo>
                    <a:cubicBezTo>
                      <a:pt x="4419" y="4123242"/>
                      <a:pt x="48598" y="2842675"/>
                      <a:pt x="53017" y="769414"/>
                    </a:cubicBezTo>
                    <a:close/>
                  </a:path>
                  <a:path w="461666" h="6275326" fill="lighten" stroke="0" extrusionOk="0">
                    <a:moveTo>
                      <a:pt x="13255" y="1140191"/>
                    </a:moveTo>
                    <a:cubicBezTo>
                      <a:pt x="17672" y="1099640"/>
                      <a:pt x="36829" y="948004"/>
                      <a:pt x="111564" y="758354"/>
                    </a:cubicBezTo>
                    <a:cubicBezTo>
                      <a:pt x="186299" y="568704"/>
                      <a:pt x="461666" y="-41243"/>
                      <a:pt x="461666" y="2290"/>
                    </a:cubicBezTo>
                    <a:cubicBezTo>
                      <a:pt x="461666" y="45823"/>
                      <a:pt x="159794" y="812013"/>
                      <a:pt x="85059" y="1001663"/>
                    </a:cubicBezTo>
                    <a:cubicBezTo>
                      <a:pt x="10324" y="1191313"/>
                      <a:pt x="8838" y="1180742"/>
                      <a:pt x="13255" y="1140191"/>
                    </a:cubicBezTo>
                    <a:close/>
                  </a:path>
                  <a:path w="461666" h="6275326" fill="none" extrusionOk="0">
                    <a:moveTo>
                      <a:pt x="461666" y="2290"/>
                    </a:moveTo>
                    <a:cubicBezTo>
                      <a:pt x="461666" y="45823"/>
                      <a:pt x="170842" y="754879"/>
                      <a:pt x="98315" y="924949"/>
                    </a:cubicBezTo>
                    <a:cubicBezTo>
                      <a:pt x="25788" y="1095019"/>
                      <a:pt x="26503" y="1057100"/>
                      <a:pt x="26503" y="1022708"/>
                    </a:cubicBezTo>
                    <a:cubicBezTo>
                      <a:pt x="26503" y="988316"/>
                      <a:pt x="25787" y="888668"/>
                      <a:pt x="98314" y="718598"/>
                    </a:cubicBezTo>
                    <a:cubicBezTo>
                      <a:pt x="170841" y="548528"/>
                      <a:pt x="461666" y="-41243"/>
                      <a:pt x="461666" y="2290"/>
                    </a:cubicBezTo>
                    <a:lnTo>
                      <a:pt x="461666" y="6196503"/>
                    </a:lnTo>
                    <a:cubicBezTo>
                      <a:pt x="461666" y="6240036"/>
                      <a:pt x="358319" y="6275326"/>
                      <a:pt x="230833" y="6275326"/>
                    </a:cubicBezTo>
                    <a:cubicBezTo>
                      <a:pt x="103347" y="6275326"/>
                      <a:pt x="0" y="6240036"/>
                      <a:pt x="0" y="6196503"/>
                    </a:cubicBezTo>
                    <a:lnTo>
                      <a:pt x="39756" y="110222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FFC51D5-F7F0-4B30-835F-794566D89982}"/>
                  </a:ext>
                </a:extLst>
              </p:cNvPr>
              <p:cNvSpPr txBox="1"/>
              <p:nvPr/>
            </p:nvSpPr>
            <p:spPr>
              <a:xfrm>
                <a:off x="6043974" y="4085509"/>
                <a:ext cx="176254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স</a:t>
                </a:r>
                <a:r>
                  <a:rPr lang="bn-BD" sz="2800" b="1" dirty="0">
                    <a:solidFill>
                      <a:schemeClr val="bg1"/>
                    </a:solidFill>
                  </a:rPr>
                  <a:t>ূ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র্য</a:t>
                </a:r>
                <a:r>
                  <a:rPr lang="bn-BD" sz="2800" b="1" dirty="0">
                    <a:solidFill>
                      <a:schemeClr val="bg1"/>
                    </a:solidFill>
                  </a:rPr>
                  <a:t>ের আলো </a:t>
                </a:r>
                <a:endParaRPr lang="ar-SA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4B2763C4-E1FF-42A0-9933-F22CEB071E01}"/>
                </a:ext>
              </a:extLst>
            </p:cNvPr>
            <p:cNvSpPr/>
            <p:nvPr/>
          </p:nvSpPr>
          <p:spPr>
            <a:xfrm>
              <a:off x="567940" y="4097160"/>
              <a:ext cx="4389684" cy="552297"/>
            </a:xfrm>
            <a:prstGeom prst="homePlat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bn-IN" sz="2800" dirty="0"/>
                <a:t>মেরু অঞ্চলে তির্যক ভাবে কিরণ দেয়। </a:t>
              </a:r>
              <a:endParaRPr lang="ar-SA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6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5" grpId="0" animBg="1"/>
      <p:bldP spid="25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076D40-B2FB-44D3-90C5-16CFCA3A8ECC}"/>
              </a:ext>
            </a:extLst>
          </p:cNvPr>
          <p:cNvGrpSpPr/>
          <p:nvPr/>
        </p:nvGrpSpPr>
        <p:grpSpPr>
          <a:xfrm>
            <a:off x="5400989" y="489930"/>
            <a:ext cx="4177726" cy="4212730"/>
            <a:chOff x="8015894" y="450881"/>
            <a:chExt cx="4087894" cy="467067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E8CFF87-6BC3-44A0-959C-0073F2D4A78B}"/>
                </a:ext>
              </a:extLst>
            </p:cNvPr>
            <p:cNvGrpSpPr/>
            <p:nvPr/>
          </p:nvGrpSpPr>
          <p:grpSpPr>
            <a:xfrm>
              <a:off x="8015894" y="932974"/>
              <a:ext cx="4087894" cy="3654669"/>
              <a:chOff x="6141361" y="1182857"/>
              <a:chExt cx="4851587" cy="36546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B16977E-0A61-4D77-827A-165EFA39B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3558" y="1182857"/>
                <a:ext cx="3654669" cy="3654669"/>
              </a:xfrm>
              <a:prstGeom prst="rect">
                <a:avLst/>
              </a:prstGeom>
            </p:spPr>
          </p:pic>
          <p:sp>
            <p:nvSpPr>
              <p:cNvPr id="14" name="Minus Sign 13">
                <a:extLst>
                  <a:ext uri="{FF2B5EF4-FFF2-40B4-BE49-F238E27FC236}">
                    <a16:creationId xmlns:a16="http://schemas.microsoft.com/office/drawing/2014/main" id="{25F1BB44-0D9A-4B42-B455-E543D8DE4756}"/>
                  </a:ext>
                </a:extLst>
              </p:cNvPr>
              <p:cNvSpPr/>
              <p:nvPr/>
            </p:nvSpPr>
            <p:spPr>
              <a:xfrm flipV="1">
                <a:off x="6141361" y="2894219"/>
                <a:ext cx="4851587" cy="310701"/>
              </a:xfrm>
              <a:prstGeom prst="mathMinus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617348-51F7-4B28-8CBD-8695D89DFC7B}"/>
                </a:ext>
              </a:extLst>
            </p:cNvPr>
            <p:cNvSpPr txBox="1"/>
            <p:nvPr/>
          </p:nvSpPr>
          <p:spPr>
            <a:xfrm>
              <a:off x="9582361" y="2910317"/>
              <a:ext cx="133742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400" b="1" dirty="0">
                  <a:solidFill>
                    <a:srgbClr val="FF0000"/>
                  </a:solidFill>
                </a:rPr>
                <a:t>বিষুব রেখা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94B1F6-231D-4AA0-B778-637D0A6C843B}"/>
                </a:ext>
              </a:extLst>
            </p:cNvPr>
            <p:cNvSpPr txBox="1"/>
            <p:nvPr/>
          </p:nvSpPr>
          <p:spPr>
            <a:xfrm>
              <a:off x="9204168" y="450881"/>
              <a:ext cx="133742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400" dirty="0">
                  <a:ln w="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উত্তর মেরু </a:t>
              </a:r>
              <a:endParaRPr lang="ar-SA" sz="2400" dirty="0">
                <a:ln w="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5479F5-4F3B-4E93-ACCD-528F5C4C5052}"/>
                </a:ext>
              </a:extLst>
            </p:cNvPr>
            <p:cNvSpPr txBox="1"/>
            <p:nvPr/>
          </p:nvSpPr>
          <p:spPr>
            <a:xfrm>
              <a:off x="9237802" y="4659894"/>
              <a:ext cx="133742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400" dirty="0">
                  <a:ln w="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দক্ষিণ মেরু </a:t>
              </a:r>
              <a:endParaRPr lang="ar-SA" sz="2400" dirty="0">
                <a:ln w="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771027F-9E54-4B64-9814-C3046999F27F}"/>
              </a:ext>
            </a:extLst>
          </p:cNvPr>
          <p:cNvGrpSpPr/>
          <p:nvPr/>
        </p:nvGrpSpPr>
        <p:grpSpPr>
          <a:xfrm>
            <a:off x="3350279" y="1035947"/>
            <a:ext cx="4165285" cy="3054207"/>
            <a:chOff x="5630970" y="1146732"/>
            <a:chExt cx="4165285" cy="305420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40D82C8-86D6-4222-84BE-D2AA27E2F2B8}"/>
                </a:ext>
              </a:extLst>
            </p:cNvPr>
            <p:cNvSpPr/>
            <p:nvPr/>
          </p:nvSpPr>
          <p:spPr>
            <a:xfrm>
              <a:off x="5630970" y="1714029"/>
              <a:ext cx="465030" cy="20893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 err="1"/>
                <a:t>সূর্য</a:t>
              </a:r>
              <a:endParaRPr lang="ar-SA" sz="1100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873458-37BB-411F-ACC0-5249330FCB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6977" y="1146732"/>
              <a:ext cx="3605641" cy="65572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4FE9A21-A024-4F15-966F-FAAEB87D42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7898" y="1548246"/>
              <a:ext cx="3646194" cy="44525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3AD5CC5-CD1B-4BF3-AD04-481C5E5E5F8E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10" y="2515785"/>
              <a:ext cx="3631091" cy="14577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76C7FD8-2678-4490-AD19-C087EC14A349}"/>
                </a:ext>
              </a:extLst>
            </p:cNvPr>
            <p:cNvCxnSpPr>
              <a:cxnSpLocks/>
            </p:cNvCxnSpPr>
            <p:nvPr/>
          </p:nvCxnSpPr>
          <p:spPr>
            <a:xfrm>
              <a:off x="6062875" y="2721193"/>
              <a:ext cx="3717234" cy="2847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4F4D4A5-AC49-4006-A93D-AA2E3C9CF1E4}"/>
                </a:ext>
              </a:extLst>
            </p:cNvPr>
            <p:cNvCxnSpPr>
              <a:cxnSpLocks/>
            </p:cNvCxnSpPr>
            <p:nvPr/>
          </p:nvCxnSpPr>
          <p:spPr>
            <a:xfrm>
              <a:off x="6109258" y="2847089"/>
              <a:ext cx="3564834" cy="3054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EEFB82B-DA3B-4593-8474-0D9EC620672C}"/>
                </a:ext>
              </a:extLst>
            </p:cNvPr>
            <p:cNvCxnSpPr>
              <a:cxnSpLocks/>
            </p:cNvCxnSpPr>
            <p:nvPr/>
          </p:nvCxnSpPr>
          <p:spPr>
            <a:xfrm>
              <a:off x="6102635" y="2933229"/>
              <a:ext cx="3611208" cy="38213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B7B3FB1-D9C0-4FA7-B184-E1D7141D43C5}"/>
                </a:ext>
              </a:extLst>
            </p:cNvPr>
            <p:cNvCxnSpPr>
              <a:cxnSpLocks/>
            </p:cNvCxnSpPr>
            <p:nvPr/>
          </p:nvCxnSpPr>
          <p:spPr>
            <a:xfrm>
              <a:off x="6082754" y="3208979"/>
              <a:ext cx="3617843" cy="50581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D2A3F7-DDE5-49A0-B8F9-5709A683B6E8}"/>
                </a:ext>
              </a:extLst>
            </p:cNvPr>
            <p:cNvCxnSpPr>
              <a:cxnSpLocks/>
            </p:cNvCxnSpPr>
            <p:nvPr/>
          </p:nvCxnSpPr>
          <p:spPr>
            <a:xfrm>
              <a:off x="5996613" y="3429000"/>
              <a:ext cx="3617843" cy="50689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554E69-54A4-4C56-BD09-E54CC2FA24E8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1" y="3655472"/>
              <a:ext cx="3670855" cy="54546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05EECCC-B610-4BF8-AA36-0B69914855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8265" y="1388529"/>
              <a:ext cx="3619686" cy="51883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54A1734-05DB-43A1-AE2C-78E3E2FE0030}"/>
                </a:ext>
              </a:extLst>
            </p:cNvPr>
            <p:cNvCxnSpPr>
              <a:cxnSpLocks/>
            </p:cNvCxnSpPr>
            <p:nvPr/>
          </p:nvCxnSpPr>
          <p:spPr>
            <a:xfrm>
              <a:off x="6056249" y="3329611"/>
              <a:ext cx="3617843" cy="50689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5B08642-39FE-4BE9-A234-A11D7588B63D}"/>
                </a:ext>
              </a:extLst>
            </p:cNvPr>
            <p:cNvCxnSpPr>
              <a:cxnSpLocks/>
            </p:cNvCxnSpPr>
            <p:nvPr/>
          </p:nvCxnSpPr>
          <p:spPr>
            <a:xfrm>
              <a:off x="5970113" y="3548272"/>
              <a:ext cx="3617843" cy="50689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51D78AD-8B27-4807-B275-FC0097061268}"/>
                </a:ext>
              </a:extLst>
            </p:cNvPr>
            <p:cNvCxnSpPr>
              <a:cxnSpLocks/>
            </p:cNvCxnSpPr>
            <p:nvPr/>
          </p:nvCxnSpPr>
          <p:spPr>
            <a:xfrm>
              <a:off x="6056253" y="3051314"/>
              <a:ext cx="3670848" cy="46185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5EED794-F606-4334-A8EB-C1BCEC4A2888}"/>
                </a:ext>
              </a:extLst>
            </p:cNvPr>
            <p:cNvCxnSpPr>
              <a:cxnSpLocks/>
            </p:cNvCxnSpPr>
            <p:nvPr/>
          </p:nvCxnSpPr>
          <p:spPr>
            <a:xfrm>
              <a:off x="6043001" y="2322441"/>
              <a:ext cx="3670842" cy="6295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2626721-F081-4DE1-B768-8E2BE2985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2657" y="2065214"/>
              <a:ext cx="3737214" cy="6880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050E4D4-2372-422A-8295-2F6E0D8316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9041" y="2177858"/>
              <a:ext cx="3737214" cy="6880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F3D91E2-0731-48A1-B94D-B0602E3A6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9409" y="1800171"/>
              <a:ext cx="3757087" cy="267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030B1EA-E337-4B26-87FB-223F997DA6BE}"/>
                </a:ext>
              </a:extLst>
            </p:cNvPr>
            <p:cNvCxnSpPr>
              <a:cxnSpLocks/>
            </p:cNvCxnSpPr>
            <p:nvPr/>
          </p:nvCxnSpPr>
          <p:spPr>
            <a:xfrm>
              <a:off x="6036376" y="2403145"/>
              <a:ext cx="3631091" cy="14577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550DB69-AE45-4D71-8CAC-912050747550}"/>
                </a:ext>
              </a:extLst>
            </p:cNvPr>
            <p:cNvCxnSpPr>
              <a:cxnSpLocks/>
            </p:cNvCxnSpPr>
            <p:nvPr/>
          </p:nvCxnSpPr>
          <p:spPr>
            <a:xfrm>
              <a:off x="6082758" y="2608557"/>
              <a:ext cx="3631091" cy="14577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B3902910-8565-4ABE-8DE3-F796A46095C0}"/>
              </a:ext>
            </a:extLst>
          </p:cNvPr>
          <p:cNvSpPr txBox="1"/>
          <p:nvPr/>
        </p:nvSpPr>
        <p:spPr>
          <a:xfrm>
            <a:off x="636106" y="4939900"/>
            <a:ext cx="1092131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/>
              <a:t>সূর্য যদি বিষূবরেখা বরাবর খাড়া ভাবে কিরণ দেয়,তখন বিষুবরেখার আশেপাশে জলবায়ু গরম থাকে এবং দূরবর্তী স্থান উত্তর মেরু ও দক্ষিণ মেরুতে জলবায়ু শীতল হবে।  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55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3BCE02-BD0A-4DE5-98D6-A6496AD2DB2D}"/>
              </a:ext>
            </a:extLst>
          </p:cNvPr>
          <p:cNvSpPr txBox="1"/>
          <p:nvPr/>
        </p:nvSpPr>
        <p:spPr>
          <a:xfrm>
            <a:off x="4016497" y="838577"/>
            <a:ext cx="367345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bn-IN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কাজ......... </a:t>
            </a:r>
            <a:endParaRPr lang="ar-SA" sz="4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00FD9-FACA-4840-B0B7-3A96C928E84B}"/>
              </a:ext>
            </a:extLst>
          </p:cNvPr>
          <p:cNvSpPr txBox="1"/>
          <p:nvPr/>
        </p:nvSpPr>
        <p:spPr>
          <a:xfrm>
            <a:off x="659567" y="2318611"/>
            <a:ext cx="10732958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0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বিষুবরেখা বরাবর সূর্য যখন খাড়াভাবে কিরণ দেয়।  তখন উত্তর  </a:t>
            </a:r>
          </a:p>
          <a:p>
            <a:r>
              <a:rPr lang="bn-IN" sz="40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মেরু ও দক্ষিণ মেরু কেন শীতল থাকে?  তার দুইটি কারণ লেখ।  </a:t>
            </a:r>
            <a:endParaRPr lang="ar-SA" sz="4000" b="1" dirty="0">
              <a:ln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39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2C5FAF-69B1-4E0F-96DA-9FAE631C6039}"/>
              </a:ext>
            </a:extLst>
          </p:cNvPr>
          <p:cNvSpPr txBox="1"/>
          <p:nvPr/>
        </p:nvSpPr>
        <p:spPr>
          <a:xfrm>
            <a:off x="3520687" y="424749"/>
            <a:ext cx="4376511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B2A9C6-EE9C-48C5-A649-A23D88CFB274}"/>
              </a:ext>
            </a:extLst>
          </p:cNvPr>
          <p:cNvSpPr txBox="1"/>
          <p:nvPr/>
        </p:nvSpPr>
        <p:spPr>
          <a:xfrm>
            <a:off x="753786" y="2529155"/>
            <a:ext cx="4426859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75 ও ৭৬ নং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A8F0B5-8783-4FA0-8557-CE85945AC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56" y="1230633"/>
            <a:ext cx="6467587" cy="492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5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B0E6185-B7AD-4EFF-A44F-B00FF24E8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40" y="5434050"/>
            <a:ext cx="496959" cy="8557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10FB44-1EF5-4B03-BC9C-E921C492C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5" y="4168972"/>
            <a:ext cx="496959" cy="8557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C6EFF9-AEC2-47B4-A64D-3228FE299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61" y="2837377"/>
            <a:ext cx="675859" cy="9254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30CCC6-FB94-4C19-BC1F-F2D636127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23" y="1756569"/>
            <a:ext cx="496959" cy="855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D1E156-E905-4CF2-9F0E-BBFA47AC7AAE}"/>
              </a:ext>
            </a:extLst>
          </p:cNvPr>
          <p:cNvSpPr txBox="1"/>
          <p:nvPr/>
        </p:nvSpPr>
        <p:spPr>
          <a:xfrm>
            <a:off x="3445564" y="429022"/>
            <a:ext cx="435996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</a:rPr>
              <a:t>সঠিক উত্তরটিতে ঠিক চিহ্ন দাও।  </a:t>
            </a:r>
            <a:endParaRPr lang="ar-SA" sz="3200" u="sng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1429B-BD84-468B-83DC-1191A3C468E7}"/>
              </a:ext>
            </a:extLst>
          </p:cNvPr>
          <p:cNvSpPr txBox="1"/>
          <p:nvPr/>
        </p:nvSpPr>
        <p:spPr>
          <a:xfrm>
            <a:off x="695736" y="1106563"/>
            <a:ext cx="6964021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১। কোনটির উপর কোন স্থানের জলবায়ু নির্ভর করে?   </a:t>
            </a:r>
            <a:endParaRPr lang="ar-SA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A1253-71FF-4227-98A0-2DA421B6CEAF}"/>
              </a:ext>
            </a:extLst>
          </p:cNvPr>
          <p:cNvSpPr txBox="1"/>
          <p:nvPr/>
        </p:nvSpPr>
        <p:spPr>
          <a:xfrm>
            <a:off x="728872" y="2385396"/>
            <a:ext cx="4678016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২। বাংলাদেশের জলবায়ু কেমন ?   </a:t>
            </a:r>
            <a:endParaRPr lang="ar-SA" sz="3200" b="1" dirty="0">
              <a:ln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1D541-4C4B-4810-99D6-557038C208E2}"/>
              </a:ext>
            </a:extLst>
          </p:cNvPr>
          <p:cNvSpPr txBox="1"/>
          <p:nvPr/>
        </p:nvSpPr>
        <p:spPr>
          <a:xfrm>
            <a:off x="708992" y="3717237"/>
            <a:ext cx="6964021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৩। বাংলাদেশের বার্ষিক গড় তাপমাত্রা কত?     </a:t>
            </a:r>
            <a:endParaRPr lang="ar-SA" sz="3200" b="1" dirty="0">
              <a:ln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3AA2F-8387-41A6-B0E7-7AA062C92BC6}"/>
              </a:ext>
            </a:extLst>
          </p:cNvPr>
          <p:cNvSpPr txBox="1"/>
          <p:nvPr/>
        </p:nvSpPr>
        <p:spPr>
          <a:xfrm>
            <a:off x="728872" y="4982818"/>
            <a:ext cx="6964021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৪। কোন রেখা বরাবর সূর্য</a:t>
            </a:r>
            <a:r>
              <a:rPr lang="en-US" sz="3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3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খাড়াভাবে কিরণ দেয়?    </a:t>
            </a:r>
            <a:endParaRPr lang="ar-SA" sz="3200" b="1" dirty="0">
              <a:ln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3BFD23-DEF5-48FC-8134-CAD81031576C}"/>
              </a:ext>
            </a:extLst>
          </p:cNvPr>
          <p:cNvSpPr txBox="1"/>
          <p:nvPr/>
        </p:nvSpPr>
        <p:spPr>
          <a:xfrm>
            <a:off x="1060174" y="1771642"/>
            <a:ext cx="18037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ক.বিষু</a:t>
            </a:r>
            <a:r>
              <a:rPr lang="en-US" sz="32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্ব</a:t>
            </a:r>
            <a:r>
              <a:rPr lang="bn-I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রেখা </a:t>
            </a:r>
            <a:endParaRPr lang="ar-SA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172D3-37F2-423E-8F5C-1DE55187EB94}"/>
              </a:ext>
            </a:extLst>
          </p:cNvPr>
          <p:cNvSpPr txBox="1"/>
          <p:nvPr/>
        </p:nvSpPr>
        <p:spPr>
          <a:xfrm>
            <a:off x="2996409" y="1796560"/>
            <a:ext cx="11131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খ.চাঁদ  </a:t>
            </a:r>
            <a:endParaRPr lang="ar-SA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A482D3-91EC-41E6-8A65-3A2770AEDA1E}"/>
              </a:ext>
            </a:extLst>
          </p:cNvPr>
          <p:cNvSpPr txBox="1"/>
          <p:nvPr/>
        </p:nvSpPr>
        <p:spPr>
          <a:xfrm>
            <a:off x="3942520" y="1789373"/>
            <a:ext cx="34521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গ. সূর্য থেকে স্থানটির দূরত্ব   </a:t>
            </a:r>
            <a:endParaRPr lang="ar-SA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E7EF2-A625-472B-8558-A12FBDBC7B6C}"/>
              </a:ext>
            </a:extLst>
          </p:cNvPr>
          <p:cNvSpPr txBox="1"/>
          <p:nvPr/>
        </p:nvSpPr>
        <p:spPr>
          <a:xfrm>
            <a:off x="7527237" y="1804362"/>
            <a:ext cx="37503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ঘ.</a:t>
            </a:r>
            <a:r>
              <a:rPr lang="en-US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সমুদ্র থেকে স্থানটির দূরত্ব  </a:t>
            </a:r>
            <a:endParaRPr lang="ar-SA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849A3D-1FFD-44C0-A891-6DE00C88F716}"/>
              </a:ext>
            </a:extLst>
          </p:cNvPr>
          <p:cNvSpPr txBox="1"/>
          <p:nvPr/>
        </p:nvSpPr>
        <p:spPr>
          <a:xfrm>
            <a:off x="1086683" y="3050477"/>
            <a:ext cx="19944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ক. উষ্ণ ও অর্দ্র </a:t>
            </a:r>
            <a:endParaRPr lang="ar-SA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6CD40E-F973-44AB-8AE9-26F94227049B}"/>
              </a:ext>
            </a:extLst>
          </p:cNvPr>
          <p:cNvSpPr txBox="1"/>
          <p:nvPr/>
        </p:nvSpPr>
        <p:spPr>
          <a:xfrm>
            <a:off x="3366059" y="3070359"/>
            <a:ext cx="19944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খ. শীতল </a:t>
            </a:r>
            <a:endParaRPr lang="ar-SA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746065-1A04-4324-90C4-E000BC3D9F4F}"/>
              </a:ext>
            </a:extLst>
          </p:cNvPr>
          <p:cNvSpPr txBox="1"/>
          <p:nvPr/>
        </p:nvSpPr>
        <p:spPr>
          <a:xfrm>
            <a:off x="5400262" y="3076990"/>
            <a:ext cx="19944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গ. উষ্ণ </a:t>
            </a:r>
            <a:endParaRPr lang="ar-SA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1EC7EC-60F2-46C3-B47F-AD7CE25C8984}"/>
              </a:ext>
            </a:extLst>
          </p:cNvPr>
          <p:cNvSpPr txBox="1"/>
          <p:nvPr/>
        </p:nvSpPr>
        <p:spPr>
          <a:xfrm>
            <a:off x="6990532" y="3108039"/>
            <a:ext cx="19944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ঘ. অর্দ্র </a:t>
            </a:r>
            <a:endParaRPr lang="ar-SA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CAFE27-7231-40D5-A317-67FBA7DF5C24}"/>
              </a:ext>
            </a:extLst>
          </p:cNvPr>
          <p:cNvSpPr txBox="1"/>
          <p:nvPr/>
        </p:nvSpPr>
        <p:spPr>
          <a:xfrm>
            <a:off x="1086683" y="4304475"/>
            <a:ext cx="13119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ক. ২৫</a:t>
            </a:r>
            <a:r>
              <a:rPr lang="en-US" sz="32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°</a:t>
            </a:r>
            <a:r>
              <a:rPr lang="bn-IN" sz="32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</a:t>
            </a:r>
            <a:endParaRPr lang="ar-SA" sz="3200" b="1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A62F24-45E2-4242-B6DE-67CB413A0E5B}"/>
              </a:ext>
            </a:extLst>
          </p:cNvPr>
          <p:cNvSpPr txBox="1"/>
          <p:nvPr/>
        </p:nvSpPr>
        <p:spPr>
          <a:xfrm>
            <a:off x="3375996" y="4335940"/>
            <a:ext cx="13119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খ. ৬০</a:t>
            </a:r>
            <a:r>
              <a:rPr lang="en-US" sz="32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°</a:t>
            </a:r>
            <a:r>
              <a:rPr lang="bn-IN" sz="32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</a:t>
            </a:r>
            <a:endParaRPr lang="ar-SA" sz="3200" b="1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C918A4-0048-4179-A911-0CE7FD9B8093}"/>
              </a:ext>
            </a:extLst>
          </p:cNvPr>
          <p:cNvSpPr txBox="1"/>
          <p:nvPr/>
        </p:nvSpPr>
        <p:spPr>
          <a:xfrm>
            <a:off x="5327375" y="4357484"/>
            <a:ext cx="13119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গ. </a:t>
            </a:r>
            <a:r>
              <a:rPr lang="en-US" sz="32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</a:t>
            </a:r>
            <a:r>
              <a:rPr lang="bn-IN" sz="32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৬</a:t>
            </a:r>
            <a:r>
              <a:rPr lang="en-US" sz="32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°</a:t>
            </a:r>
            <a:r>
              <a:rPr lang="bn-IN" sz="32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</a:t>
            </a:r>
            <a:endParaRPr lang="ar-SA" sz="3200" b="1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47E52-1F65-4423-BC0B-5E3A977F9A47}"/>
              </a:ext>
            </a:extLst>
          </p:cNvPr>
          <p:cNvSpPr txBox="1"/>
          <p:nvPr/>
        </p:nvSpPr>
        <p:spPr>
          <a:xfrm>
            <a:off x="7036911" y="4268882"/>
            <a:ext cx="13119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ঘ. </a:t>
            </a:r>
            <a:r>
              <a:rPr lang="en-US" sz="32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১৬</a:t>
            </a:r>
            <a:r>
              <a:rPr lang="en-US" sz="32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°</a:t>
            </a:r>
            <a:r>
              <a:rPr lang="bn-IN" sz="32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</a:t>
            </a:r>
            <a:endParaRPr lang="ar-SA" sz="3200" b="1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DA2D58-16CF-458B-9857-BE0FB9282BC0}"/>
              </a:ext>
            </a:extLst>
          </p:cNvPr>
          <p:cNvSpPr txBox="1"/>
          <p:nvPr/>
        </p:nvSpPr>
        <p:spPr>
          <a:xfrm>
            <a:off x="1086683" y="5681037"/>
            <a:ext cx="19944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ক. অক্ষাংশ </a:t>
            </a:r>
            <a:endParaRPr lang="ar-SA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CE765F-70CD-42BE-AA7F-6650DE3E8568}"/>
              </a:ext>
            </a:extLst>
          </p:cNvPr>
          <p:cNvSpPr txBox="1"/>
          <p:nvPr/>
        </p:nvSpPr>
        <p:spPr>
          <a:xfrm>
            <a:off x="3296489" y="5652054"/>
            <a:ext cx="19944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খ. বিষুবরেখা </a:t>
            </a:r>
            <a:endParaRPr lang="ar-SA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BD6176-9C56-4AC3-931C-3FEC1ADFC465}"/>
              </a:ext>
            </a:extLst>
          </p:cNvPr>
          <p:cNvSpPr txBox="1"/>
          <p:nvPr/>
        </p:nvSpPr>
        <p:spPr>
          <a:xfrm>
            <a:off x="5393640" y="5640465"/>
            <a:ext cx="19944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গ. দ্রাঘিমাংশ </a:t>
            </a:r>
            <a:endParaRPr lang="ar-SA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7609B3-28C6-4CF5-8516-20570F46305D}"/>
              </a:ext>
            </a:extLst>
          </p:cNvPr>
          <p:cNvSpPr txBox="1"/>
          <p:nvPr/>
        </p:nvSpPr>
        <p:spPr>
          <a:xfrm>
            <a:off x="7116434" y="5628893"/>
            <a:ext cx="19944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ঘ. উত্তর মেরু  </a:t>
            </a:r>
            <a:endParaRPr lang="ar-SA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0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3D5607-1BC0-4F78-8712-971859FB5C10}"/>
              </a:ext>
            </a:extLst>
          </p:cNvPr>
          <p:cNvSpPr txBox="1"/>
          <p:nvPr/>
        </p:nvSpPr>
        <p:spPr>
          <a:xfrm>
            <a:off x="3045990" y="892439"/>
            <a:ext cx="4613984" cy="1558052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D3974-5FC0-4243-8586-265EF96541E1}"/>
              </a:ext>
            </a:extLst>
          </p:cNvPr>
          <p:cNvSpPr txBox="1"/>
          <p:nvPr/>
        </p:nvSpPr>
        <p:spPr>
          <a:xfrm>
            <a:off x="1802295" y="3075057"/>
            <a:ext cx="83621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বিষুবরেখাসহ একটি বিশ্বের মানচিত্র এঁকে আনবে। </a:t>
            </a:r>
            <a:endParaRPr lang="ar-SA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3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A36E66-22EE-4689-A16F-2E6063890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22" y="1941753"/>
            <a:ext cx="6369327" cy="37431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8208CA-0891-4054-9183-95C1E6835F13}"/>
              </a:ext>
            </a:extLst>
          </p:cNvPr>
          <p:cNvSpPr txBox="1"/>
          <p:nvPr/>
        </p:nvSpPr>
        <p:spPr>
          <a:xfrm>
            <a:off x="3083615" y="784134"/>
            <a:ext cx="511533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6000" dirty="0">
                <a:ln w="0">
                  <a:solidFill>
                    <a:schemeClr val="tx2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 ধন্যবাদ </a:t>
            </a:r>
            <a:endParaRPr lang="ar-SA" sz="6000" dirty="0">
              <a:ln w="0">
                <a:solidFill>
                  <a:schemeClr val="tx2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DF0B761-EE0B-47C8-B6C4-2E41BBBCF24B}"/>
              </a:ext>
            </a:extLst>
          </p:cNvPr>
          <p:cNvGrpSpPr/>
          <p:nvPr/>
        </p:nvGrpSpPr>
        <p:grpSpPr>
          <a:xfrm>
            <a:off x="318720" y="2027703"/>
            <a:ext cx="4800600" cy="3046988"/>
            <a:chOff x="-168660" y="468221"/>
            <a:chExt cx="6663519" cy="20306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7C92E2-8BB6-43CF-AD49-3279FAABB4B7}"/>
                </a:ext>
              </a:extLst>
            </p:cNvPr>
            <p:cNvSpPr txBox="1"/>
            <p:nvPr/>
          </p:nvSpPr>
          <p:spPr>
            <a:xfrm>
              <a:off x="-168660" y="468221"/>
              <a:ext cx="6663519" cy="20306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bn-IN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bn-IN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bn-IN" sz="24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আবদুর রহিম</a:t>
              </a:r>
            </a:p>
            <a:p>
              <a:pPr algn="ctr"/>
              <a:r>
                <a:rPr lang="bn-IN" sz="24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সহকারী শিক্ষক </a:t>
              </a:r>
            </a:p>
            <a:p>
              <a:pPr algn="ctr"/>
              <a:r>
                <a:rPr lang="bn-IN" sz="24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রূপকানিয়া মডেল সকারি প্রাথমিক বিদ্যালয় </a:t>
              </a:r>
            </a:p>
            <a:p>
              <a:pPr algn="ctr"/>
              <a:r>
                <a:rPr lang="bn-IN" sz="24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সাতকানিয়া, চট্টগ্রাম </a:t>
              </a:r>
            </a:p>
            <a:p>
              <a:pPr algn="ctr"/>
              <a:r>
                <a:rPr lang="bn-IN" sz="24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মেইল- </a:t>
              </a:r>
              <a:r>
                <a:rPr lang="en-US" sz="24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rahimatgps@gmail.com</a:t>
              </a:r>
              <a:endParaRPr lang="en-US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bn-IN" sz="24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মোবাইল নং- ০১৮১৮৮২৬৯৫৭ </a:t>
              </a:r>
              <a:endParaRPr lang="ar-SA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10" name="Picture 9" descr="Rahim 300.jpg">
              <a:extLst>
                <a:ext uri="{FF2B5EF4-FFF2-40B4-BE49-F238E27FC236}">
                  <a16:creationId xmlns:a16="http://schemas.microsoft.com/office/drawing/2014/main" id="{9F53EFE2-D2BA-4950-ABA8-C5B2A7E33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0053" y="714361"/>
              <a:ext cx="1143000" cy="58393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00D0BC8-94D2-4800-B0B8-7E7102BF3EAD}"/>
              </a:ext>
            </a:extLst>
          </p:cNvPr>
          <p:cNvGrpSpPr/>
          <p:nvPr/>
        </p:nvGrpSpPr>
        <p:grpSpPr>
          <a:xfrm>
            <a:off x="6969226" y="2378530"/>
            <a:ext cx="4799012" cy="2696161"/>
            <a:chOff x="6902966" y="2378530"/>
            <a:chExt cx="4799012" cy="269616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783650-0089-4474-8DA3-46F2FEC42D9C}"/>
                </a:ext>
              </a:extLst>
            </p:cNvPr>
            <p:cNvSpPr txBox="1"/>
            <p:nvPr/>
          </p:nvSpPr>
          <p:spPr>
            <a:xfrm>
              <a:off x="6902966" y="2397035"/>
              <a:ext cx="4799012" cy="2677656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24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+mj-lt"/>
                </a:rPr>
                <a:t>প্রাথমিক বিজ্ঞান</a:t>
              </a:r>
            </a:p>
            <a:p>
              <a:r>
                <a:rPr lang="bn-IN" sz="24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+mj-lt"/>
                </a:rPr>
                <a:t>  শ্রেণিঃ- চতুর্থ</a:t>
              </a:r>
            </a:p>
            <a:p>
              <a:r>
                <a:rPr lang="bn-IN" sz="24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+mj-lt"/>
                </a:rPr>
                <a:t>   অধ্যায়ঃ-১০</a:t>
              </a:r>
            </a:p>
            <a:p>
              <a:r>
                <a:rPr lang="bn-IN" sz="24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+mj-lt"/>
                </a:rPr>
                <a:t>আবহাওয়া ও জলবায়ু</a:t>
              </a:r>
            </a:p>
            <a:p>
              <a:r>
                <a:rPr lang="bn-IN" sz="24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+mj-lt"/>
                </a:rPr>
                <a:t>     (জলবায়ু) </a:t>
              </a:r>
            </a:p>
            <a:p>
              <a:r>
                <a:rPr lang="bn-IN" sz="24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+mj-lt"/>
                </a:rPr>
                <a:t>   পৃষ্ঠঃ-৭৫-৭৭</a:t>
              </a:r>
            </a:p>
            <a:p>
              <a:r>
                <a:rPr lang="bn-IN" sz="24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+mj-lt"/>
                </a:rPr>
                <a:t>সময়ঃ-৪৫ মিনিট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7F712E-B1BC-4A10-A3A1-DA217D295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992" y="2378530"/>
              <a:ext cx="2372450" cy="261518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CCBDC97-73E8-4DED-87CD-09AD86AFDAE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10" y="1745673"/>
            <a:ext cx="1860095" cy="47770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15D7C9-9DB2-4513-9B47-C99030001A52}"/>
              </a:ext>
            </a:extLst>
          </p:cNvPr>
          <p:cNvSpPr/>
          <p:nvPr/>
        </p:nvSpPr>
        <p:spPr>
          <a:xfrm>
            <a:off x="4185896" y="530554"/>
            <a:ext cx="3167855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8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CF45D2-BBDE-4254-8ABB-FA3AA236FCCE}"/>
              </a:ext>
            </a:extLst>
          </p:cNvPr>
          <p:cNvSpPr/>
          <p:nvPr/>
        </p:nvSpPr>
        <p:spPr>
          <a:xfrm>
            <a:off x="604157" y="3105835"/>
            <a:ext cx="10760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http://www.worldbank.org/en/news/video/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2017/06/07</a:t>
            </a:r>
            <a:r>
              <a:rPr lang="en-US" dirty="0"/>
              <a:t>/climate-change-impacts-in-bangladesh</a:t>
            </a:r>
            <a:endParaRPr lang="ar-S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7C74CF-813B-48DC-B479-0430B6535B23}"/>
              </a:ext>
            </a:extLst>
          </p:cNvPr>
          <p:cNvSpPr txBox="1"/>
          <p:nvPr/>
        </p:nvSpPr>
        <p:spPr>
          <a:xfrm>
            <a:off x="1175659" y="1143000"/>
            <a:ext cx="8686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u="sng" dirty="0">
                <a:ln>
                  <a:solidFill>
                    <a:schemeClr val="tx1"/>
                  </a:solidFill>
                </a:ln>
              </a:rPr>
              <a:t>চ</a:t>
            </a:r>
            <a:r>
              <a:rPr lang="bn-BD" sz="6000" b="1" u="sng" dirty="0">
                <a:ln>
                  <a:solidFill>
                    <a:schemeClr val="tx1"/>
                  </a:solidFill>
                </a:ln>
              </a:rPr>
              <a:t>ল</a:t>
            </a:r>
            <a:r>
              <a:rPr lang="en-US" sz="6000" b="1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bn-BD" sz="6000" b="1" u="sng" dirty="0">
                <a:ln>
                  <a:solidFill>
                    <a:schemeClr val="tx1"/>
                  </a:solidFill>
                </a:ln>
              </a:rPr>
              <a:t>ভ</a:t>
            </a:r>
            <a:r>
              <a:rPr lang="en-US" sz="6000" b="1" u="sng" dirty="0" err="1">
                <a:ln>
                  <a:solidFill>
                    <a:schemeClr val="tx1"/>
                  </a:solidFill>
                </a:ln>
              </a:rPr>
              <a:t>িডিও</a:t>
            </a:r>
            <a:r>
              <a:rPr lang="en-US" sz="6000" b="1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6000" b="1" u="sng" dirty="0" err="1">
                <a:ln>
                  <a:solidFill>
                    <a:schemeClr val="tx1"/>
                  </a:solidFill>
                </a:ln>
              </a:rPr>
              <a:t>টি</a:t>
            </a:r>
            <a:r>
              <a:rPr lang="en-US" sz="6000" b="1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6000" b="1" u="sng" dirty="0" err="1">
                <a:ln>
                  <a:solidFill>
                    <a:schemeClr val="tx1"/>
                  </a:solidFill>
                </a:ln>
              </a:rPr>
              <a:t>দেখি</a:t>
            </a:r>
            <a:r>
              <a:rPr lang="en-US" sz="6000" b="1" u="sng" dirty="0">
                <a:ln>
                  <a:solidFill>
                    <a:schemeClr val="tx1"/>
                  </a:solidFill>
                </a:ln>
              </a:rPr>
              <a:t>............।</a:t>
            </a:r>
            <a:endParaRPr lang="ar-SA" sz="6000" b="1" u="sng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7588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037-5A12-477D-AA34-9D9DDD30FE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" b="34801"/>
          <a:stretch/>
        </p:blipFill>
        <p:spPr>
          <a:xfrm>
            <a:off x="799134" y="1068541"/>
            <a:ext cx="3927494" cy="1970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07A0E6-07F5-468A-A46A-D45E134C3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19" y="1175791"/>
            <a:ext cx="3927494" cy="1970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88B993-A9C1-49BB-995A-8F06DC578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51" y="3725123"/>
            <a:ext cx="3927494" cy="1970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04BC40-17EA-4D19-9DF2-4E7B10AEF0B5}"/>
              </a:ext>
            </a:extLst>
          </p:cNvPr>
          <p:cNvSpPr txBox="1"/>
          <p:nvPr/>
        </p:nvSpPr>
        <p:spPr>
          <a:xfrm>
            <a:off x="2220685" y="422210"/>
            <a:ext cx="72172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chemeClr val="tx1"/>
                  </a:solidFill>
                </a:ln>
              </a:rPr>
              <a:t>ছবিতে আমরা কি দেখতে পাচ্ছি? </a:t>
            </a:r>
            <a:endParaRPr lang="ar-SA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CDE7C-EA7F-4D08-9A2C-5BFC96CC200E}"/>
              </a:ext>
            </a:extLst>
          </p:cNvPr>
          <p:cNvSpPr txBox="1"/>
          <p:nvPr/>
        </p:nvSpPr>
        <p:spPr>
          <a:xfrm>
            <a:off x="1804306" y="3214588"/>
            <a:ext cx="17389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chemeClr val="tx1"/>
                  </a:solidFill>
                </a:ln>
              </a:rPr>
              <a:t>খরা </a:t>
            </a:r>
            <a:endParaRPr lang="ar-SA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33BD2-6FEB-44A8-AFEE-8C64A148D3CC}"/>
              </a:ext>
            </a:extLst>
          </p:cNvPr>
          <p:cNvSpPr txBox="1"/>
          <p:nvPr/>
        </p:nvSpPr>
        <p:spPr>
          <a:xfrm>
            <a:off x="8645536" y="3381978"/>
            <a:ext cx="17389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chemeClr val="tx1"/>
                  </a:solidFill>
                </a:ln>
              </a:rPr>
              <a:t>বৃষ্টি  </a:t>
            </a:r>
            <a:endParaRPr lang="ar-SA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E81D97-547C-4A72-814F-371F9F27C79E}"/>
              </a:ext>
            </a:extLst>
          </p:cNvPr>
          <p:cNvSpPr txBox="1"/>
          <p:nvPr/>
        </p:nvSpPr>
        <p:spPr>
          <a:xfrm>
            <a:off x="4956326" y="5827869"/>
            <a:ext cx="17389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chemeClr val="tx1"/>
                  </a:solidFill>
                </a:ln>
              </a:rPr>
              <a:t>শীত   </a:t>
            </a:r>
            <a:endParaRPr lang="ar-SA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9ACDA3-27A9-4584-A26F-492205067BAF}"/>
              </a:ext>
            </a:extLst>
          </p:cNvPr>
          <p:cNvSpPr/>
          <p:nvPr/>
        </p:nvSpPr>
        <p:spPr>
          <a:xfrm>
            <a:off x="636104" y="4036446"/>
            <a:ext cx="3047280" cy="2234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b="1" dirty="0">
                <a:solidFill>
                  <a:srgbClr val="7030A0"/>
                </a:solidFill>
              </a:rPr>
              <a:t>সারা বছর আবহাওয়ার বিভিন্ন অবস্থান 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8B091D-D4FC-4FC3-B297-A9D86BCAF23D}"/>
              </a:ext>
            </a:extLst>
          </p:cNvPr>
          <p:cNvSpPr/>
          <p:nvPr/>
        </p:nvSpPr>
        <p:spPr>
          <a:xfrm>
            <a:off x="8381836" y="4149970"/>
            <a:ext cx="3047280" cy="2120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b="1" dirty="0">
                <a:solidFill>
                  <a:srgbClr val="7030A0"/>
                </a:solidFill>
              </a:rPr>
              <a:t>সারা বছর আবহাওয়ার বিভিন্ন অবস্থান  </a:t>
            </a:r>
            <a:endParaRPr lang="ar-S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3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6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36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36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36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36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8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552D1F2E-6562-4A9C-8040-67AFD1B095B9}"/>
              </a:ext>
            </a:extLst>
          </p:cNvPr>
          <p:cNvSpPr/>
          <p:nvPr/>
        </p:nvSpPr>
        <p:spPr>
          <a:xfrm>
            <a:off x="2544417" y="914399"/>
            <a:ext cx="5989983" cy="1311966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0" rtlCol="1" anchor="ctr"/>
          <a:lstStyle/>
          <a:p>
            <a:pPr algn="ctr"/>
            <a:r>
              <a:rPr lang="bn-I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আজকে আমাদের পাঠ </a:t>
            </a:r>
            <a:endParaRPr lang="ar-SA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49C49-AA37-44AF-A58E-B565AEE509EE}"/>
              </a:ext>
            </a:extLst>
          </p:cNvPr>
          <p:cNvSpPr txBox="1"/>
          <p:nvPr/>
        </p:nvSpPr>
        <p:spPr>
          <a:xfrm>
            <a:off x="3650974" y="3193774"/>
            <a:ext cx="3511826" cy="186204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1500" b="1" dirty="0">
                <a:ln/>
                <a:solidFill>
                  <a:schemeClr val="accent4"/>
                </a:solidFill>
              </a:rPr>
              <a:t>জলবায়ু </a:t>
            </a:r>
            <a:endParaRPr lang="ar-SA" sz="115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0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847017-FF67-4E71-990D-EABDE5FED29E}"/>
              </a:ext>
            </a:extLst>
          </p:cNvPr>
          <p:cNvSpPr txBox="1"/>
          <p:nvPr/>
        </p:nvSpPr>
        <p:spPr>
          <a:xfrm>
            <a:off x="2076310" y="1986807"/>
            <a:ext cx="46564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u="sng" dirty="0">
                <a:solidFill>
                  <a:srgbClr val="0070C0"/>
                </a:solidFill>
              </a:rPr>
              <a:t>এই পাঠ শেষে শিক্ষার্থীরা......... </a:t>
            </a:r>
            <a:endParaRPr lang="ar-SA" sz="3600" b="1" u="sng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C7716B-E7A6-46A0-8A90-42F1B3959284}"/>
              </a:ext>
            </a:extLst>
          </p:cNvPr>
          <p:cNvSpPr txBox="1"/>
          <p:nvPr/>
        </p:nvSpPr>
        <p:spPr>
          <a:xfrm>
            <a:off x="1799489" y="3425177"/>
            <a:ext cx="8401816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13.4.1 </a:t>
            </a:r>
            <a:r>
              <a:rPr lang="bn-BD" sz="54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লবায়ু</a:t>
            </a:r>
            <a:r>
              <a:rPr lang="en-US" sz="54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54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</a:t>
            </a:r>
            <a:r>
              <a:rPr lang="en-US" sz="54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বাখ্যা</a:t>
            </a:r>
            <a:r>
              <a:rPr lang="en-US" sz="54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করবে</a:t>
            </a:r>
            <a:r>
              <a:rPr lang="en-US" sz="54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781FF4-E52A-4E70-9C6F-11E0C909CA6F}"/>
              </a:ext>
            </a:extLst>
          </p:cNvPr>
          <p:cNvSpPr/>
          <p:nvPr/>
        </p:nvSpPr>
        <p:spPr>
          <a:xfrm>
            <a:off x="4201551" y="505655"/>
            <a:ext cx="2954623" cy="127220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4"/>
                </a:solidFill>
              </a:rPr>
              <a:t>শিখনফল</a:t>
            </a:r>
            <a:r>
              <a:rPr lang="en-US" sz="4800" b="1" dirty="0">
                <a:ln/>
                <a:solidFill>
                  <a:schemeClr val="accent4"/>
                </a:solidFill>
              </a:rPr>
              <a:t> </a:t>
            </a:r>
            <a:endParaRPr lang="ar-SA" sz="4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05339FE-D64B-4904-A094-6C3BC730AA30}"/>
              </a:ext>
            </a:extLst>
          </p:cNvPr>
          <p:cNvSpPr txBox="1"/>
          <p:nvPr/>
        </p:nvSpPr>
        <p:spPr>
          <a:xfrm>
            <a:off x="5665204" y="689380"/>
            <a:ext cx="565867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ছবিতে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দেখতে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</a:t>
            </a:r>
            <a:r>
              <a:rPr lang="bn-BD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্ছ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.........?</a:t>
            </a:r>
            <a:endParaRPr lang="ar-SA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3DF8C576-DFD8-45BD-A054-88B5E43B0561}"/>
              </a:ext>
            </a:extLst>
          </p:cNvPr>
          <p:cNvSpPr/>
          <p:nvPr/>
        </p:nvSpPr>
        <p:spPr>
          <a:xfrm>
            <a:off x="516835" y="689380"/>
            <a:ext cx="3996517" cy="946506"/>
          </a:xfrm>
          <a:prstGeom prst="cloudCallout">
            <a:avLst>
              <a:gd name="adj1" fmla="val 39624"/>
              <a:gd name="adj2" fmla="val 601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28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বিশ্বের গড় তাপমাত্রা</a:t>
            </a:r>
            <a:endParaRPr lang="ar-SA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5C861-ECC9-4F50-BAD6-CAE0024B6A1E}"/>
              </a:ext>
            </a:extLst>
          </p:cNvPr>
          <p:cNvSpPr txBox="1"/>
          <p:nvPr/>
        </p:nvSpPr>
        <p:spPr>
          <a:xfrm>
            <a:off x="622851" y="1885502"/>
            <a:ext cx="3472069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r>
              <a:rPr lang="bn-IN" sz="2400" b="1" u="sng" dirty="0">
                <a:solidFill>
                  <a:schemeClr val="accent6">
                    <a:lumMod val="50000"/>
                  </a:schemeClr>
                </a:solidFill>
              </a:rPr>
              <a:t>মানচিত্রের শহর গুলোর বার্ষিক গড় তাপমাত্রা কত তার ছকে লিখি  </a:t>
            </a:r>
            <a:endParaRPr lang="ar-SA" sz="2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0DD2B37-8F27-4008-B0A6-5A078EB9F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304688"/>
              </p:ext>
            </p:extLst>
          </p:nvPr>
        </p:nvGraphicFramePr>
        <p:xfrm>
          <a:off x="543339" y="3126919"/>
          <a:ext cx="3604592" cy="310896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431235">
                  <a:extLst>
                    <a:ext uri="{9D8B030D-6E8A-4147-A177-3AD203B41FA5}">
                      <a16:colId xmlns:a16="http://schemas.microsoft.com/office/drawing/2014/main" val="2033300027"/>
                    </a:ext>
                  </a:extLst>
                </a:gridCol>
                <a:gridCol w="2173357">
                  <a:extLst>
                    <a:ext uri="{9D8B030D-6E8A-4147-A177-3AD203B41FA5}">
                      <a16:colId xmlns:a16="http://schemas.microsoft.com/office/drawing/2014/main" val="3600253046"/>
                    </a:ext>
                  </a:extLst>
                </a:gridCol>
              </a:tblGrid>
              <a:tr h="292448">
                <a:tc>
                  <a:txBody>
                    <a:bodyPr/>
                    <a:lstStyle/>
                    <a:p>
                      <a:pPr algn="ctr" rtl="1"/>
                      <a:r>
                        <a:rPr lang="bn-IN" dirty="0"/>
                        <a:t>গড় তাপমাত্রা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bn-IN" dirty="0"/>
                        <a:t>দেশ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222153"/>
                  </a:ext>
                </a:extLst>
              </a:tr>
              <a:tr h="296510">
                <a:tc>
                  <a:txBody>
                    <a:bodyPr/>
                    <a:lstStyle/>
                    <a:p>
                      <a:pPr algn="l" rtl="1"/>
                      <a:r>
                        <a:rPr lang="bn-IN" sz="2400" b="1" dirty="0">
                          <a:solidFill>
                            <a:srgbClr val="002060"/>
                          </a:solidFill>
                        </a:rPr>
                        <a:t>        ২৬ </a:t>
                      </a:r>
                      <a:endParaRPr lang="ar-SA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bn-IN" b="1" dirty="0"/>
                        <a:t>ঢাকা,বাংলাদেশ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669567"/>
                  </a:ext>
                </a:extLst>
              </a:tr>
              <a:tr h="296510">
                <a:tc>
                  <a:txBody>
                    <a:bodyPr/>
                    <a:lstStyle/>
                    <a:p>
                      <a:pPr algn="l" rtl="1"/>
                      <a:r>
                        <a:rPr lang="bn-IN" sz="2400" b="1" dirty="0">
                          <a:solidFill>
                            <a:srgbClr val="002060"/>
                          </a:solidFill>
                        </a:rPr>
                        <a:t>         ৬  </a:t>
                      </a:r>
                      <a:endParaRPr lang="ar-SA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bn-IN" sz="1800" b="1" dirty="0"/>
                        <a:t>আমেরিকা,নিউ ইয়ার্ক সিটি</a:t>
                      </a:r>
                      <a:endParaRPr lang="ar-SA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360605"/>
                  </a:ext>
                </a:extLst>
              </a:tr>
              <a:tr h="296510">
                <a:tc>
                  <a:txBody>
                    <a:bodyPr/>
                    <a:lstStyle/>
                    <a:p>
                      <a:pPr algn="l" rtl="1"/>
                      <a:r>
                        <a:rPr lang="bn-IN" sz="2400" b="1" dirty="0">
                          <a:solidFill>
                            <a:srgbClr val="002060"/>
                          </a:solidFill>
                        </a:rPr>
                        <a:t>         ৬</a:t>
                      </a:r>
                      <a:endParaRPr lang="ar-SA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bn-IN" b="1" dirty="0"/>
                        <a:t>রাশিয়া,মস্কো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685185"/>
                  </a:ext>
                </a:extLst>
              </a:tr>
              <a:tr h="296510">
                <a:tc>
                  <a:txBody>
                    <a:bodyPr/>
                    <a:lstStyle/>
                    <a:p>
                      <a:pPr algn="l" rtl="1"/>
                      <a:r>
                        <a:rPr lang="bn-IN" sz="2400" b="1" dirty="0">
                          <a:solidFill>
                            <a:srgbClr val="002060"/>
                          </a:solidFill>
                        </a:rPr>
                        <a:t>        ২৫ </a:t>
                      </a:r>
                      <a:endParaRPr lang="ar-SA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bn-IN" b="1" dirty="0"/>
                        <a:t>অস্ট্রেলিয়া,সিডনি 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738333"/>
                  </a:ext>
                </a:extLst>
              </a:tr>
              <a:tr h="296510">
                <a:tc>
                  <a:txBody>
                    <a:bodyPr/>
                    <a:lstStyle/>
                    <a:p>
                      <a:pPr algn="l" rtl="1"/>
                      <a:r>
                        <a:rPr lang="bn-IN" sz="2400" b="1" dirty="0">
                          <a:solidFill>
                            <a:srgbClr val="002060"/>
                          </a:solidFill>
                        </a:rPr>
                        <a:t>        ১৫ </a:t>
                      </a:r>
                      <a:endParaRPr lang="ar-SA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bn-IN" b="1" dirty="0"/>
                        <a:t>দক্ষিণ আফ্রিকা , জোহানাবার্গ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921651"/>
                  </a:ext>
                </a:extLst>
              </a:tr>
              <a:tr h="296510">
                <a:tc>
                  <a:txBody>
                    <a:bodyPr/>
                    <a:lstStyle/>
                    <a:p>
                      <a:pPr algn="l" rtl="1"/>
                      <a:r>
                        <a:rPr lang="bn-IN" sz="2400" b="1" dirty="0">
                          <a:solidFill>
                            <a:srgbClr val="002060"/>
                          </a:solidFill>
                        </a:rPr>
                        <a:t>       -৩০</a:t>
                      </a:r>
                      <a:endParaRPr lang="ar-SA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bn-IN" b="1" dirty="0"/>
                        <a:t>কানাডা,ইভোনিক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042682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6333DFC-7D36-4142-A9CF-9F0F1F1E9A05}"/>
              </a:ext>
            </a:extLst>
          </p:cNvPr>
          <p:cNvGrpSpPr/>
          <p:nvPr/>
        </p:nvGrpSpPr>
        <p:grpSpPr>
          <a:xfrm>
            <a:off x="4174435" y="1635886"/>
            <a:ext cx="7255462" cy="4566123"/>
            <a:chOff x="4174435" y="1635886"/>
            <a:chExt cx="7255462" cy="456612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77C345A-BE12-4BF8-8D63-79673D58B80A}"/>
                </a:ext>
              </a:extLst>
            </p:cNvPr>
            <p:cNvGrpSpPr/>
            <p:nvPr/>
          </p:nvGrpSpPr>
          <p:grpSpPr>
            <a:xfrm>
              <a:off x="4174435" y="1635886"/>
              <a:ext cx="7255462" cy="4566123"/>
              <a:chOff x="4174435" y="1026282"/>
              <a:chExt cx="7255462" cy="456612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765F91E-3BE2-4485-AB3F-DE0BFE8708B9}"/>
                  </a:ext>
                </a:extLst>
              </p:cNvPr>
              <p:cNvGrpSpPr/>
              <p:nvPr/>
            </p:nvGrpSpPr>
            <p:grpSpPr>
              <a:xfrm>
                <a:off x="4174435" y="1026282"/>
                <a:ext cx="7255462" cy="4566123"/>
                <a:chOff x="2849217" y="151641"/>
                <a:chExt cx="7255462" cy="4566123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1FA55474-B9EA-4E3D-AAC3-663D6BAF8A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475"/>
                <a:stretch/>
              </p:blipFill>
              <p:spPr>
                <a:xfrm>
                  <a:off x="2849217" y="151641"/>
                  <a:ext cx="7228958" cy="3594859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42D2907F-5592-4E50-8965-6E1A6F3A7D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3396"/>
                <a:stretch/>
              </p:blipFill>
              <p:spPr>
                <a:xfrm>
                  <a:off x="2875721" y="3750362"/>
                  <a:ext cx="7228958" cy="96740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29221D71-1C3F-4F87-9CCC-4FB2908063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00939" y="3150706"/>
                <a:ext cx="7189201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241B48-F204-4B65-9245-5ECFB76C5017}"/>
                </a:ext>
              </a:extLst>
            </p:cNvPr>
            <p:cNvSpPr txBox="1"/>
            <p:nvPr/>
          </p:nvSpPr>
          <p:spPr>
            <a:xfrm>
              <a:off x="4513352" y="3715926"/>
              <a:ext cx="138386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ব</a:t>
              </a:r>
              <a:r>
                <a:rPr lang="bn-BD" sz="2400" b="1" dirty="0"/>
                <a:t>িষুব রেখা </a:t>
              </a:r>
              <a:endParaRPr lang="ar-SA" sz="24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B87EAA-2E91-419A-88BD-A6985FFD4527}"/>
                </a:ext>
              </a:extLst>
            </p:cNvPr>
            <p:cNvSpPr txBox="1"/>
            <p:nvPr/>
          </p:nvSpPr>
          <p:spPr>
            <a:xfrm>
              <a:off x="4240700" y="2687252"/>
              <a:ext cx="129871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b="1" dirty="0">
                  <a:solidFill>
                    <a:srgbClr val="7030A0"/>
                  </a:solidFill>
                </a:rPr>
                <a:t>নিউ ইয়ার্ক সিটি</a:t>
              </a:r>
              <a:endParaRPr lang="ar-SA" b="1" dirty="0">
                <a:solidFill>
                  <a:srgbClr val="7030A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9D5516-0E07-46DB-8B69-31459B724AA3}"/>
                </a:ext>
              </a:extLst>
            </p:cNvPr>
            <p:cNvSpPr txBox="1"/>
            <p:nvPr/>
          </p:nvSpPr>
          <p:spPr>
            <a:xfrm>
              <a:off x="8809385" y="2421290"/>
              <a:ext cx="81500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400" b="1" dirty="0">
                  <a:solidFill>
                    <a:srgbClr val="FF0000"/>
                  </a:solidFill>
                </a:rPr>
                <a:t>মস্কো 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AF8B30-A57C-4A6E-A2A0-74D498670F79}"/>
                </a:ext>
              </a:extLst>
            </p:cNvPr>
            <p:cNvSpPr txBox="1"/>
            <p:nvPr/>
          </p:nvSpPr>
          <p:spPr>
            <a:xfrm>
              <a:off x="9422300" y="2952298"/>
              <a:ext cx="81500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4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ঢাকা  </a:t>
              </a:r>
              <a:endParaRPr lang="ar-SA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6091A8-49AF-499F-B6C3-F0DA7B633B3F}"/>
                </a:ext>
              </a:extLst>
            </p:cNvPr>
            <p:cNvSpPr txBox="1"/>
            <p:nvPr/>
          </p:nvSpPr>
          <p:spPr>
            <a:xfrm>
              <a:off x="8196471" y="4376907"/>
              <a:ext cx="122582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জোহানাসবার্গ  </a:t>
              </a:r>
              <a:endParaRPr lang="ar-SA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822175-2BA4-487A-9368-0BA7A403A246}"/>
                </a:ext>
              </a:extLst>
            </p:cNvPr>
            <p:cNvSpPr txBox="1"/>
            <p:nvPr/>
          </p:nvSpPr>
          <p:spPr>
            <a:xfrm>
              <a:off x="9680711" y="4106658"/>
              <a:ext cx="84813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সিডনি  </a:t>
              </a:r>
              <a:endParaRPr lang="ar-SA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53BD6F-5FFD-4319-9497-2CBF3214323A}"/>
                </a:ext>
              </a:extLst>
            </p:cNvPr>
            <p:cNvSpPr txBox="1"/>
            <p:nvPr/>
          </p:nvSpPr>
          <p:spPr>
            <a:xfrm>
              <a:off x="4555928" y="1667852"/>
              <a:ext cx="12987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400" b="1" dirty="0">
                  <a:solidFill>
                    <a:srgbClr val="FF0000"/>
                  </a:solidFill>
                </a:rPr>
                <a:t>ইভোনিক 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03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234CE6-F541-4FC4-81EF-464FC2749E77}"/>
              </a:ext>
            </a:extLst>
          </p:cNvPr>
          <p:cNvSpPr txBox="1"/>
          <p:nvPr/>
        </p:nvSpPr>
        <p:spPr>
          <a:xfrm>
            <a:off x="4171582" y="443608"/>
            <a:ext cx="25737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400" b="1" dirty="0">
                <a:solidFill>
                  <a:schemeClr val="accent2">
                    <a:lumMod val="50000"/>
                  </a:schemeClr>
                </a:solidFill>
              </a:rPr>
              <a:t>জলবায়ু কী?  </a:t>
            </a:r>
            <a:endParaRPr lang="ar-S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FC09D-3D35-4757-B67D-3DD9E9C12A75}"/>
              </a:ext>
            </a:extLst>
          </p:cNvPr>
          <p:cNvSpPr txBox="1"/>
          <p:nvPr/>
        </p:nvSpPr>
        <p:spPr>
          <a:xfrm>
            <a:off x="1003495" y="1130103"/>
            <a:ext cx="103631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dirty="0"/>
              <a:t>কোনো স্থানের বহু বছরের আবহাওয়ার গড় অবস্থা হলো জলবায়ু.  </a:t>
            </a:r>
            <a:endParaRPr lang="ar-SA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59422-686B-40A0-8EDC-E8183E3A1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89" y="1837989"/>
            <a:ext cx="6012609" cy="3724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99B18D-C4A0-4FB6-B5F9-8EB0A1BD97FC}"/>
              </a:ext>
            </a:extLst>
          </p:cNvPr>
          <p:cNvSpPr txBox="1"/>
          <p:nvPr/>
        </p:nvSpPr>
        <p:spPr>
          <a:xfrm>
            <a:off x="8883213" y="2687388"/>
            <a:ext cx="104266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bn-BD" sz="2400" b="1" dirty="0"/>
              <a:t>মস্কো ৬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°</a:t>
            </a:r>
            <a:endParaRPr lang="ar-S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C31B65-810F-40E3-88D8-614DFD5E6766}"/>
              </a:ext>
            </a:extLst>
          </p:cNvPr>
          <p:cNvSpPr txBox="1"/>
          <p:nvPr/>
        </p:nvSpPr>
        <p:spPr>
          <a:xfrm>
            <a:off x="9451046" y="3390197"/>
            <a:ext cx="116394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bn-BD" sz="2400" b="1" dirty="0"/>
              <a:t>ঢাকা ২৬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°</a:t>
            </a:r>
            <a:endParaRPr lang="ar-SA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73DAF-9CAF-4D09-BE94-3B073983B478}"/>
              </a:ext>
            </a:extLst>
          </p:cNvPr>
          <p:cNvSpPr txBox="1"/>
          <p:nvPr/>
        </p:nvSpPr>
        <p:spPr>
          <a:xfrm>
            <a:off x="679738" y="4092349"/>
            <a:ext cx="451511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বাংলাদেশের ঢাকার বার্ষিক গড় তাপমাত্রা হচ্ছে  ২৬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°</a:t>
            </a:r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(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ডিগ্রী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)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সেলসিয়াস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।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বা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ং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ল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া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দ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েশের জলবায়ু উষ্ণ ও আদ্র।  </a:t>
            </a:r>
            <a:endParaRPr lang="ar-SA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A6E9B-DED0-4F77-BBD0-473CE395870B}"/>
              </a:ext>
            </a:extLst>
          </p:cNvPr>
          <p:cNvSpPr txBox="1"/>
          <p:nvPr/>
        </p:nvSpPr>
        <p:spPr>
          <a:xfrm>
            <a:off x="778211" y="5874329"/>
            <a:ext cx="108439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bn-BD" sz="2800" b="1" dirty="0">
                <a:ln w="0">
                  <a:solidFill>
                    <a:schemeClr val="tx1"/>
                  </a:solidFill>
                </a:ln>
                <a:latin typeface="+mj-lt"/>
              </a:rPr>
              <a:t>রাশিয়ার মস্কো শহরের বার্ষিক গড় তাপমাত্রা হচ্ছে ৬</a:t>
            </a:r>
            <a:r>
              <a:rPr 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°</a:t>
            </a:r>
            <a:r>
              <a:rPr lang="bn-BD" sz="2800" b="1" dirty="0">
                <a:ln w="0">
                  <a:solidFill>
                    <a:schemeClr val="tx1"/>
                  </a:solidFill>
                </a:ln>
                <a:latin typeface="+mj-lt"/>
              </a:rPr>
              <a:t> (ডিগ্রী) সেলসিয়াস। রাশিয়ার জলবায়ু শীতল। </a:t>
            </a:r>
            <a:endParaRPr lang="ar-SA" sz="2800" b="1" dirty="0">
              <a:ln w="0">
                <a:solidFill>
                  <a:schemeClr val="tx1"/>
                </a:solidFill>
              </a:ln>
              <a:latin typeface="+mj-lt"/>
            </a:endParaRPr>
          </a:p>
        </p:txBody>
      </p:sp>
      <p:sp>
        <p:nvSpPr>
          <p:cNvPr id="16" name="Arrow: Striped Right 15">
            <a:extLst>
              <a:ext uri="{FF2B5EF4-FFF2-40B4-BE49-F238E27FC236}">
                <a16:creationId xmlns:a16="http://schemas.microsoft.com/office/drawing/2014/main" id="{837E8150-9B6F-4E61-AFE7-55354605ADFB}"/>
              </a:ext>
            </a:extLst>
          </p:cNvPr>
          <p:cNvSpPr/>
          <p:nvPr/>
        </p:nvSpPr>
        <p:spPr>
          <a:xfrm>
            <a:off x="607796" y="2369033"/>
            <a:ext cx="4587055" cy="1098376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ছবির দিকে থাকাও............!!</a:t>
            </a:r>
            <a:endParaRPr lang="ar-SA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35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0" grpId="0" animBg="1"/>
      <p:bldP spid="6" grpId="0"/>
      <p:bldP spid="8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D5D7E0-FD10-46B4-B95D-5939BBD217E1}"/>
              </a:ext>
            </a:extLst>
          </p:cNvPr>
          <p:cNvSpPr txBox="1"/>
          <p:nvPr/>
        </p:nvSpPr>
        <p:spPr>
          <a:xfrm>
            <a:off x="1391478" y="1341298"/>
            <a:ext cx="940904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dirty="0">
                <a:solidFill>
                  <a:schemeClr val="bg2">
                    <a:lumMod val="10000"/>
                  </a:schemeClr>
                </a:solidFill>
              </a:rPr>
              <a:t>কোন নিদিষ্ট স্থানের জলবায়ু ওই স্থানের অক্ষাংশ, সমুদ্রপৃষ্ঠ হতে স্থানটির উচ্চতা ও সমুদ্র থেকে স্থানটির দূরত্বের উপর নির্ভর করে। 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F9C055-299E-4B23-8582-C378072FF5C9}"/>
              </a:ext>
            </a:extLst>
          </p:cNvPr>
          <p:cNvSpPr txBox="1"/>
          <p:nvPr/>
        </p:nvSpPr>
        <p:spPr>
          <a:xfrm>
            <a:off x="3615481" y="531408"/>
            <a:ext cx="45541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u="sng" dirty="0">
                <a:solidFill>
                  <a:schemeClr val="accent6">
                    <a:lumMod val="50000"/>
                  </a:schemeClr>
                </a:solidFill>
              </a:rPr>
              <a:t> জলবায়ু পরিবর্তনের উপাদান  </a:t>
            </a:r>
            <a:endParaRPr lang="ar-SA" sz="36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393A8-8FDB-4E69-813C-60AB8C2AC326}"/>
              </a:ext>
            </a:extLst>
          </p:cNvPr>
          <p:cNvSpPr txBox="1"/>
          <p:nvPr/>
        </p:nvSpPr>
        <p:spPr>
          <a:xfrm>
            <a:off x="675860" y="3786933"/>
            <a:ext cx="33461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dirty="0">
                <a:solidFill>
                  <a:schemeClr val="accent6">
                    <a:lumMod val="50000"/>
                  </a:schemeClr>
                </a:solidFill>
              </a:rPr>
              <a:t> ১। অক্ষাংশ  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37974-3593-45C0-8866-58BE832E4254}"/>
              </a:ext>
            </a:extLst>
          </p:cNvPr>
          <p:cNvSpPr txBox="1"/>
          <p:nvPr/>
        </p:nvSpPr>
        <p:spPr>
          <a:xfrm>
            <a:off x="629478" y="4349308"/>
            <a:ext cx="33461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dirty="0">
                <a:solidFill>
                  <a:schemeClr val="accent6">
                    <a:lumMod val="50000"/>
                  </a:schemeClr>
                </a:solidFill>
              </a:rPr>
              <a:t> ২। সমুদ্রপৃষ্ঠ হতে উচ্চতা 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8F345-EDC9-48B8-B8E8-5C894C12E07D}"/>
              </a:ext>
            </a:extLst>
          </p:cNvPr>
          <p:cNvSpPr txBox="1"/>
          <p:nvPr/>
        </p:nvSpPr>
        <p:spPr>
          <a:xfrm>
            <a:off x="629478" y="4924171"/>
            <a:ext cx="33461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dirty="0">
                <a:solidFill>
                  <a:schemeClr val="accent6">
                    <a:lumMod val="50000"/>
                  </a:schemeClr>
                </a:solidFill>
              </a:rPr>
              <a:t> ৩। সমুদ্র হতে দূরত্ব।  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A3A63-6081-4213-9D23-AA622FEE2149}"/>
              </a:ext>
            </a:extLst>
          </p:cNvPr>
          <p:cNvSpPr txBox="1"/>
          <p:nvPr/>
        </p:nvSpPr>
        <p:spPr>
          <a:xfrm>
            <a:off x="788504" y="2547855"/>
            <a:ext cx="33461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</a:rPr>
              <a:t> 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8D2EAC-A48C-48DD-80DB-AAF35CB8F6A6}"/>
              </a:ext>
            </a:extLst>
          </p:cNvPr>
          <p:cNvGrpSpPr/>
          <p:nvPr/>
        </p:nvGrpSpPr>
        <p:grpSpPr>
          <a:xfrm>
            <a:off x="4285854" y="2995781"/>
            <a:ext cx="6660435" cy="3031453"/>
            <a:chOff x="4305734" y="2054091"/>
            <a:chExt cx="6660435" cy="30314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5E098BA-6C43-4A7E-BB08-DCC24A987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484" r="2822" b="3818"/>
            <a:stretch/>
          </p:blipFill>
          <p:spPr>
            <a:xfrm>
              <a:off x="4305734" y="2054091"/>
              <a:ext cx="6660435" cy="26636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1F8D8B-681E-430A-BFB9-7B2879C1ADC0}"/>
                </a:ext>
              </a:extLst>
            </p:cNvPr>
            <p:cNvSpPr txBox="1"/>
            <p:nvPr/>
          </p:nvSpPr>
          <p:spPr>
            <a:xfrm>
              <a:off x="5845435" y="4685434"/>
              <a:ext cx="2556443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bn-IN" sz="2000" b="1" dirty="0">
                  <a:solidFill>
                    <a:srgbClr val="FF0000"/>
                  </a:solidFill>
                </a:rPr>
                <a:t> জলবায়ু পরিবর্তনের উপাদান  </a:t>
              </a:r>
              <a:endParaRPr lang="ar-SA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96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576</Words>
  <Application>Microsoft Office PowerPoint</Application>
  <PresentationFormat>Widescreen</PresentationFormat>
  <Paragraphs>124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Andalus</vt:lpstr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Rahim</dc:creator>
  <cp:lastModifiedBy>Rahim</cp:lastModifiedBy>
  <cp:revision>150</cp:revision>
  <dcterms:created xsi:type="dcterms:W3CDTF">2019-06-21T13:58:01Z</dcterms:created>
  <dcterms:modified xsi:type="dcterms:W3CDTF">2019-10-18T04:41:19Z</dcterms:modified>
</cp:coreProperties>
</file>