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78" r:id="rId3"/>
    <p:sldId id="284" r:id="rId4"/>
    <p:sldId id="261" r:id="rId5"/>
    <p:sldId id="283" r:id="rId6"/>
    <p:sldId id="285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300" r:id="rId19"/>
    <p:sldId id="302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CC00"/>
    <a:srgbClr val="E1C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4C0AB-D111-4359-AA78-B93E5CA9E6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3E5D6-6143-44F0-BE87-F704AFD2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7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1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9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8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7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2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4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9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510">
              <a:schemeClr val="bg1"/>
            </a:gs>
            <a:gs pos="5000">
              <a:srgbClr val="00CC00"/>
            </a:gs>
            <a:gs pos="62000">
              <a:srgbClr val="FF0000"/>
            </a:gs>
            <a:gs pos="53089">
              <a:schemeClr val="bg1"/>
            </a:gs>
            <a:gs pos="28314">
              <a:schemeClr val="bg1"/>
            </a:gs>
            <a:gs pos="37178">
              <a:srgbClr val="FFFF00"/>
            </a:gs>
            <a:gs pos="83000">
              <a:schemeClr val="bg1"/>
            </a:gs>
            <a:gs pos="20000">
              <a:srgbClr val="FF0000"/>
            </a:gs>
            <a:gs pos="87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r="6378"/>
          <a:stretch/>
        </p:blipFill>
        <p:spPr>
          <a:xfrm flipH="1">
            <a:off x="0" y="2011680"/>
            <a:ext cx="12238892" cy="5247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6559" y="347873"/>
            <a:ext cx="617806" cy="373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pc="50" dirty="0" err="1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3900" b="1" spc="50" dirty="0">
              <a:ln w="0"/>
              <a:solidFill>
                <a:srgbClr val="00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8722" y="313705"/>
            <a:ext cx="286980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7003" y="330788"/>
            <a:ext cx="248294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6705" y="401818"/>
            <a:ext cx="223324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pc="50" dirty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7420" y="507014"/>
            <a:ext cx="906211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 err="1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spc="50" dirty="0">
              <a:ln w="0"/>
              <a:solidFill>
                <a:srgbClr val="00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5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00104 0.429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3692" y="4952999"/>
            <a:ext cx="9686193" cy="954107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এই নদী গুলো বন্যার সময় পলিমাটি বহন করে নিয়ে আসে । পলিমাটি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ধরণের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কাদা। পলিমাটির কারণে আমাদের দেশের মাটি অনেক উর্বর।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94" y="715107"/>
            <a:ext cx="4771292" cy="3996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93" y="715108"/>
            <a:ext cx="4724401" cy="3996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7385" y="4660612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পলিমাটি </a:t>
            </a:r>
            <a:endParaRPr lang="en-GB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31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95" y="256194"/>
            <a:ext cx="3508075" cy="24025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71742" y="3373987"/>
            <a:ext cx="3924018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বাংলাদেশে যেমন অনেক নদী আছে তেমনি আছে অসংখ্য খাল,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বিল,পুকুর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, হাওর ইত্যাদি। এগুলোর মাধ্যমে প্রত্যেক ঋতুতে আমাদের জমিগুলো পানি পেয়ে থাকে।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42" y="284882"/>
            <a:ext cx="3411609" cy="2407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93" y="307685"/>
            <a:ext cx="3329015" cy="2407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06" y="3265199"/>
            <a:ext cx="3508075" cy="2407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5269" y="267418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01246" y="2619127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 </a:t>
            </a:r>
            <a:endParaRPr lang="en-GB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0583" y="562728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হাওর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60" y="3293469"/>
            <a:ext cx="3322748" cy="24078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35269" y="566714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 </a:t>
            </a:r>
            <a:endParaRPr lang="en-GB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8642" y="261912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 </a:t>
            </a:r>
            <a:endParaRPr lang="en-GB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9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20" grpId="0"/>
      <p:bldP spid="21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59553"/>
            <a:ext cx="7467600" cy="4692032"/>
          </a:xfrm>
          <a:prstGeom prst="rect">
            <a:avLst/>
          </a:prstGeom>
          <a:gradFill>
            <a:gsLst>
              <a:gs pos="0">
                <a:srgbClr val="00B0F0"/>
              </a:gs>
              <a:gs pos="27000">
                <a:schemeClr val="accent1">
                  <a:lumMod val="45000"/>
                  <a:lumOff val="55000"/>
                  <a:alpha val="9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TextBox 4"/>
          <p:cNvSpPr txBox="1"/>
          <p:nvPr/>
        </p:nvSpPr>
        <p:spPr>
          <a:xfrm>
            <a:off x="2895600" y="41148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514600" y="5462146"/>
            <a:ext cx="7315200" cy="646331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কৃষিকাজে জমিতে পানি দেওয়াকে সেচ বলে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66240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662940"/>
            <a:ext cx="7467600" cy="3962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30680" y="4785360"/>
            <a:ext cx="8839200" cy="1200329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আমাদের জলাভূমিতে প্রচুর মাছ পাওয়া যায়, যা আমাদের অন্যতম একটি প্রধান খাবার। </a:t>
            </a:r>
          </a:p>
        </p:txBody>
      </p:sp>
    </p:spTree>
    <p:extLst>
      <p:ext uri="{BB962C8B-B14F-4D97-AF65-F5344CB8AC3E}">
        <p14:creationId xmlns:p14="http://schemas.microsoft.com/office/powerpoint/2010/main" val="3701850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60" y="1129791"/>
            <a:ext cx="3672839" cy="35946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5940" y="4860263"/>
            <a:ext cx="8534400" cy="1077218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দেশের দক্ষিণে সমুদ্র উপকূলে চিংড়ি চাষ হয়। চিংড়ি বিদেশে রপ্তানি করে দেশ অনেক বৈদেশিক মুদ্রা আয় করে।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" y="1129791"/>
            <a:ext cx="3451860" cy="3594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19" y="1165860"/>
            <a:ext cx="3670440" cy="35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79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12" y="502920"/>
            <a:ext cx="9347548" cy="4549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3312" y="5326380"/>
            <a:ext cx="9347548" cy="58477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নদীগুলোকে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যাতায়ত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13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406140" y="421065"/>
            <a:ext cx="62026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৫২ পৃষ্টা খুলে </a:t>
            </a:r>
            <a:r>
              <a:rPr lang="bn-IN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20140"/>
            <a:ext cx="8153400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91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8780" y="2606040"/>
            <a:ext cx="8641080" cy="2377440"/>
          </a:xfrm>
          <a:prstGeom prst="rect">
            <a:avLst/>
          </a:prstGeom>
          <a:noFill/>
          <a:ln w="12700" cmpd="sng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দলে বিভক্ত হয়ে প্রশ্নের 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দাওঃ</a:t>
            </a:r>
            <a:endParaRPr lang="bn-BD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বাংলাদেশের কোন তিনটি বিভাগ সমুদ্র সীমানার পাশ দিয়ে গেছে?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বিভাগীয় শহর গূলোর নাম বল।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কোন বিভাগের সমুদ্র উপকূল দীর্ঘতম? </a:t>
            </a:r>
          </a:p>
        </p:txBody>
      </p:sp>
      <p:sp>
        <p:nvSpPr>
          <p:cNvPr id="3" name="Rectangle 2"/>
          <p:cNvSpPr/>
          <p:nvPr/>
        </p:nvSpPr>
        <p:spPr>
          <a:xfrm>
            <a:off x="4857750" y="1394460"/>
            <a:ext cx="2263140" cy="617220"/>
          </a:xfrm>
          <a:prstGeom prst="rect">
            <a:avLst/>
          </a:prstGeom>
          <a:noFill/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bn-BD" sz="32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0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1230" y="2400300"/>
            <a:ext cx="8343900" cy="2811780"/>
          </a:xfrm>
          <a:prstGeom prst="rect">
            <a:avLst/>
          </a:prstGeom>
          <a:noFill/>
          <a:ln w="12700" cmpd="sng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দাও।</a:t>
            </a: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পানি সম্পদ বলতে কী বুঝ?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বাংলাদেশের পাঁচটি বড় নদীর নাম বল?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বাংলাদেশের নদীগুলো কোন সমুদ্রে পড়েছে? 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1610" y="457200"/>
            <a:ext cx="2263140" cy="822960"/>
          </a:xfrm>
          <a:prstGeom prst="rect">
            <a:avLst/>
          </a:prstGeom>
          <a:noFill/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bn-BD" sz="44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00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1121" y="3429000"/>
            <a:ext cx="9585960" cy="95543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3931" y="1234440"/>
            <a:ext cx="2720340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8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63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74283" y="842447"/>
            <a:ext cx="5364480" cy="900053"/>
          </a:xfrm>
          <a:prstGeom prst="rect">
            <a:avLst/>
          </a:prstGeom>
          <a:noFill/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6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96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lang="bn-BD" sz="44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12843" y="1742501"/>
            <a:ext cx="2863432" cy="3200396"/>
            <a:chOff x="1612843" y="1742501"/>
            <a:chExt cx="2863432" cy="3200396"/>
          </a:xfrm>
        </p:grpSpPr>
        <p:sp>
          <p:nvSpPr>
            <p:cNvPr id="13" name="Flowchart: Delay 12"/>
            <p:cNvSpPr/>
            <p:nvPr/>
          </p:nvSpPr>
          <p:spPr>
            <a:xfrm rot="16200000">
              <a:off x="1463218" y="2129133"/>
              <a:ext cx="3200396" cy="2427131"/>
            </a:xfrm>
            <a:prstGeom prst="flowChartDelay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2843" y="2952702"/>
              <a:ext cx="2863432" cy="14927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রোজিনা পারভীন 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endParaRPr lang="bn-IN" sz="1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সোনাপুর সরকারি প্রাথমিক বিদ্যালয়</a:t>
              </a:r>
            </a:p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পাঁচবিবি, জয়পুর হাট।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11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E-mail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100" dirty="0" err="1"/>
                <a:t>anikaayesha1983@gmail.com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089803" y="1768242"/>
            <a:ext cx="2427132" cy="3200396"/>
            <a:chOff x="8089803" y="1768242"/>
            <a:chExt cx="2427132" cy="3200396"/>
          </a:xfrm>
        </p:grpSpPr>
        <p:sp>
          <p:nvSpPr>
            <p:cNvPr id="7" name="TextBox 6"/>
            <p:cNvSpPr txBox="1"/>
            <p:nvPr/>
          </p:nvSpPr>
          <p:spPr>
            <a:xfrm>
              <a:off x="8122213" y="2968090"/>
              <a:ext cx="2394722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বাংলাদেশ ও বিশ্বপরিচয়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dirty="0" err="1"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৩য়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dirty="0" err="1"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আমাদের 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বাংলাদেশ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dirty="0" err="1"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বাংলাদেশের 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নদ নদী </a:t>
              </a:r>
              <a:endParaRPr lang="bn-IN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৪০ </a:t>
              </a:r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lowchart: Delay 11"/>
            <p:cNvSpPr/>
            <p:nvPr/>
          </p:nvSpPr>
          <p:spPr>
            <a:xfrm rot="16200000">
              <a:off x="7703171" y="2154874"/>
              <a:ext cx="3200396" cy="2427131"/>
            </a:xfrm>
            <a:prstGeom prst="flowChartDelay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 rot="10800000" flipV="1">
            <a:off x="5056604" y="2167219"/>
            <a:ext cx="1999839" cy="259119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47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6461" y="3310564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29636" y="4414391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6461" y="3310564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gradFill>
                  <a:gsLst>
                    <a:gs pos="40000">
                      <a:srgbClr val="FF0000"/>
                    </a:gs>
                    <a:gs pos="60000">
                      <a:srgbClr val="00B0F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B0F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gradFill>
                  <a:gsLst>
                    <a:gs pos="40000">
                      <a:srgbClr val="FF0000"/>
                    </a:gs>
                    <a:gs pos="60000">
                      <a:srgbClr val="00B0F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gradFill>
                <a:gsLst>
                  <a:gs pos="40000">
                    <a:srgbClr val="FF0000"/>
                  </a:gs>
                  <a:gs pos="60000">
                    <a:srgbClr val="00B0F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9636" y="4414391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gradFill>
                  <a:gsLst>
                    <a:gs pos="40000">
                      <a:srgbClr val="FF0000"/>
                    </a:gs>
                    <a:gs pos="60000">
                      <a:srgbClr val="00B0F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B0F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gradFill>
                  <a:gsLst>
                    <a:gs pos="40000">
                      <a:srgbClr val="FF0000"/>
                    </a:gs>
                    <a:gs pos="60000">
                      <a:srgbClr val="00B0F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B0F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gradFill>
                  <a:gsLst>
                    <a:gs pos="40000">
                      <a:srgbClr val="FF0000"/>
                    </a:gs>
                    <a:gs pos="60000">
                      <a:srgbClr val="00B0F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B0F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060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817076"/>
            <a:ext cx="6248400" cy="4851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দেখি</a:t>
            </a:r>
            <a:endParaRPr lang="en-GB" sz="40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5157788" y="3182938"/>
          <a:ext cx="18764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4" imgW="1876680" imgH="491040" progId="Package">
                  <p:embed/>
                </p:oleObj>
              </mc:Choice>
              <mc:Fallback>
                <p:oleObj name="Packager Shell Object" showAsIcon="1" r:id="rId4" imgW="18766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57788" y="3182938"/>
                        <a:ext cx="1876425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0006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7880" y="1160826"/>
            <a:ext cx="2564915" cy="94285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4664" y="2332330"/>
            <a:ext cx="7581013" cy="15980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8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নদী</a:t>
            </a:r>
            <a:endParaRPr lang="en-US" sz="88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6389" y="2332330"/>
            <a:ext cx="7581013" cy="15980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800" b="1" dirty="0" smtClean="0">
                <a:ln w="6600">
                  <a:solidFill>
                    <a:srgbClr val="FFFF00"/>
                  </a:solidFill>
                  <a:prstDash val="solid"/>
                </a:ln>
                <a:gradFill>
                  <a:gsLst>
                    <a:gs pos="45121">
                      <a:srgbClr val="677900">
                        <a:lumMod val="99000"/>
                        <a:lumOff val="1000"/>
                      </a:srgbClr>
                    </a:gs>
                    <a:gs pos="10000">
                      <a:srgbClr val="FFFF00"/>
                    </a:gs>
                    <a:gs pos="62000">
                      <a:srgbClr val="FF0000"/>
                    </a:gs>
                    <a:gs pos="83000">
                      <a:schemeClr val="bg1"/>
                    </a:gs>
                    <a:gs pos="33632">
                      <a:srgbClr val="00CC00"/>
                    </a:gs>
                    <a:gs pos="33604">
                      <a:srgbClr val="FF0000"/>
                    </a:gs>
                    <a:gs pos="87000">
                      <a:srgbClr val="00CC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নদী</a:t>
            </a:r>
            <a:endParaRPr lang="en-US" sz="8800" b="1" dirty="0">
              <a:ln w="6600">
                <a:solidFill>
                  <a:srgbClr val="FFFF00"/>
                </a:solidFill>
                <a:prstDash val="solid"/>
              </a:ln>
              <a:gradFill>
                <a:gsLst>
                  <a:gs pos="45121">
                    <a:srgbClr val="677900">
                      <a:lumMod val="99000"/>
                      <a:lumOff val="1000"/>
                    </a:srgbClr>
                  </a:gs>
                  <a:gs pos="10000">
                    <a:srgbClr val="FFFF00"/>
                  </a:gs>
                  <a:gs pos="62000">
                    <a:srgbClr val="FF0000"/>
                  </a:gs>
                  <a:gs pos="83000">
                    <a:schemeClr val="bg1"/>
                  </a:gs>
                  <a:gs pos="33632">
                    <a:srgbClr val="00CC00"/>
                  </a:gs>
                  <a:gs pos="33604">
                    <a:srgbClr val="FF0000"/>
                  </a:gs>
                  <a:gs pos="87000">
                    <a:srgbClr val="00CC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14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9569" y="1582616"/>
            <a:ext cx="10374923" cy="3663462"/>
          </a:xfrm>
          <a:prstGeom prst="rect">
            <a:avLst/>
          </a:prstGeom>
          <a:noFill/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৪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ভৌগলিক  অবস্থার বিবরণ দিতে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পারবে;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মানচিত্রে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প্রধান নদী, রাজধানী, বিভাগীয় শহরগুলো দেখাতে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পারবে;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সম্পদ ( কৃষিজ, বনজ, খনিজ ও পানি) সম্পর্কে বর্ণনা করতে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rved Down Ribbon 4"/>
          <p:cNvSpPr/>
          <p:nvPr/>
        </p:nvSpPr>
        <p:spPr>
          <a:xfrm>
            <a:off x="3634153" y="586154"/>
            <a:ext cx="4273062" cy="656492"/>
          </a:xfrm>
          <a:prstGeom prst="ellipseRibb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67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3008" y="480062"/>
            <a:ext cx="5720443" cy="5212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দেখে বলার চেষ্টা করি</a:t>
            </a:r>
            <a:endParaRPr lang="en-GB" sz="36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27803" y="1019908"/>
            <a:ext cx="7396843" cy="4853354"/>
            <a:chOff x="228600" y="762000"/>
            <a:chExt cx="8610600" cy="5638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762000"/>
              <a:ext cx="8610600" cy="5638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33400" y="9906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কর্ণফুলি নদী </a:t>
              </a:r>
              <a:endParaRPr lang="en-GB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68365" y="1096108"/>
            <a:ext cx="7203882" cy="4853354"/>
            <a:chOff x="228600" y="838200"/>
            <a:chExt cx="6477000" cy="52578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838200"/>
              <a:ext cx="6477000" cy="52578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57200" y="1066800"/>
              <a:ext cx="1295400" cy="430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পদ্মা নদী </a:t>
              </a:r>
              <a:endParaRPr lang="en-GB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20805" y="1172308"/>
            <a:ext cx="7075241" cy="4853354"/>
            <a:chOff x="228600" y="914400"/>
            <a:chExt cx="6400800" cy="4953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914400"/>
              <a:ext cx="6400800" cy="4953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57200" y="1143000"/>
              <a:ext cx="2057400" cy="459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মেঘনা নদী </a:t>
              </a:r>
              <a:endParaRPr lang="en-GB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97005" y="1096108"/>
            <a:ext cx="7075241" cy="4853354"/>
            <a:chOff x="304800" y="914400"/>
            <a:chExt cx="6248400" cy="51816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914400"/>
              <a:ext cx="6248400" cy="51816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57200" y="990600"/>
              <a:ext cx="1752600" cy="48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যমুনা নদী </a:t>
              </a:r>
              <a:endParaRPr lang="en-GB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" name="Picture 19" descr="মানচিত্র নদ নদী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5165" y="1106722"/>
            <a:ext cx="4263081" cy="491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64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04204" y="679938"/>
            <a:ext cx="4745857" cy="54219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দেশে অসংখ্য নদী আছে। কোনটি বড় নদী আবার কোনটি ছোট নদী।  এ নদী গুলো সারা দেশে জালের মত ছড়িয়ে আছে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3"/>
          <a:srcRect l="40065" t="7311" r="8012" b="42512"/>
          <a:stretch/>
        </p:blipFill>
        <p:spPr>
          <a:xfrm>
            <a:off x="1373588" y="612551"/>
            <a:ext cx="4630616" cy="560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18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77063" y="504091"/>
            <a:ext cx="4220597" cy="53457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নদীগুলো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বিভিন্ন পাহাড়- পর্বত থেকে সৃষ্টি হয়ে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ঢা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লুর দিকে বয়ে গেছে। এই নদী গুলো একটি অন্যটির সাথে মিশে বঙ্গোপসাগরে পড়েছে। 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74" y="504091"/>
            <a:ext cx="4645004" cy="53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88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735014"/>
            <a:ext cx="4126523" cy="30655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অসংখ্য নদী আছে বলেই এদেশকে বলা হয়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নদী মাতৃক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দেশ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মানচিত্র নদ নদ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584" y="800099"/>
            <a:ext cx="4393724" cy="49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03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381</Words>
  <Application>Microsoft Office PowerPoint</Application>
  <PresentationFormat>Widescreen</PresentationFormat>
  <Paragraphs>68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Hamim Kaif</cp:lastModifiedBy>
  <cp:revision>140</cp:revision>
  <dcterms:created xsi:type="dcterms:W3CDTF">2019-10-26T10:47:16Z</dcterms:created>
  <dcterms:modified xsi:type="dcterms:W3CDTF">2020-09-05T01:07:04Z</dcterms:modified>
</cp:coreProperties>
</file>