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9" r:id="rId6"/>
  </p:sldMasterIdLst>
  <p:notesMasterIdLst>
    <p:notesMasterId r:id="rId34"/>
  </p:notesMasterIdLst>
  <p:sldIdLst>
    <p:sldId id="276" r:id="rId7"/>
    <p:sldId id="277" r:id="rId8"/>
    <p:sldId id="278" r:id="rId9"/>
    <p:sldId id="279" r:id="rId10"/>
    <p:sldId id="280" r:id="rId11"/>
    <p:sldId id="281" r:id="rId12"/>
    <p:sldId id="256" r:id="rId13"/>
    <p:sldId id="266" r:id="rId14"/>
    <p:sldId id="257" r:id="rId15"/>
    <p:sldId id="267" r:id="rId16"/>
    <p:sldId id="258" r:id="rId17"/>
    <p:sldId id="268" r:id="rId18"/>
    <p:sldId id="259" r:id="rId19"/>
    <p:sldId id="269" r:id="rId20"/>
    <p:sldId id="260" r:id="rId21"/>
    <p:sldId id="270" r:id="rId22"/>
    <p:sldId id="261" r:id="rId23"/>
    <p:sldId id="271" r:id="rId24"/>
    <p:sldId id="262" r:id="rId25"/>
    <p:sldId id="272" r:id="rId26"/>
    <p:sldId id="263" r:id="rId27"/>
    <p:sldId id="273" r:id="rId28"/>
    <p:sldId id="264" r:id="rId29"/>
    <p:sldId id="274" r:id="rId30"/>
    <p:sldId id="265" r:id="rId31"/>
    <p:sldId id="275"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7" d="100"/>
          <a:sy n="67"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67A123-6B08-4A28-AFEA-AFDA7C852129}" type="datetimeFigureOut">
              <a:rPr lang="en-US" smtClean="0"/>
              <a:t>09/04/20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622AF-CF90-42BC-891C-3A8C68DDFC86}" type="slidenum">
              <a:rPr lang="en-US" smtClean="0"/>
              <a:t>‹#›</a:t>
            </a:fld>
            <a:endParaRPr lang="en-US"/>
          </a:p>
        </p:txBody>
      </p:sp>
    </p:spTree>
    <p:extLst>
      <p:ext uri="{BB962C8B-B14F-4D97-AF65-F5344CB8AC3E}">
        <p14:creationId xmlns:p14="http://schemas.microsoft.com/office/powerpoint/2010/main" val="1427210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option is very </a:t>
            </a:r>
            <a:r>
              <a:rPr lang="en-US" dirty="0" err="1" smtClean="0"/>
              <a:t>imporant</a:t>
            </a:r>
            <a:r>
              <a:rPr lang="en-US" dirty="0" smtClean="0"/>
              <a:t>. If you want to make the class fruitful, please follow the instructions in this option carefully before present it in the class.</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09173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mtClean="0"/>
              <a:t>Welcome slide.</a:t>
            </a:r>
            <a:endParaRPr lang="en-US"/>
          </a:p>
        </p:txBody>
      </p:sp>
      <p:sp>
        <p:nvSpPr>
          <p:cNvPr id="4" name="Slide Number Placeholder 3"/>
          <p:cNvSpPr>
            <a:spLocks noGrp="1"/>
          </p:cNvSpPr>
          <p:nvPr>
            <p:ph type="sldNum" sz="quarter" idx="10"/>
          </p:nvPr>
        </p:nvSpPr>
        <p:spPr/>
        <p:txBody>
          <a:bodyPr/>
          <a:lstStyle/>
          <a:p>
            <a:fld id="{D413B743-76B1-42A1-A3FE-368769FCA7C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01352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Aim of this lesson.</a:t>
            </a:r>
            <a:endParaRPr lang="en-US" dirty="0"/>
          </a:p>
        </p:txBody>
      </p:sp>
      <p:sp>
        <p:nvSpPr>
          <p:cNvPr id="4" name="Slide Number Placeholder 3"/>
          <p:cNvSpPr>
            <a:spLocks noGrp="1"/>
          </p:cNvSpPr>
          <p:nvPr>
            <p:ph type="sldNum" sz="quarter" idx="10"/>
          </p:nvPr>
        </p:nvSpPr>
        <p:spPr/>
        <p:txBody>
          <a:bodyPr/>
          <a:lstStyle/>
          <a:p>
            <a:fld id="{8FAE552E-55D0-4223-9635-88447A69949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5537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Ending slide.</a:t>
            </a:r>
            <a:endParaRPr lang="en-US" dirty="0"/>
          </a:p>
        </p:txBody>
      </p:sp>
      <p:sp>
        <p:nvSpPr>
          <p:cNvPr id="4" name="Slide Number Placeholder 3"/>
          <p:cNvSpPr>
            <a:spLocks noGrp="1"/>
          </p:cNvSpPr>
          <p:nvPr>
            <p:ph type="sldNum" sz="quarter" idx="10"/>
          </p:nvPr>
        </p:nvSpPr>
        <p:spPr/>
        <p:txBody>
          <a:bodyPr/>
          <a:lstStyle/>
          <a:p>
            <a:fld id="{7E2640A8-556E-4EBF-A602-B4518828F7A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68710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BEB23-D5E6-452F-91DE-A7F81C261B02}" type="datetimeFigureOut">
              <a:rPr lang="en-US" smtClean="0"/>
              <a:t>09/04/20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41941-DF8E-4AF1-A0EB-DC8038BC9D2B}" type="slidenum">
              <a:rPr lang="en-US" smtClean="0"/>
              <a:t>‹#›</a:t>
            </a:fld>
            <a:endParaRPr lang="en-US"/>
          </a:p>
        </p:txBody>
      </p:sp>
    </p:spTree>
    <p:extLst>
      <p:ext uri="{BB962C8B-B14F-4D97-AF65-F5344CB8AC3E}">
        <p14:creationId xmlns:p14="http://schemas.microsoft.com/office/powerpoint/2010/main" val="101085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BEB23-D5E6-452F-91DE-A7F81C261B02}" type="datetimeFigureOut">
              <a:rPr lang="en-US" smtClean="0"/>
              <a:t>09/04/20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41941-DF8E-4AF1-A0EB-DC8038BC9D2B}" type="slidenum">
              <a:rPr lang="en-US" smtClean="0"/>
              <a:t>‹#›</a:t>
            </a:fld>
            <a:endParaRPr lang="en-US"/>
          </a:p>
        </p:txBody>
      </p:sp>
    </p:spTree>
    <p:extLst>
      <p:ext uri="{BB962C8B-B14F-4D97-AF65-F5344CB8AC3E}">
        <p14:creationId xmlns:p14="http://schemas.microsoft.com/office/powerpoint/2010/main" val="1458567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BEB23-D5E6-452F-91DE-A7F81C261B02}" type="datetimeFigureOut">
              <a:rPr lang="en-US" smtClean="0"/>
              <a:t>09/04/20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41941-DF8E-4AF1-A0EB-DC8038BC9D2B}" type="slidenum">
              <a:rPr lang="en-US" smtClean="0"/>
              <a:t>‹#›</a:t>
            </a:fld>
            <a:endParaRPr lang="en-US"/>
          </a:p>
        </p:txBody>
      </p:sp>
    </p:spTree>
    <p:extLst>
      <p:ext uri="{BB962C8B-B14F-4D97-AF65-F5344CB8AC3E}">
        <p14:creationId xmlns:p14="http://schemas.microsoft.com/office/powerpoint/2010/main" val="2414777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730" indent="0" algn="ctr">
              <a:buNone/>
              <a:defRPr>
                <a:solidFill>
                  <a:schemeClr val="tx1">
                    <a:tint val="75000"/>
                  </a:schemeClr>
                </a:solidFill>
              </a:defRPr>
            </a:lvl2pPr>
            <a:lvl3pPr marL="1083460" indent="0" algn="ctr">
              <a:buNone/>
              <a:defRPr>
                <a:solidFill>
                  <a:schemeClr val="tx1">
                    <a:tint val="75000"/>
                  </a:schemeClr>
                </a:solidFill>
              </a:defRPr>
            </a:lvl3pPr>
            <a:lvl4pPr marL="1625190" indent="0" algn="ctr">
              <a:buNone/>
              <a:defRPr>
                <a:solidFill>
                  <a:schemeClr val="tx1">
                    <a:tint val="75000"/>
                  </a:schemeClr>
                </a:solidFill>
              </a:defRPr>
            </a:lvl4pPr>
            <a:lvl5pPr marL="2166921" indent="0" algn="ctr">
              <a:buNone/>
              <a:defRPr>
                <a:solidFill>
                  <a:schemeClr val="tx1">
                    <a:tint val="75000"/>
                  </a:schemeClr>
                </a:solidFill>
              </a:defRPr>
            </a:lvl5pPr>
            <a:lvl6pPr marL="2708651" indent="0" algn="ctr">
              <a:buNone/>
              <a:defRPr>
                <a:solidFill>
                  <a:schemeClr val="tx1">
                    <a:tint val="75000"/>
                  </a:schemeClr>
                </a:solidFill>
              </a:defRPr>
            </a:lvl6pPr>
            <a:lvl7pPr marL="3250381" indent="0" algn="ctr">
              <a:buNone/>
              <a:defRPr>
                <a:solidFill>
                  <a:schemeClr val="tx1">
                    <a:tint val="75000"/>
                  </a:schemeClr>
                </a:solidFill>
              </a:defRPr>
            </a:lvl7pPr>
            <a:lvl8pPr marL="3792111" indent="0" algn="ctr">
              <a:buNone/>
              <a:defRPr>
                <a:solidFill>
                  <a:schemeClr val="tx1">
                    <a:tint val="75000"/>
                  </a:schemeClr>
                </a:solidFill>
              </a:defRPr>
            </a:lvl8pPr>
            <a:lvl9pPr marL="43338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7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23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765"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82">
                <a:solidFill>
                  <a:schemeClr val="tx1">
                    <a:tint val="75000"/>
                  </a:schemeClr>
                </a:solidFill>
              </a:defRPr>
            </a:lvl1pPr>
            <a:lvl2pPr marL="541730" indent="0">
              <a:buNone/>
              <a:defRPr sz="2118">
                <a:solidFill>
                  <a:schemeClr val="tx1">
                    <a:tint val="75000"/>
                  </a:schemeClr>
                </a:solidFill>
              </a:defRPr>
            </a:lvl2pPr>
            <a:lvl3pPr marL="1083460" indent="0">
              <a:buNone/>
              <a:defRPr sz="1853">
                <a:solidFill>
                  <a:schemeClr val="tx1">
                    <a:tint val="75000"/>
                  </a:schemeClr>
                </a:solidFill>
              </a:defRPr>
            </a:lvl3pPr>
            <a:lvl4pPr marL="1625190" indent="0">
              <a:buNone/>
              <a:defRPr sz="1677">
                <a:solidFill>
                  <a:schemeClr val="tx1">
                    <a:tint val="75000"/>
                  </a:schemeClr>
                </a:solidFill>
              </a:defRPr>
            </a:lvl4pPr>
            <a:lvl5pPr marL="2166921" indent="0">
              <a:buNone/>
              <a:defRPr sz="1677">
                <a:solidFill>
                  <a:schemeClr val="tx1">
                    <a:tint val="75000"/>
                  </a:schemeClr>
                </a:solidFill>
              </a:defRPr>
            </a:lvl5pPr>
            <a:lvl6pPr marL="2708651" indent="0">
              <a:buNone/>
              <a:defRPr sz="1677">
                <a:solidFill>
                  <a:schemeClr val="tx1">
                    <a:tint val="75000"/>
                  </a:schemeClr>
                </a:solidFill>
              </a:defRPr>
            </a:lvl6pPr>
            <a:lvl7pPr marL="3250381" indent="0">
              <a:buNone/>
              <a:defRPr sz="1677">
                <a:solidFill>
                  <a:schemeClr val="tx1">
                    <a:tint val="75000"/>
                  </a:schemeClr>
                </a:solidFill>
              </a:defRPr>
            </a:lvl7pPr>
            <a:lvl8pPr marL="3792111" indent="0">
              <a:buNone/>
              <a:defRPr sz="1677">
                <a:solidFill>
                  <a:schemeClr val="tx1">
                    <a:tint val="75000"/>
                  </a:schemeClr>
                </a:solidFill>
              </a:defRPr>
            </a:lvl8pPr>
            <a:lvl9pPr marL="4333841" indent="0">
              <a:buNone/>
              <a:defRPr sz="167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501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12925"/>
            <a:ext cx="8128000" cy="5130800"/>
          </a:xfrm>
        </p:spPr>
        <p:txBody>
          <a:bodyPr/>
          <a:lstStyle>
            <a:lvl1pPr>
              <a:defRPr sz="3353"/>
            </a:lvl1pPr>
            <a:lvl2pPr>
              <a:defRPr sz="2824"/>
            </a:lvl2pPr>
            <a:lvl3pPr>
              <a:defRPr sz="2382"/>
            </a:lvl3pPr>
            <a:lvl4pPr>
              <a:defRPr sz="2118"/>
            </a:lvl4pPr>
            <a:lvl5pPr>
              <a:defRPr sz="2118"/>
            </a:lvl5pPr>
            <a:lvl6pPr>
              <a:defRPr sz="2118"/>
            </a:lvl6pPr>
            <a:lvl7pPr>
              <a:defRPr sz="2118"/>
            </a:lvl7pPr>
            <a:lvl8pPr>
              <a:defRPr sz="2118"/>
            </a:lvl8pPr>
            <a:lvl9pPr>
              <a:defRPr sz="21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45600" y="1812925"/>
            <a:ext cx="8128000" cy="5130800"/>
          </a:xfrm>
        </p:spPr>
        <p:txBody>
          <a:bodyPr/>
          <a:lstStyle>
            <a:lvl1pPr>
              <a:defRPr sz="3353"/>
            </a:lvl1pPr>
            <a:lvl2pPr>
              <a:defRPr sz="2824"/>
            </a:lvl2pPr>
            <a:lvl3pPr>
              <a:defRPr sz="2382"/>
            </a:lvl3pPr>
            <a:lvl4pPr>
              <a:defRPr sz="2118"/>
            </a:lvl4pPr>
            <a:lvl5pPr>
              <a:defRPr sz="2118"/>
            </a:lvl5pPr>
            <a:lvl6pPr>
              <a:defRPr sz="2118"/>
            </a:lvl6pPr>
            <a:lvl7pPr>
              <a:defRPr sz="2118"/>
            </a:lvl7pPr>
            <a:lvl8pPr>
              <a:defRPr sz="2118"/>
            </a:lvl8pPr>
            <a:lvl9pPr>
              <a:defRPr sz="21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935F2-0182-480B-B969-F14FB9C54BBC}" type="datetimeFigureOut">
              <a:rPr lang="en-US" smtClean="0">
                <a:solidFill>
                  <a:prstClr val="black">
                    <a:tint val="75000"/>
                  </a:prstClr>
                </a:solidFill>
              </a:rPr>
              <a:pPr/>
              <a:t>09/04/20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485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24" b="1"/>
            </a:lvl1pPr>
            <a:lvl2pPr marL="541730" indent="0">
              <a:buNone/>
              <a:defRPr sz="2382" b="1"/>
            </a:lvl2pPr>
            <a:lvl3pPr marL="1083460" indent="0">
              <a:buNone/>
              <a:defRPr sz="2118" b="1"/>
            </a:lvl3pPr>
            <a:lvl4pPr marL="1625190" indent="0">
              <a:buNone/>
              <a:defRPr sz="1853" b="1"/>
            </a:lvl4pPr>
            <a:lvl5pPr marL="2166921" indent="0">
              <a:buNone/>
              <a:defRPr sz="1853" b="1"/>
            </a:lvl5pPr>
            <a:lvl6pPr marL="2708651" indent="0">
              <a:buNone/>
              <a:defRPr sz="1853" b="1"/>
            </a:lvl6pPr>
            <a:lvl7pPr marL="3250381" indent="0">
              <a:buNone/>
              <a:defRPr sz="1853" b="1"/>
            </a:lvl7pPr>
            <a:lvl8pPr marL="3792111" indent="0">
              <a:buNone/>
              <a:defRPr sz="1853" b="1"/>
            </a:lvl8pPr>
            <a:lvl9pPr marL="4333841" indent="0">
              <a:buNone/>
              <a:defRPr sz="185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24"/>
            </a:lvl1pPr>
            <a:lvl2pPr>
              <a:defRPr sz="2382"/>
            </a:lvl2pPr>
            <a:lvl3pPr>
              <a:defRPr sz="2118"/>
            </a:lvl3pPr>
            <a:lvl4pPr>
              <a:defRPr sz="1853"/>
            </a:lvl4pPr>
            <a:lvl5pPr>
              <a:defRPr sz="1853"/>
            </a:lvl5pPr>
            <a:lvl6pPr>
              <a:defRPr sz="1853"/>
            </a:lvl6pPr>
            <a:lvl7pPr>
              <a:defRPr sz="1853"/>
            </a:lvl7pPr>
            <a:lvl8pPr>
              <a:defRPr sz="1853"/>
            </a:lvl8pPr>
            <a:lvl9pPr>
              <a:defRPr sz="18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4" b="1"/>
            </a:lvl1pPr>
            <a:lvl2pPr marL="541730" indent="0">
              <a:buNone/>
              <a:defRPr sz="2382" b="1"/>
            </a:lvl2pPr>
            <a:lvl3pPr marL="1083460" indent="0">
              <a:buNone/>
              <a:defRPr sz="2118" b="1"/>
            </a:lvl3pPr>
            <a:lvl4pPr marL="1625190" indent="0">
              <a:buNone/>
              <a:defRPr sz="1853" b="1"/>
            </a:lvl4pPr>
            <a:lvl5pPr marL="2166921" indent="0">
              <a:buNone/>
              <a:defRPr sz="1853" b="1"/>
            </a:lvl5pPr>
            <a:lvl6pPr marL="2708651" indent="0">
              <a:buNone/>
              <a:defRPr sz="1853" b="1"/>
            </a:lvl6pPr>
            <a:lvl7pPr marL="3250381" indent="0">
              <a:buNone/>
              <a:defRPr sz="1853" b="1"/>
            </a:lvl7pPr>
            <a:lvl8pPr marL="3792111" indent="0">
              <a:buNone/>
              <a:defRPr sz="1853" b="1"/>
            </a:lvl8pPr>
            <a:lvl9pPr marL="4333841" indent="0">
              <a:buNone/>
              <a:defRPr sz="1853"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4"/>
            </a:lvl1pPr>
            <a:lvl2pPr>
              <a:defRPr sz="2382"/>
            </a:lvl2pPr>
            <a:lvl3pPr>
              <a:defRPr sz="2118"/>
            </a:lvl3pPr>
            <a:lvl4pPr>
              <a:defRPr sz="1853"/>
            </a:lvl4pPr>
            <a:lvl5pPr>
              <a:defRPr sz="1853"/>
            </a:lvl5pPr>
            <a:lvl6pPr>
              <a:defRPr sz="1853"/>
            </a:lvl6pPr>
            <a:lvl7pPr>
              <a:defRPr sz="1853"/>
            </a:lvl7pPr>
            <a:lvl8pPr>
              <a:defRPr sz="1853"/>
            </a:lvl8pPr>
            <a:lvl9pPr>
              <a:defRPr sz="18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935F2-0182-480B-B969-F14FB9C54BBC}" type="datetimeFigureOut">
              <a:rPr lang="en-US" smtClean="0">
                <a:solidFill>
                  <a:prstClr val="black">
                    <a:tint val="75000"/>
                  </a:prstClr>
                </a:solidFill>
              </a:rPr>
              <a:pPr/>
              <a:t>09/04/20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085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935F2-0182-480B-B969-F14FB9C54BBC}" type="datetimeFigureOut">
              <a:rPr lang="en-US" smtClean="0">
                <a:solidFill>
                  <a:prstClr val="black">
                    <a:tint val="75000"/>
                  </a:prstClr>
                </a:solidFill>
              </a:rPr>
              <a:pPr/>
              <a:t>09/04/20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221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935F2-0182-480B-B969-F14FB9C54BBC}" type="datetimeFigureOut">
              <a:rPr lang="en-US" smtClean="0">
                <a:solidFill>
                  <a:prstClr val="black">
                    <a:tint val="75000"/>
                  </a:prstClr>
                </a:solidFill>
              </a:rPr>
              <a:pPr/>
              <a:t>09/04/20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913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82" b="1"/>
            </a:lvl1pPr>
          </a:lstStyle>
          <a:p>
            <a:r>
              <a:rPr lang="en-US" smtClean="0"/>
              <a:t>Click to edit Master title style</a:t>
            </a:r>
            <a:endParaRPr lang="en-US"/>
          </a:p>
        </p:txBody>
      </p:sp>
      <p:sp>
        <p:nvSpPr>
          <p:cNvPr id="3" name="Content Placeholder 2"/>
          <p:cNvSpPr>
            <a:spLocks noGrp="1"/>
          </p:cNvSpPr>
          <p:nvPr>
            <p:ph idx="1"/>
          </p:nvPr>
        </p:nvSpPr>
        <p:spPr>
          <a:xfrm>
            <a:off x="4766734" y="273050"/>
            <a:ext cx="6815667" cy="5853113"/>
          </a:xfrm>
        </p:spPr>
        <p:txBody>
          <a:bodyPr/>
          <a:lstStyle>
            <a:lvl1pPr>
              <a:defRPr sz="3794"/>
            </a:lvl1pPr>
            <a:lvl2pPr>
              <a:defRPr sz="3353"/>
            </a:lvl2pPr>
            <a:lvl3pPr>
              <a:defRPr sz="2824"/>
            </a:lvl3pPr>
            <a:lvl4pPr>
              <a:defRPr sz="2382"/>
            </a:lvl4pPr>
            <a:lvl5pPr>
              <a:defRPr sz="2382"/>
            </a:lvl5pPr>
            <a:lvl6pPr>
              <a:defRPr sz="2382"/>
            </a:lvl6pPr>
            <a:lvl7pPr>
              <a:defRPr sz="2382"/>
            </a:lvl7pPr>
            <a:lvl8pPr>
              <a:defRPr sz="2382"/>
            </a:lvl8pPr>
            <a:lvl9pPr>
              <a:defRPr sz="23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77"/>
            </a:lvl1pPr>
            <a:lvl2pPr marL="541730" indent="0">
              <a:buNone/>
              <a:defRPr sz="1412"/>
            </a:lvl2pPr>
            <a:lvl3pPr marL="1083460" indent="0">
              <a:buNone/>
              <a:defRPr sz="1147"/>
            </a:lvl3pPr>
            <a:lvl4pPr marL="1625190" indent="0">
              <a:buNone/>
              <a:defRPr sz="1059"/>
            </a:lvl4pPr>
            <a:lvl5pPr marL="2166921" indent="0">
              <a:buNone/>
              <a:defRPr sz="1059"/>
            </a:lvl5pPr>
            <a:lvl6pPr marL="2708651" indent="0">
              <a:buNone/>
              <a:defRPr sz="1059"/>
            </a:lvl6pPr>
            <a:lvl7pPr marL="3250381" indent="0">
              <a:buNone/>
              <a:defRPr sz="1059"/>
            </a:lvl7pPr>
            <a:lvl8pPr marL="3792111" indent="0">
              <a:buNone/>
              <a:defRPr sz="1059"/>
            </a:lvl8pPr>
            <a:lvl9pPr marL="4333841" indent="0">
              <a:buNone/>
              <a:defRPr sz="105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935F2-0182-480B-B969-F14FB9C54BBC}" type="datetimeFigureOut">
              <a:rPr lang="en-US" smtClean="0">
                <a:solidFill>
                  <a:prstClr val="black">
                    <a:tint val="75000"/>
                  </a:prstClr>
                </a:solidFill>
              </a:rPr>
              <a:pPr/>
              <a:t>09/04/20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BEB23-D5E6-452F-91DE-A7F81C261B02}" type="datetimeFigureOut">
              <a:rPr lang="en-US" smtClean="0"/>
              <a:t>09/04/20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41941-DF8E-4AF1-A0EB-DC8038BC9D2B}" type="slidenum">
              <a:rPr lang="en-US" smtClean="0"/>
              <a:t>‹#›</a:t>
            </a:fld>
            <a:endParaRPr lang="en-US"/>
          </a:p>
        </p:txBody>
      </p:sp>
    </p:spTree>
    <p:extLst>
      <p:ext uri="{BB962C8B-B14F-4D97-AF65-F5344CB8AC3E}">
        <p14:creationId xmlns:p14="http://schemas.microsoft.com/office/powerpoint/2010/main" val="2075983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82"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794"/>
            </a:lvl1pPr>
            <a:lvl2pPr marL="541730" indent="0">
              <a:buNone/>
              <a:defRPr sz="3353"/>
            </a:lvl2pPr>
            <a:lvl3pPr marL="1083460" indent="0">
              <a:buNone/>
              <a:defRPr sz="2824"/>
            </a:lvl3pPr>
            <a:lvl4pPr marL="1625190" indent="0">
              <a:buNone/>
              <a:defRPr sz="2382"/>
            </a:lvl4pPr>
            <a:lvl5pPr marL="2166921" indent="0">
              <a:buNone/>
              <a:defRPr sz="2382"/>
            </a:lvl5pPr>
            <a:lvl6pPr marL="2708651" indent="0">
              <a:buNone/>
              <a:defRPr sz="2382"/>
            </a:lvl6pPr>
            <a:lvl7pPr marL="3250381" indent="0">
              <a:buNone/>
              <a:defRPr sz="2382"/>
            </a:lvl7pPr>
            <a:lvl8pPr marL="3792111" indent="0">
              <a:buNone/>
              <a:defRPr sz="2382"/>
            </a:lvl8pPr>
            <a:lvl9pPr marL="4333841" indent="0">
              <a:buNone/>
              <a:defRPr sz="2382"/>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77"/>
            </a:lvl1pPr>
            <a:lvl2pPr marL="541730" indent="0">
              <a:buNone/>
              <a:defRPr sz="1412"/>
            </a:lvl2pPr>
            <a:lvl3pPr marL="1083460" indent="0">
              <a:buNone/>
              <a:defRPr sz="1147"/>
            </a:lvl3pPr>
            <a:lvl4pPr marL="1625190" indent="0">
              <a:buNone/>
              <a:defRPr sz="1059"/>
            </a:lvl4pPr>
            <a:lvl5pPr marL="2166921" indent="0">
              <a:buNone/>
              <a:defRPr sz="1059"/>
            </a:lvl5pPr>
            <a:lvl6pPr marL="2708651" indent="0">
              <a:buNone/>
              <a:defRPr sz="1059"/>
            </a:lvl6pPr>
            <a:lvl7pPr marL="3250381" indent="0">
              <a:buNone/>
              <a:defRPr sz="1059"/>
            </a:lvl7pPr>
            <a:lvl8pPr marL="3792111" indent="0">
              <a:buNone/>
              <a:defRPr sz="1059"/>
            </a:lvl8pPr>
            <a:lvl9pPr marL="4333841" indent="0">
              <a:buNone/>
              <a:defRPr sz="105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935F2-0182-480B-B969-F14FB9C54BBC}" type="datetimeFigureOut">
              <a:rPr lang="en-US" smtClean="0">
                <a:solidFill>
                  <a:prstClr val="black">
                    <a:tint val="75000"/>
                  </a:prstClr>
                </a:solidFill>
              </a:rPr>
              <a:pPr/>
              <a:t>09/04/20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663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724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11150"/>
            <a:ext cx="4114800"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11150"/>
            <a:ext cx="12141200"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1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BA908E0B-795A-4DBD-BCD4-7D861337950D}" type="datetimeFigureOut">
              <a:rPr lang="en-US" smtClean="0"/>
              <a:pPr/>
              <a:t>09/04/20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857005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08E0B-795A-4DBD-BCD4-7D861337950D}" type="datetimeFigureOut">
              <a:rPr lang="en-US" smtClean="0"/>
              <a:pPr/>
              <a:t>09/04/20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1463241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BA908E0B-795A-4DBD-BCD4-7D861337950D}" type="datetimeFigureOut">
              <a:rPr lang="en-US" smtClean="0"/>
              <a:pPr/>
              <a:t>09/04/20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4256795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908E0B-795A-4DBD-BCD4-7D861337950D}" type="datetimeFigureOut">
              <a:rPr lang="en-US" smtClean="0"/>
              <a:pPr/>
              <a:t>09/04/20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A2391-5D31-497A-995B-119877EFD948}"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9996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908E0B-795A-4DBD-BCD4-7D861337950D}" type="datetimeFigureOut">
              <a:rPr lang="en-US" smtClean="0"/>
              <a:pPr/>
              <a:t>09/04/20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4214490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908E0B-795A-4DBD-BCD4-7D861337950D}" type="datetimeFigureOut">
              <a:rPr lang="en-US" smtClean="0"/>
              <a:pPr/>
              <a:t>09/04/20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321769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8E0B-795A-4DBD-BCD4-7D861337950D}" type="datetimeFigureOut">
              <a:rPr lang="en-US" smtClean="0"/>
              <a:pPr/>
              <a:t>09/04/20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348995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ABEB23-D5E6-452F-91DE-A7F81C261B02}" type="datetimeFigureOut">
              <a:rPr lang="en-US" smtClean="0"/>
              <a:t>09/04/20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41941-DF8E-4AF1-A0EB-DC8038BC9D2B}" type="slidenum">
              <a:rPr lang="en-US" smtClean="0"/>
              <a:t>‹#›</a:t>
            </a:fld>
            <a:endParaRPr lang="en-US"/>
          </a:p>
        </p:txBody>
      </p:sp>
    </p:spTree>
    <p:extLst>
      <p:ext uri="{BB962C8B-B14F-4D97-AF65-F5344CB8AC3E}">
        <p14:creationId xmlns:p14="http://schemas.microsoft.com/office/powerpoint/2010/main" val="174283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BA908E0B-795A-4DBD-BCD4-7D861337950D}" type="datetimeFigureOut">
              <a:rPr lang="en-US" smtClean="0"/>
              <a:pPr/>
              <a:t>09/04/20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68A2391-5D31-497A-995B-119877EFD948}" type="slidenum">
              <a:rPr lang="en-US" smtClean="0">
                <a:solidFill>
                  <a:srgbClr val="434342"/>
                </a:solidFill>
              </a:rPr>
              <a:pPr/>
              <a:t>‹#›</a:t>
            </a:fld>
            <a:endParaRPr lang="en-US">
              <a:solidFill>
                <a:srgbClr val="434342"/>
              </a:solidFill>
            </a:endParaRPr>
          </a:p>
        </p:txBody>
      </p:sp>
    </p:spTree>
    <p:extLst>
      <p:ext uri="{BB962C8B-B14F-4D97-AF65-F5344CB8AC3E}">
        <p14:creationId xmlns:p14="http://schemas.microsoft.com/office/powerpoint/2010/main" val="1748089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08E0B-795A-4DBD-BCD4-7D861337950D}" type="datetimeFigureOut">
              <a:rPr lang="en-US" smtClean="0"/>
              <a:pPr/>
              <a:t>09/04/20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3953649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08E0B-795A-4DBD-BCD4-7D861337950D}" type="datetimeFigureOut">
              <a:rPr lang="en-US" smtClean="0"/>
              <a:pPr/>
              <a:t>09/04/20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3701105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08E0B-795A-4DBD-BCD4-7D861337950D}" type="datetimeFigureOut">
              <a:rPr lang="en-US" smtClean="0"/>
              <a:pPr/>
              <a:t>09/04/20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2237451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04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230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675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38B8E6-2498-4F47-A911-D37806ECCC3C}" type="datetimeFigureOut">
              <a:rPr lang="en-US" smtClean="0">
                <a:solidFill>
                  <a:prstClr val="black">
                    <a:tint val="75000"/>
                  </a:prstClr>
                </a:solidFill>
              </a:rPr>
              <a:pPr/>
              <a:t>09/04/20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4836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38B8E6-2498-4F47-A911-D37806ECCC3C}" type="datetimeFigureOut">
              <a:rPr lang="en-US" smtClean="0">
                <a:solidFill>
                  <a:prstClr val="black">
                    <a:tint val="75000"/>
                  </a:prstClr>
                </a:solidFill>
              </a:rPr>
              <a:pPr/>
              <a:t>09/04/20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888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38B8E6-2498-4F47-A911-D37806ECCC3C}" type="datetimeFigureOut">
              <a:rPr lang="en-US" smtClean="0">
                <a:solidFill>
                  <a:prstClr val="black">
                    <a:tint val="75000"/>
                  </a:prstClr>
                </a:solidFill>
              </a:rPr>
              <a:pPr/>
              <a:t>09/04/20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31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ABEB23-D5E6-452F-91DE-A7F81C261B02}" type="datetimeFigureOut">
              <a:rPr lang="en-US" smtClean="0"/>
              <a:t>09/04/20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41941-DF8E-4AF1-A0EB-DC8038BC9D2B}" type="slidenum">
              <a:rPr lang="en-US" smtClean="0"/>
              <a:t>‹#›</a:t>
            </a:fld>
            <a:endParaRPr lang="en-US"/>
          </a:p>
        </p:txBody>
      </p:sp>
    </p:spTree>
    <p:extLst>
      <p:ext uri="{BB962C8B-B14F-4D97-AF65-F5344CB8AC3E}">
        <p14:creationId xmlns:p14="http://schemas.microsoft.com/office/powerpoint/2010/main" val="1936639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8B8E6-2498-4F47-A911-D37806ECCC3C}" type="datetimeFigureOut">
              <a:rPr lang="en-US" smtClean="0">
                <a:solidFill>
                  <a:prstClr val="black">
                    <a:tint val="75000"/>
                  </a:prstClr>
                </a:solidFill>
              </a:rPr>
              <a:pPr/>
              <a:t>09/04/20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204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38B8E6-2498-4F47-A911-D37806ECCC3C}" type="datetimeFigureOut">
              <a:rPr lang="en-US" smtClean="0">
                <a:solidFill>
                  <a:prstClr val="black">
                    <a:tint val="75000"/>
                  </a:prstClr>
                </a:solidFill>
              </a:rPr>
              <a:pPr/>
              <a:t>09/04/20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435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38B8E6-2498-4F47-A911-D37806ECCC3C}" type="datetimeFigureOut">
              <a:rPr lang="en-US" smtClean="0">
                <a:solidFill>
                  <a:prstClr val="black">
                    <a:tint val="75000"/>
                  </a:prstClr>
                </a:solidFill>
              </a:rPr>
              <a:pPr/>
              <a:t>09/04/20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472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070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176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368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529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3061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2BFCFE-492F-404A-BE64-3EFE118BE127}" type="datetimeFigureOut">
              <a:rPr lang="en-US" smtClean="0">
                <a:solidFill>
                  <a:prstClr val="black">
                    <a:tint val="75000"/>
                  </a:prstClr>
                </a:solidFill>
              </a:rPr>
              <a:pPr/>
              <a:t>09/04/20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605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2BFCFE-492F-404A-BE64-3EFE118BE127}" type="datetimeFigureOut">
              <a:rPr lang="en-US" smtClean="0">
                <a:solidFill>
                  <a:prstClr val="black">
                    <a:tint val="75000"/>
                  </a:prstClr>
                </a:solidFill>
              </a:rPr>
              <a:pPr/>
              <a:t>09/04/20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36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ABEB23-D5E6-452F-91DE-A7F81C261B02}" type="datetimeFigureOut">
              <a:rPr lang="en-US" smtClean="0"/>
              <a:t>09/04/20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241941-DF8E-4AF1-A0EB-DC8038BC9D2B}" type="slidenum">
              <a:rPr lang="en-US" smtClean="0"/>
              <a:t>‹#›</a:t>
            </a:fld>
            <a:endParaRPr lang="en-US"/>
          </a:p>
        </p:txBody>
      </p:sp>
    </p:spTree>
    <p:extLst>
      <p:ext uri="{BB962C8B-B14F-4D97-AF65-F5344CB8AC3E}">
        <p14:creationId xmlns:p14="http://schemas.microsoft.com/office/powerpoint/2010/main" val="29818412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2BFCFE-492F-404A-BE64-3EFE118BE127}" type="datetimeFigureOut">
              <a:rPr lang="en-US" smtClean="0">
                <a:solidFill>
                  <a:prstClr val="black">
                    <a:tint val="75000"/>
                  </a:prstClr>
                </a:solidFill>
              </a:rPr>
              <a:pPr/>
              <a:t>09/04/20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8229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BFCFE-492F-404A-BE64-3EFE118BE127}" type="datetimeFigureOut">
              <a:rPr lang="en-US" smtClean="0">
                <a:solidFill>
                  <a:prstClr val="black">
                    <a:tint val="75000"/>
                  </a:prstClr>
                </a:solidFill>
              </a:rPr>
              <a:pPr/>
              <a:t>09/04/20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923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BFCFE-492F-404A-BE64-3EFE118BE127}" type="datetimeFigureOut">
              <a:rPr lang="en-US" smtClean="0">
                <a:solidFill>
                  <a:prstClr val="black">
                    <a:tint val="75000"/>
                  </a:prstClr>
                </a:solidFill>
              </a:rPr>
              <a:pPr/>
              <a:t>09/04/20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0322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BFCFE-492F-404A-BE64-3EFE118BE127}" type="datetimeFigureOut">
              <a:rPr lang="en-US" smtClean="0">
                <a:solidFill>
                  <a:prstClr val="black">
                    <a:tint val="75000"/>
                  </a:prstClr>
                </a:solidFill>
              </a:rPr>
              <a:pPr/>
              <a:t>09/04/20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195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5419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447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14400" y="1828800"/>
            <a:ext cx="50292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6146800" y="1828800"/>
            <a:ext cx="5029200" cy="3657600"/>
          </a:xfrm>
        </p:spPr>
        <p:txBody>
          <a:bodyPr/>
          <a:lstStyle/>
          <a:p>
            <a:pPr lvl="0"/>
            <a:endParaRPr lang="en-GB" noProof="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05650A5-7F21-45A9-A99B-2E045BBB1C5D}" type="slidenum">
              <a:rPr lang="he-IL">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03159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730" indent="0" algn="ctr">
              <a:buNone/>
              <a:defRPr>
                <a:solidFill>
                  <a:schemeClr val="tx1">
                    <a:tint val="75000"/>
                  </a:schemeClr>
                </a:solidFill>
              </a:defRPr>
            </a:lvl2pPr>
            <a:lvl3pPr marL="1083460" indent="0" algn="ctr">
              <a:buNone/>
              <a:defRPr>
                <a:solidFill>
                  <a:schemeClr val="tx1">
                    <a:tint val="75000"/>
                  </a:schemeClr>
                </a:solidFill>
              </a:defRPr>
            </a:lvl3pPr>
            <a:lvl4pPr marL="1625190" indent="0" algn="ctr">
              <a:buNone/>
              <a:defRPr>
                <a:solidFill>
                  <a:schemeClr val="tx1">
                    <a:tint val="75000"/>
                  </a:schemeClr>
                </a:solidFill>
              </a:defRPr>
            </a:lvl4pPr>
            <a:lvl5pPr marL="2166921" indent="0" algn="ctr">
              <a:buNone/>
              <a:defRPr>
                <a:solidFill>
                  <a:schemeClr val="tx1">
                    <a:tint val="75000"/>
                  </a:schemeClr>
                </a:solidFill>
              </a:defRPr>
            </a:lvl5pPr>
            <a:lvl6pPr marL="2708651" indent="0" algn="ctr">
              <a:buNone/>
              <a:defRPr>
                <a:solidFill>
                  <a:schemeClr val="tx1">
                    <a:tint val="75000"/>
                  </a:schemeClr>
                </a:solidFill>
              </a:defRPr>
            </a:lvl6pPr>
            <a:lvl7pPr marL="3250381" indent="0" algn="ctr">
              <a:buNone/>
              <a:defRPr>
                <a:solidFill>
                  <a:schemeClr val="tx1">
                    <a:tint val="75000"/>
                  </a:schemeClr>
                </a:solidFill>
              </a:defRPr>
            </a:lvl7pPr>
            <a:lvl8pPr marL="3792111" indent="0" algn="ctr">
              <a:buNone/>
              <a:defRPr>
                <a:solidFill>
                  <a:schemeClr val="tx1">
                    <a:tint val="75000"/>
                  </a:schemeClr>
                </a:solidFill>
              </a:defRPr>
            </a:lvl8pPr>
            <a:lvl9pPr marL="4333841"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3083314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BC87D-3C8C-4D2A-B35E-DE998FC2F739}"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863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765"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82">
                <a:solidFill>
                  <a:schemeClr val="tx1">
                    <a:tint val="75000"/>
                  </a:schemeClr>
                </a:solidFill>
              </a:defRPr>
            </a:lvl1pPr>
            <a:lvl2pPr marL="541730" indent="0">
              <a:buNone/>
              <a:defRPr sz="2118">
                <a:solidFill>
                  <a:schemeClr val="tx1">
                    <a:tint val="75000"/>
                  </a:schemeClr>
                </a:solidFill>
              </a:defRPr>
            </a:lvl2pPr>
            <a:lvl3pPr marL="1083460" indent="0">
              <a:buNone/>
              <a:defRPr sz="1853">
                <a:solidFill>
                  <a:schemeClr val="tx1">
                    <a:tint val="75000"/>
                  </a:schemeClr>
                </a:solidFill>
              </a:defRPr>
            </a:lvl3pPr>
            <a:lvl4pPr marL="1625190" indent="0">
              <a:buNone/>
              <a:defRPr sz="1677">
                <a:solidFill>
                  <a:schemeClr val="tx1">
                    <a:tint val="75000"/>
                  </a:schemeClr>
                </a:solidFill>
              </a:defRPr>
            </a:lvl4pPr>
            <a:lvl5pPr marL="2166921" indent="0">
              <a:buNone/>
              <a:defRPr sz="1677">
                <a:solidFill>
                  <a:schemeClr val="tx1">
                    <a:tint val="75000"/>
                  </a:schemeClr>
                </a:solidFill>
              </a:defRPr>
            </a:lvl5pPr>
            <a:lvl6pPr marL="2708651" indent="0">
              <a:buNone/>
              <a:defRPr sz="1677">
                <a:solidFill>
                  <a:schemeClr val="tx1">
                    <a:tint val="75000"/>
                  </a:schemeClr>
                </a:solidFill>
              </a:defRPr>
            </a:lvl6pPr>
            <a:lvl7pPr marL="3250381" indent="0">
              <a:buNone/>
              <a:defRPr sz="1677">
                <a:solidFill>
                  <a:schemeClr val="tx1">
                    <a:tint val="75000"/>
                  </a:schemeClr>
                </a:solidFill>
              </a:defRPr>
            </a:lvl7pPr>
            <a:lvl8pPr marL="3792111" indent="0">
              <a:buNone/>
              <a:defRPr sz="1677">
                <a:solidFill>
                  <a:schemeClr val="tx1">
                    <a:tint val="75000"/>
                  </a:schemeClr>
                </a:solidFill>
              </a:defRPr>
            </a:lvl8pPr>
            <a:lvl9pPr marL="4333841" indent="0">
              <a:buNone/>
              <a:defRPr sz="167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BC87D-3C8C-4D2A-B35E-DE998FC2F739}"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438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ABEB23-D5E6-452F-91DE-A7F81C261B02}" type="datetimeFigureOut">
              <a:rPr lang="en-US" smtClean="0"/>
              <a:t>09/04/20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241941-DF8E-4AF1-A0EB-DC8038BC9D2B}" type="slidenum">
              <a:rPr lang="en-US" smtClean="0"/>
              <a:t>‹#›</a:t>
            </a:fld>
            <a:endParaRPr lang="en-US"/>
          </a:p>
        </p:txBody>
      </p:sp>
    </p:spTree>
    <p:extLst>
      <p:ext uri="{BB962C8B-B14F-4D97-AF65-F5344CB8AC3E}">
        <p14:creationId xmlns:p14="http://schemas.microsoft.com/office/powerpoint/2010/main" val="33370935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353"/>
            </a:lvl1pPr>
            <a:lvl2pPr>
              <a:defRPr sz="2824"/>
            </a:lvl2pPr>
            <a:lvl3pPr>
              <a:defRPr sz="2382"/>
            </a:lvl3pPr>
            <a:lvl4pPr>
              <a:defRPr sz="2118"/>
            </a:lvl4pPr>
            <a:lvl5pPr>
              <a:defRPr sz="2118"/>
            </a:lvl5pPr>
            <a:lvl6pPr>
              <a:defRPr sz="2118"/>
            </a:lvl6pPr>
            <a:lvl7pPr>
              <a:defRPr sz="2118"/>
            </a:lvl7pPr>
            <a:lvl8pPr>
              <a:defRPr sz="2118"/>
            </a:lvl8pPr>
            <a:lvl9pPr>
              <a:defRPr sz="21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353"/>
            </a:lvl1pPr>
            <a:lvl2pPr>
              <a:defRPr sz="2824"/>
            </a:lvl2pPr>
            <a:lvl3pPr>
              <a:defRPr sz="2382"/>
            </a:lvl3pPr>
            <a:lvl4pPr>
              <a:defRPr sz="2118"/>
            </a:lvl4pPr>
            <a:lvl5pPr>
              <a:defRPr sz="2118"/>
            </a:lvl5pPr>
            <a:lvl6pPr>
              <a:defRPr sz="2118"/>
            </a:lvl6pPr>
            <a:lvl7pPr>
              <a:defRPr sz="2118"/>
            </a:lvl7pPr>
            <a:lvl8pPr>
              <a:defRPr sz="2118"/>
            </a:lvl8pPr>
            <a:lvl9pPr>
              <a:defRPr sz="21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0BC87D-3C8C-4D2A-B35E-DE998FC2F739}" type="datetimeFigureOut">
              <a:rPr lang="en-US" smtClean="0">
                <a:solidFill>
                  <a:prstClr val="black">
                    <a:tint val="75000"/>
                  </a:prstClr>
                </a:solidFill>
              </a:rPr>
              <a:pPr/>
              <a:t>09/04/20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707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24" b="1"/>
            </a:lvl1pPr>
            <a:lvl2pPr marL="541730" indent="0">
              <a:buNone/>
              <a:defRPr sz="2382" b="1"/>
            </a:lvl2pPr>
            <a:lvl3pPr marL="1083460" indent="0">
              <a:buNone/>
              <a:defRPr sz="2118" b="1"/>
            </a:lvl3pPr>
            <a:lvl4pPr marL="1625190" indent="0">
              <a:buNone/>
              <a:defRPr sz="1853" b="1"/>
            </a:lvl4pPr>
            <a:lvl5pPr marL="2166921" indent="0">
              <a:buNone/>
              <a:defRPr sz="1853" b="1"/>
            </a:lvl5pPr>
            <a:lvl6pPr marL="2708651" indent="0">
              <a:buNone/>
              <a:defRPr sz="1853" b="1"/>
            </a:lvl6pPr>
            <a:lvl7pPr marL="3250381" indent="0">
              <a:buNone/>
              <a:defRPr sz="1853" b="1"/>
            </a:lvl7pPr>
            <a:lvl8pPr marL="3792111" indent="0">
              <a:buNone/>
              <a:defRPr sz="1853" b="1"/>
            </a:lvl8pPr>
            <a:lvl9pPr marL="4333841" indent="0">
              <a:buNone/>
              <a:defRPr sz="185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24"/>
            </a:lvl1pPr>
            <a:lvl2pPr>
              <a:defRPr sz="2382"/>
            </a:lvl2pPr>
            <a:lvl3pPr>
              <a:defRPr sz="2118"/>
            </a:lvl3pPr>
            <a:lvl4pPr>
              <a:defRPr sz="1853"/>
            </a:lvl4pPr>
            <a:lvl5pPr>
              <a:defRPr sz="1853"/>
            </a:lvl5pPr>
            <a:lvl6pPr>
              <a:defRPr sz="1853"/>
            </a:lvl6pPr>
            <a:lvl7pPr>
              <a:defRPr sz="1853"/>
            </a:lvl7pPr>
            <a:lvl8pPr>
              <a:defRPr sz="1853"/>
            </a:lvl8pPr>
            <a:lvl9pPr>
              <a:defRPr sz="18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4" b="1"/>
            </a:lvl1pPr>
            <a:lvl2pPr marL="541730" indent="0">
              <a:buNone/>
              <a:defRPr sz="2382" b="1"/>
            </a:lvl2pPr>
            <a:lvl3pPr marL="1083460" indent="0">
              <a:buNone/>
              <a:defRPr sz="2118" b="1"/>
            </a:lvl3pPr>
            <a:lvl4pPr marL="1625190" indent="0">
              <a:buNone/>
              <a:defRPr sz="1853" b="1"/>
            </a:lvl4pPr>
            <a:lvl5pPr marL="2166921" indent="0">
              <a:buNone/>
              <a:defRPr sz="1853" b="1"/>
            </a:lvl5pPr>
            <a:lvl6pPr marL="2708651" indent="0">
              <a:buNone/>
              <a:defRPr sz="1853" b="1"/>
            </a:lvl6pPr>
            <a:lvl7pPr marL="3250381" indent="0">
              <a:buNone/>
              <a:defRPr sz="1853" b="1"/>
            </a:lvl7pPr>
            <a:lvl8pPr marL="3792111" indent="0">
              <a:buNone/>
              <a:defRPr sz="1853" b="1"/>
            </a:lvl8pPr>
            <a:lvl9pPr marL="4333841" indent="0">
              <a:buNone/>
              <a:defRPr sz="1853"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4"/>
            </a:lvl1pPr>
            <a:lvl2pPr>
              <a:defRPr sz="2382"/>
            </a:lvl2pPr>
            <a:lvl3pPr>
              <a:defRPr sz="2118"/>
            </a:lvl3pPr>
            <a:lvl4pPr>
              <a:defRPr sz="1853"/>
            </a:lvl4pPr>
            <a:lvl5pPr>
              <a:defRPr sz="1853"/>
            </a:lvl5pPr>
            <a:lvl6pPr>
              <a:defRPr sz="1853"/>
            </a:lvl6pPr>
            <a:lvl7pPr>
              <a:defRPr sz="1853"/>
            </a:lvl7pPr>
            <a:lvl8pPr>
              <a:defRPr sz="1853"/>
            </a:lvl8pPr>
            <a:lvl9pPr>
              <a:defRPr sz="18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0BC87D-3C8C-4D2A-B35E-DE998FC2F739}" type="datetimeFigureOut">
              <a:rPr lang="en-US" smtClean="0">
                <a:solidFill>
                  <a:prstClr val="black">
                    <a:tint val="75000"/>
                  </a:prstClr>
                </a:solidFill>
              </a:rPr>
              <a:pPr/>
              <a:t>09/04/20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799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0BC87D-3C8C-4D2A-B35E-DE998FC2F739}" type="datetimeFigureOut">
              <a:rPr lang="en-US" smtClean="0">
                <a:solidFill>
                  <a:prstClr val="black">
                    <a:tint val="75000"/>
                  </a:prstClr>
                </a:solidFill>
              </a:rPr>
              <a:pPr/>
              <a:t>09/04/20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2803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87213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82" b="1"/>
            </a:lvl1pPr>
          </a:lstStyle>
          <a:p>
            <a:r>
              <a:rPr lang="en-US" smtClean="0"/>
              <a:t>Click to edit Master title style</a:t>
            </a:r>
            <a:endParaRPr lang="en-US"/>
          </a:p>
        </p:txBody>
      </p:sp>
      <p:sp>
        <p:nvSpPr>
          <p:cNvPr id="3" name="Content Placeholder 2"/>
          <p:cNvSpPr>
            <a:spLocks noGrp="1"/>
          </p:cNvSpPr>
          <p:nvPr>
            <p:ph idx="1"/>
          </p:nvPr>
        </p:nvSpPr>
        <p:spPr>
          <a:xfrm>
            <a:off x="4766734" y="273050"/>
            <a:ext cx="6815667" cy="5853113"/>
          </a:xfrm>
        </p:spPr>
        <p:txBody>
          <a:bodyPr/>
          <a:lstStyle>
            <a:lvl1pPr>
              <a:defRPr sz="3794"/>
            </a:lvl1pPr>
            <a:lvl2pPr>
              <a:defRPr sz="3353"/>
            </a:lvl2pPr>
            <a:lvl3pPr>
              <a:defRPr sz="2824"/>
            </a:lvl3pPr>
            <a:lvl4pPr>
              <a:defRPr sz="2382"/>
            </a:lvl4pPr>
            <a:lvl5pPr>
              <a:defRPr sz="2382"/>
            </a:lvl5pPr>
            <a:lvl6pPr>
              <a:defRPr sz="2382"/>
            </a:lvl6pPr>
            <a:lvl7pPr>
              <a:defRPr sz="2382"/>
            </a:lvl7pPr>
            <a:lvl8pPr>
              <a:defRPr sz="2382"/>
            </a:lvl8pPr>
            <a:lvl9pPr>
              <a:defRPr sz="23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77"/>
            </a:lvl1pPr>
            <a:lvl2pPr marL="541730" indent="0">
              <a:buNone/>
              <a:defRPr sz="1412"/>
            </a:lvl2pPr>
            <a:lvl3pPr marL="1083460" indent="0">
              <a:buNone/>
              <a:defRPr sz="1147"/>
            </a:lvl3pPr>
            <a:lvl4pPr marL="1625190" indent="0">
              <a:buNone/>
              <a:defRPr sz="1059"/>
            </a:lvl4pPr>
            <a:lvl5pPr marL="2166921" indent="0">
              <a:buNone/>
              <a:defRPr sz="1059"/>
            </a:lvl5pPr>
            <a:lvl6pPr marL="2708651" indent="0">
              <a:buNone/>
              <a:defRPr sz="1059"/>
            </a:lvl6pPr>
            <a:lvl7pPr marL="3250381" indent="0">
              <a:buNone/>
              <a:defRPr sz="1059"/>
            </a:lvl7pPr>
            <a:lvl8pPr marL="3792111" indent="0">
              <a:buNone/>
              <a:defRPr sz="1059"/>
            </a:lvl8pPr>
            <a:lvl9pPr marL="4333841" indent="0">
              <a:buNone/>
              <a:defRPr sz="105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BC87D-3C8C-4D2A-B35E-DE998FC2F739}" type="datetimeFigureOut">
              <a:rPr lang="en-US" smtClean="0">
                <a:solidFill>
                  <a:prstClr val="black">
                    <a:tint val="75000"/>
                  </a:prstClr>
                </a:solidFill>
              </a:rPr>
              <a:pPr/>
              <a:t>09/04/20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505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82"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794"/>
            </a:lvl1pPr>
            <a:lvl2pPr marL="541730" indent="0">
              <a:buNone/>
              <a:defRPr sz="3353"/>
            </a:lvl2pPr>
            <a:lvl3pPr marL="1083460" indent="0">
              <a:buNone/>
              <a:defRPr sz="2824"/>
            </a:lvl3pPr>
            <a:lvl4pPr marL="1625190" indent="0">
              <a:buNone/>
              <a:defRPr sz="2382"/>
            </a:lvl4pPr>
            <a:lvl5pPr marL="2166921" indent="0">
              <a:buNone/>
              <a:defRPr sz="2382"/>
            </a:lvl5pPr>
            <a:lvl6pPr marL="2708651" indent="0">
              <a:buNone/>
              <a:defRPr sz="2382"/>
            </a:lvl6pPr>
            <a:lvl7pPr marL="3250381" indent="0">
              <a:buNone/>
              <a:defRPr sz="2382"/>
            </a:lvl7pPr>
            <a:lvl8pPr marL="3792111" indent="0">
              <a:buNone/>
              <a:defRPr sz="2382"/>
            </a:lvl8pPr>
            <a:lvl9pPr marL="4333841" indent="0">
              <a:buNone/>
              <a:defRPr sz="2382"/>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77"/>
            </a:lvl1pPr>
            <a:lvl2pPr marL="541730" indent="0">
              <a:buNone/>
              <a:defRPr sz="1412"/>
            </a:lvl2pPr>
            <a:lvl3pPr marL="1083460" indent="0">
              <a:buNone/>
              <a:defRPr sz="1147"/>
            </a:lvl3pPr>
            <a:lvl4pPr marL="1625190" indent="0">
              <a:buNone/>
              <a:defRPr sz="1059"/>
            </a:lvl4pPr>
            <a:lvl5pPr marL="2166921" indent="0">
              <a:buNone/>
              <a:defRPr sz="1059"/>
            </a:lvl5pPr>
            <a:lvl6pPr marL="2708651" indent="0">
              <a:buNone/>
              <a:defRPr sz="1059"/>
            </a:lvl6pPr>
            <a:lvl7pPr marL="3250381" indent="0">
              <a:buNone/>
              <a:defRPr sz="1059"/>
            </a:lvl7pPr>
            <a:lvl8pPr marL="3792111" indent="0">
              <a:buNone/>
              <a:defRPr sz="1059"/>
            </a:lvl8pPr>
            <a:lvl9pPr marL="4333841" indent="0">
              <a:buNone/>
              <a:defRPr sz="105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BC87D-3C8C-4D2A-B35E-DE998FC2F739}" type="datetimeFigureOut">
              <a:rPr lang="en-US" smtClean="0">
                <a:solidFill>
                  <a:prstClr val="black">
                    <a:tint val="75000"/>
                  </a:prstClr>
                </a:solidFill>
              </a:rPr>
              <a:pPr/>
              <a:t>09/04/20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1157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BC87D-3C8C-4D2A-B35E-DE998FC2F739}"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1913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BC87D-3C8C-4D2A-B35E-DE998FC2F739}"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977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BEB23-D5E6-452F-91DE-A7F81C261B02}" type="datetimeFigureOut">
              <a:rPr lang="en-US" smtClean="0"/>
              <a:t>09/04/20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241941-DF8E-4AF1-A0EB-DC8038BC9D2B}" type="slidenum">
              <a:rPr lang="en-US" smtClean="0"/>
              <a:t>‹#›</a:t>
            </a:fld>
            <a:endParaRPr lang="en-US"/>
          </a:p>
        </p:txBody>
      </p:sp>
    </p:spTree>
    <p:extLst>
      <p:ext uri="{BB962C8B-B14F-4D97-AF65-F5344CB8AC3E}">
        <p14:creationId xmlns:p14="http://schemas.microsoft.com/office/powerpoint/2010/main" val="243239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BEB23-D5E6-452F-91DE-A7F81C261B02}" type="datetimeFigureOut">
              <a:rPr lang="en-US" smtClean="0"/>
              <a:t>09/04/20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41941-DF8E-4AF1-A0EB-DC8038BC9D2B}" type="slidenum">
              <a:rPr lang="en-US" smtClean="0"/>
              <a:t>‹#›</a:t>
            </a:fld>
            <a:endParaRPr lang="en-US"/>
          </a:p>
        </p:txBody>
      </p:sp>
    </p:spTree>
    <p:extLst>
      <p:ext uri="{BB962C8B-B14F-4D97-AF65-F5344CB8AC3E}">
        <p14:creationId xmlns:p14="http://schemas.microsoft.com/office/powerpoint/2010/main" val="220282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BEB23-D5E6-452F-91DE-A7F81C261B02}" type="datetimeFigureOut">
              <a:rPr lang="en-US" smtClean="0"/>
              <a:t>09/04/20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41941-DF8E-4AF1-A0EB-DC8038BC9D2B}" type="slidenum">
              <a:rPr lang="en-US" smtClean="0"/>
              <a:t>‹#›</a:t>
            </a:fld>
            <a:endParaRPr lang="en-US"/>
          </a:p>
        </p:txBody>
      </p:sp>
    </p:spTree>
    <p:extLst>
      <p:ext uri="{BB962C8B-B14F-4D97-AF65-F5344CB8AC3E}">
        <p14:creationId xmlns:p14="http://schemas.microsoft.com/office/powerpoint/2010/main" val="321099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BEB23-D5E6-452F-91DE-A7F81C261B02}" type="datetimeFigureOut">
              <a:rPr lang="en-US" smtClean="0"/>
              <a:t>09/04/20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41941-DF8E-4AF1-A0EB-DC8038BC9D2B}" type="slidenum">
              <a:rPr lang="en-US" smtClean="0"/>
              <a:t>‹#›</a:t>
            </a:fld>
            <a:endParaRPr lang="en-US"/>
          </a:p>
        </p:txBody>
      </p:sp>
    </p:spTree>
    <p:extLst>
      <p:ext uri="{BB962C8B-B14F-4D97-AF65-F5344CB8AC3E}">
        <p14:creationId xmlns:p14="http://schemas.microsoft.com/office/powerpoint/2010/main" val="2320839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22786" tIns="61393" rIns="122786" bIns="613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22786" tIns="61393" rIns="122786" bIns="613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122786" tIns="61393" rIns="122786" bIns="61393" rtlCol="0" anchor="ctr"/>
          <a:lstStyle>
            <a:lvl1pPr algn="l">
              <a:defRPr sz="1412">
                <a:solidFill>
                  <a:schemeClr val="tx1">
                    <a:tint val="75000"/>
                  </a:schemeClr>
                </a:solidFill>
              </a:defRPr>
            </a:lvl1pPr>
          </a:lstStyle>
          <a:p>
            <a:pPr defTabSz="1083460"/>
            <a:fld id="{C70935F2-0182-480B-B969-F14FB9C54BBC}" type="datetimeFigureOut">
              <a:rPr lang="en-US" smtClean="0">
                <a:solidFill>
                  <a:prstClr val="black">
                    <a:tint val="75000"/>
                  </a:prstClr>
                </a:solidFill>
              </a:rPr>
              <a:pPr defTabSz="1083460"/>
              <a:t>09/04/20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122786" tIns="61393" rIns="122786" bIns="61393" rtlCol="0" anchor="ctr"/>
          <a:lstStyle>
            <a:lvl1pPr algn="ctr">
              <a:defRPr sz="1412">
                <a:solidFill>
                  <a:schemeClr val="tx1">
                    <a:tint val="75000"/>
                  </a:schemeClr>
                </a:solidFill>
              </a:defRPr>
            </a:lvl1pPr>
          </a:lstStyle>
          <a:p>
            <a:pPr defTabSz="108346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122786" tIns="61393" rIns="122786" bIns="61393" rtlCol="0" anchor="ctr"/>
          <a:lstStyle>
            <a:lvl1pPr algn="r">
              <a:defRPr sz="1412">
                <a:solidFill>
                  <a:schemeClr val="tx1">
                    <a:tint val="75000"/>
                  </a:schemeClr>
                </a:solidFill>
              </a:defRPr>
            </a:lvl1pPr>
          </a:lstStyle>
          <a:p>
            <a:pPr defTabSz="1083460"/>
            <a:fld id="{12347E55-078B-4A78-9626-74D35CD642FF}" type="slidenum">
              <a:rPr lang="en-US" smtClean="0">
                <a:solidFill>
                  <a:prstClr val="black">
                    <a:tint val="75000"/>
                  </a:prstClr>
                </a:solidFill>
              </a:rPr>
              <a:pPr defTabSz="1083460"/>
              <a:t>‹#›</a:t>
            </a:fld>
            <a:endParaRPr lang="en-US">
              <a:solidFill>
                <a:prstClr val="black">
                  <a:tint val="75000"/>
                </a:prstClr>
              </a:solidFill>
            </a:endParaRPr>
          </a:p>
        </p:txBody>
      </p:sp>
    </p:spTree>
    <p:extLst>
      <p:ext uri="{BB962C8B-B14F-4D97-AF65-F5344CB8AC3E}">
        <p14:creationId xmlns:p14="http://schemas.microsoft.com/office/powerpoint/2010/main" val="1548585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83460" rtl="0" eaLnBrk="1" latinLnBrk="0" hangingPunct="1">
        <a:spcBef>
          <a:spcPct val="0"/>
        </a:spcBef>
        <a:buNone/>
        <a:defRPr sz="5206" kern="1200">
          <a:solidFill>
            <a:schemeClr val="tx1"/>
          </a:solidFill>
          <a:latin typeface="+mj-lt"/>
          <a:ea typeface="+mj-ea"/>
          <a:cs typeface="+mj-cs"/>
        </a:defRPr>
      </a:lvl1pPr>
    </p:titleStyle>
    <p:bodyStyle>
      <a:lvl1pPr marL="406298" indent="-406298" algn="l" defTabSz="1083460" rtl="0" eaLnBrk="1" latinLnBrk="0" hangingPunct="1">
        <a:spcBef>
          <a:spcPct val="20000"/>
        </a:spcBef>
        <a:buFont typeface="Arial" pitchFamily="34" charset="0"/>
        <a:buChar char="•"/>
        <a:defRPr sz="3794" kern="1200">
          <a:solidFill>
            <a:schemeClr val="tx1"/>
          </a:solidFill>
          <a:latin typeface="+mn-lt"/>
          <a:ea typeface="+mn-ea"/>
          <a:cs typeface="+mn-cs"/>
        </a:defRPr>
      </a:lvl1pPr>
      <a:lvl2pPr marL="880311" indent="-338581" algn="l" defTabSz="1083460" rtl="0" eaLnBrk="1" latinLnBrk="0" hangingPunct="1">
        <a:spcBef>
          <a:spcPct val="20000"/>
        </a:spcBef>
        <a:buFont typeface="Arial" pitchFamily="34" charset="0"/>
        <a:buChar char="–"/>
        <a:defRPr sz="3353" kern="1200">
          <a:solidFill>
            <a:schemeClr val="tx1"/>
          </a:solidFill>
          <a:latin typeface="+mn-lt"/>
          <a:ea typeface="+mn-ea"/>
          <a:cs typeface="+mn-cs"/>
        </a:defRPr>
      </a:lvl2pPr>
      <a:lvl3pPr marL="1354325" indent="-270865" algn="l" defTabSz="1083460" rtl="0" eaLnBrk="1" latinLnBrk="0" hangingPunct="1">
        <a:spcBef>
          <a:spcPct val="20000"/>
        </a:spcBef>
        <a:buFont typeface="Arial" pitchFamily="34" charset="0"/>
        <a:buChar char="•"/>
        <a:defRPr sz="2824" kern="1200">
          <a:solidFill>
            <a:schemeClr val="tx1"/>
          </a:solidFill>
          <a:latin typeface="+mn-lt"/>
          <a:ea typeface="+mn-ea"/>
          <a:cs typeface="+mn-cs"/>
        </a:defRPr>
      </a:lvl3pPr>
      <a:lvl4pPr marL="189605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4pPr>
      <a:lvl5pPr marL="243778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5pPr>
      <a:lvl6pPr marL="297951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6pPr>
      <a:lvl7pPr marL="352124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7pPr>
      <a:lvl8pPr marL="406297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8pPr>
      <a:lvl9pPr marL="460470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9pPr>
    </p:bodyStyle>
    <p:otherStyle>
      <a:defPPr>
        <a:defRPr lang="en-US"/>
      </a:defPPr>
      <a:lvl1pPr marL="0" algn="l" defTabSz="1083460" rtl="0" eaLnBrk="1" latinLnBrk="0" hangingPunct="1">
        <a:defRPr sz="2118" kern="1200">
          <a:solidFill>
            <a:schemeClr val="tx1"/>
          </a:solidFill>
          <a:latin typeface="+mn-lt"/>
          <a:ea typeface="+mn-ea"/>
          <a:cs typeface="+mn-cs"/>
        </a:defRPr>
      </a:lvl1pPr>
      <a:lvl2pPr marL="541730" algn="l" defTabSz="1083460" rtl="0" eaLnBrk="1" latinLnBrk="0" hangingPunct="1">
        <a:defRPr sz="2118" kern="1200">
          <a:solidFill>
            <a:schemeClr val="tx1"/>
          </a:solidFill>
          <a:latin typeface="+mn-lt"/>
          <a:ea typeface="+mn-ea"/>
          <a:cs typeface="+mn-cs"/>
        </a:defRPr>
      </a:lvl2pPr>
      <a:lvl3pPr marL="1083460" algn="l" defTabSz="1083460" rtl="0" eaLnBrk="1" latinLnBrk="0" hangingPunct="1">
        <a:defRPr sz="2118" kern="1200">
          <a:solidFill>
            <a:schemeClr val="tx1"/>
          </a:solidFill>
          <a:latin typeface="+mn-lt"/>
          <a:ea typeface="+mn-ea"/>
          <a:cs typeface="+mn-cs"/>
        </a:defRPr>
      </a:lvl3pPr>
      <a:lvl4pPr marL="1625190" algn="l" defTabSz="1083460" rtl="0" eaLnBrk="1" latinLnBrk="0" hangingPunct="1">
        <a:defRPr sz="2118" kern="1200">
          <a:solidFill>
            <a:schemeClr val="tx1"/>
          </a:solidFill>
          <a:latin typeface="+mn-lt"/>
          <a:ea typeface="+mn-ea"/>
          <a:cs typeface="+mn-cs"/>
        </a:defRPr>
      </a:lvl4pPr>
      <a:lvl5pPr marL="2166921" algn="l" defTabSz="1083460" rtl="0" eaLnBrk="1" latinLnBrk="0" hangingPunct="1">
        <a:defRPr sz="2118" kern="1200">
          <a:solidFill>
            <a:schemeClr val="tx1"/>
          </a:solidFill>
          <a:latin typeface="+mn-lt"/>
          <a:ea typeface="+mn-ea"/>
          <a:cs typeface="+mn-cs"/>
        </a:defRPr>
      </a:lvl5pPr>
      <a:lvl6pPr marL="2708651" algn="l" defTabSz="1083460" rtl="0" eaLnBrk="1" latinLnBrk="0" hangingPunct="1">
        <a:defRPr sz="2118" kern="1200">
          <a:solidFill>
            <a:schemeClr val="tx1"/>
          </a:solidFill>
          <a:latin typeface="+mn-lt"/>
          <a:ea typeface="+mn-ea"/>
          <a:cs typeface="+mn-cs"/>
        </a:defRPr>
      </a:lvl6pPr>
      <a:lvl7pPr marL="3250381" algn="l" defTabSz="1083460" rtl="0" eaLnBrk="1" latinLnBrk="0" hangingPunct="1">
        <a:defRPr sz="2118" kern="1200">
          <a:solidFill>
            <a:schemeClr val="tx1"/>
          </a:solidFill>
          <a:latin typeface="+mn-lt"/>
          <a:ea typeface="+mn-ea"/>
          <a:cs typeface="+mn-cs"/>
        </a:defRPr>
      </a:lvl7pPr>
      <a:lvl8pPr marL="3792111" algn="l" defTabSz="1083460" rtl="0" eaLnBrk="1" latinLnBrk="0" hangingPunct="1">
        <a:defRPr sz="2118" kern="1200">
          <a:solidFill>
            <a:schemeClr val="tx1"/>
          </a:solidFill>
          <a:latin typeface="+mn-lt"/>
          <a:ea typeface="+mn-ea"/>
          <a:cs typeface="+mn-cs"/>
        </a:defRPr>
      </a:lvl8pPr>
      <a:lvl9pPr marL="4333841" algn="l" defTabSz="1083460" rtl="0" eaLnBrk="1" latinLnBrk="0" hangingPunct="1">
        <a:defRPr sz="21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BA908E0B-795A-4DBD-BCD4-7D861337950D}" type="datetimeFigureOut">
              <a:rPr lang="en-US" smtClean="0"/>
              <a:pPr/>
              <a:t>09/04/20</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68A2391-5D31-497A-995B-119877EFD948}" type="slidenum">
              <a:rPr lang="en-US" smtClean="0"/>
              <a:pPr/>
              <a:t>‹#›</a:t>
            </a:fld>
            <a:endParaRPr lang="en-US"/>
          </a:p>
        </p:txBody>
      </p:sp>
    </p:spTree>
    <p:extLst>
      <p:ext uri="{BB962C8B-B14F-4D97-AF65-F5344CB8AC3E}">
        <p14:creationId xmlns:p14="http://schemas.microsoft.com/office/powerpoint/2010/main" val="29536103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8B8E6-2498-4F47-A911-D37806ECCC3C}"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9069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BFCFE-492F-404A-BE64-3EFE118BE127}" type="datetimeFigureOut">
              <a:rPr lang="en-US" smtClean="0">
                <a:solidFill>
                  <a:prstClr val="black">
                    <a:tint val="75000"/>
                  </a:prstClr>
                </a:solidFill>
              </a:rPr>
              <a:pPr/>
              <a:t>09/04/20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928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22786" tIns="61393" rIns="122786" bIns="613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22786" tIns="61393" rIns="122786" bIns="613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122786" tIns="61393" rIns="122786" bIns="61393" rtlCol="0" anchor="ctr"/>
          <a:lstStyle>
            <a:lvl1pPr algn="l">
              <a:defRPr sz="1412">
                <a:solidFill>
                  <a:schemeClr val="tx1">
                    <a:tint val="75000"/>
                  </a:schemeClr>
                </a:solidFill>
              </a:defRPr>
            </a:lvl1pPr>
          </a:lstStyle>
          <a:p>
            <a:pPr defTabSz="1083460"/>
            <a:fld id="{A70BC87D-3C8C-4D2A-B35E-DE998FC2F739}" type="datetimeFigureOut">
              <a:rPr lang="en-US" smtClean="0">
                <a:solidFill>
                  <a:prstClr val="black">
                    <a:tint val="75000"/>
                  </a:prstClr>
                </a:solidFill>
              </a:rPr>
              <a:pPr defTabSz="1083460"/>
              <a:t>09/04/20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122786" tIns="61393" rIns="122786" bIns="61393" rtlCol="0" anchor="ctr"/>
          <a:lstStyle>
            <a:lvl1pPr algn="ctr">
              <a:defRPr sz="1412">
                <a:solidFill>
                  <a:schemeClr val="tx1">
                    <a:tint val="75000"/>
                  </a:schemeClr>
                </a:solidFill>
              </a:defRPr>
            </a:lvl1pPr>
          </a:lstStyle>
          <a:p>
            <a:pPr defTabSz="108346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122786" tIns="61393" rIns="122786" bIns="61393" rtlCol="0" anchor="ctr"/>
          <a:lstStyle>
            <a:lvl1pPr algn="r">
              <a:defRPr sz="1412">
                <a:solidFill>
                  <a:schemeClr val="tx1">
                    <a:tint val="75000"/>
                  </a:schemeClr>
                </a:solidFill>
              </a:defRPr>
            </a:lvl1pPr>
          </a:lstStyle>
          <a:p>
            <a:pPr defTabSz="1083460"/>
            <a:fld id="{74D3AB83-FFCC-4BD6-802F-6F7A818E5D22}" type="slidenum">
              <a:rPr lang="en-US" smtClean="0">
                <a:solidFill>
                  <a:prstClr val="black">
                    <a:tint val="75000"/>
                  </a:prstClr>
                </a:solidFill>
              </a:rPr>
              <a:pPr defTabSz="1083460"/>
              <a:t>‹#›</a:t>
            </a:fld>
            <a:endParaRPr lang="en-US">
              <a:solidFill>
                <a:prstClr val="black">
                  <a:tint val="75000"/>
                </a:prstClr>
              </a:solidFill>
            </a:endParaRPr>
          </a:p>
        </p:txBody>
      </p:sp>
    </p:spTree>
    <p:extLst>
      <p:ext uri="{BB962C8B-B14F-4D97-AF65-F5344CB8AC3E}">
        <p14:creationId xmlns:p14="http://schemas.microsoft.com/office/powerpoint/2010/main" val="219217604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1083460" rtl="0" eaLnBrk="1" latinLnBrk="0" hangingPunct="1">
        <a:spcBef>
          <a:spcPct val="0"/>
        </a:spcBef>
        <a:buNone/>
        <a:defRPr sz="5206" kern="1200">
          <a:solidFill>
            <a:schemeClr val="tx1"/>
          </a:solidFill>
          <a:latin typeface="+mj-lt"/>
          <a:ea typeface="+mj-ea"/>
          <a:cs typeface="+mj-cs"/>
        </a:defRPr>
      </a:lvl1pPr>
    </p:titleStyle>
    <p:bodyStyle>
      <a:lvl1pPr marL="406298" indent="-406298" algn="l" defTabSz="1083460" rtl="0" eaLnBrk="1" latinLnBrk="0" hangingPunct="1">
        <a:spcBef>
          <a:spcPct val="20000"/>
        </a:spcBef>
        <a:buFont typeface="Arial" pitchFamily="34" charset="0"/>
        <a:buChar char="•"/>
        <a:defRPr sz="3794" kern="1200">
          <a:solidFill>
            <a:schemeClr val="tx1"/>
          </a:solidFill>
          <a:latin typeface="+mn-lt"/>
          <a:ea typeface="+mn-ea"/>
          <a:cs typeface="+mn-cs"/>
        </a:defRPr>
      </a:lvl1pPr>
      <a:lvl2pPr marL="880311" indent="-338581" algn="l" defTabSz="1083460" rtl="0" eaLnBrk="1" latinLnBrk="0" hangingPunct="1">
        <a:spcBef>
          <a:spcPct val="20000"/>
        </a:spcBef>
        <a:buFont typeface="Arial" pitchFamily="34" charset="0"/>
        <a:buChar char="–"/>
        <a:defRPr sz="3353" kern="1200">
          <a:solidFill>
            <a:schemeClr val="tx1"/>
          </a:solidFill>
          <a:latin typeface="+mn-lt"/>
          <a:ea typeface="+mn-ea"/>
          <a:cs typeface="+mn-cs"/>
        </a:defRPr>
      </a:lvl2pPr>
      <a:lvl3pPr marL="1354325" indent="-270865" algn="l" defTabSz="1083460" rtl="0" eaLnBrk="1" latinLnBrk="0" hangingPunct="1">
        <a:spcBef>
          <a:spcPct val="20000"/>
        </a:spcBef>
        <a:buFont typeface="Arial" pitchFamily="34" charset="0"/>
        <a:buChar char="•"/>
        <a:defRPr sz="2824" kern="1200">
          <a:solidFill>
            <a:schemeClr val="tx1"/>
          </a:solidFill>
          <a:latin typeface="+mn-lt"/>
          <a:ea typeface="+mn-ea"/>
          <a:cs typeface="+mn-cs"/>
        </a:defRPr>
      </a:lvl3pPr>
      <a:lvl4pPr marL="189605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4pPr>
      <a:lvl5pPr marL="243778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5pPr>
      <a:lvl6pPr marL="297951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6pPr>
      <a:lvl7pPr marL="352124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7pPr>
      <a:lvl8pPr marL="406297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8pPr>
      <a:lvl9pPr marL="460470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9pPr>
    </p:bodyStyle>
    <p:otherStyle>
      <a:defPPr>
        <a:defRPr lang="en-US"/>
      </a:defPPr>
      <a:lvl1pPr marL="0" algn="l" defTabSz="1083460" rtl="0" eaLnBrk="1" latinLnBrk="0" hangingPunct="1">
        <a:defRPr sz="2118" kern="1200">
          <a:solidFill>
            <a:schemeClr val="tx1"/>
          </a:solidFill>
          <a:latin typeface="+mn-lt"/>
          <a:ea typeface="+mn-ea"/>
          <a:cs typeface="+mn-cs"/>
        </a:defRPr>
      </a:lvl1pPr>
      <a:lvl2pPr marL="541730" algn="l" defTabSz="1083460" rtl="0" eaLnBrk="1" latinLnBrk="0" hangingPunct="1">
        <a:defRPr sz="2118" kern="1200">
          <a:solidFill>
            <a:schemeClr val="tx1"/>
          </a:solidFill>
          <a:latin typeface="+mn-lt"/>
          <a:ea typeface="+mn-ea"/>
          <a:cs typeface="+mn-cs"/>
        </a:defRPr>
      </a:lvl2pPr>
      <a:lvl3pPr marL="1083460" algn="l" defTabSz="1083460" rtl="0" eaLnBrk="1" latinLnBrk="0" hangingPunct="1">
        <a:defRPr sz="2118" kern="1200">
          <a:solidFill>
            <a:schemeClr val="tx1"/>
          </a:solidFill>
          <a:latin typeface="+mn-lt"/>
          <a:ea typeface="+mn-ea"/>
          <a:cs typeface="+mn-cs"/>
        </a:defRPr>
      </a:lvl3pPr>
      <a:lvl4pPr marL="1625190" algn="l" defTabSz="1083460" rtl="0" eaLnBrk="1" latinLnBrk="0" hangingPunct="1">
        <a:defRPr sz="2118" kern="1200">
          <a:solidFill>
            <a:schemeClr val="tx1"/>
          </a:solidFill>
          <a:latin typeface="+mn-lt"/>
          <a:ea typeface="+mn-ea"/>
          <a:cs typeface="+mn-cs"/>
        </a:defRPr>
      </a:lvl4pPr>
      <a:lvl5pPr marL="2166921" algn="l" defTabSz="1083460" rtl="0" eaLnBrk="1" latinLnBrk="0" hangingPunct="1">
        <a:defRPr sz="2118" kern="1200">
          <a:solidFill>
            <a:schemeClr val="tx1"/>
          </a:solidFill>
          <a:latin typeface="+mn-lt"/>
          <a:ea typeface="+mn-ea"/>
          <a:cs typeface="+mn-cs"/>
        </a:defRPr>
      </a:lvl5pPr>
      <a:lvl6pPr marL="2708651" algn="l" defTabSz="1083460" rtl="0" eaLnBrk="1" latinLnBrk="0" hangingPunct="1">
        <a:defRPr sz="2118" kern="1200">
          <a:solidFill>
            <a:schemeClr val="tx1"/>
          </a:solidFill>
          <a:latin typeface="+mn-lt"/>
          <a:ea typeface="+mn-ea"/>
          <a:cs typeface="+mn-cs"/>
        </a:defRPr>
      </a:lvl6pPr>
      <a:lvl7pPr marL="3250381" algn="l" defTabSz="1083460" rtl="0" eaLnBrk="1" latinLnBrk="0" hangingPunct="1">
        <a:defRPr sz="2118" kern="1200">
          <a:solidFill>
            <a:schemeClr val="tx1"/>
          </a:solidFill>
          <a:latin typeface="+mn-lt"/>
          <a:ea typeface="+mn-ea"/>
          <a:cs typeface="+mn-cs"/>
        </a:defRPr>
      </a:lvl7pPr>
      <a:lvl8pPr marL="3792111" algn="l" defTabSz="1083460" rtl="0" eaLnBrk="1" latinLnBrk="0" hangingPunct="1">
        <a:defRPr sz="2118" kern="1200">
          <a:solidFill>
            <a:schemeClr val="tx1"/>
          </a:solidFill>
          <a:latin typeface="+mn-lt"/>
          <a:ea typeface="+mn-ea"/>
          <a:cs typeface="+mn-cs"/>
        </a:defRPr>
      </a:lvl8pPr>
      <a:lvl9pPr marL="4333841" algn="l" defTabSz="1083460"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5" Type="http://schemas.openxmlformats.org/officeDocument/2006/relationships/image" Target="../media/image6.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pattFill prst="pct5">
          <a:fgClr>
            <a:schemeClr val="accent1"/>
          </a:fgClr>
          <a:bgClr>
            <a:srgbClr val="0070C0"/>
          </a:bgClr>
        </a:pattFill>
        <a:effectLst/>
      </p:bgPr>
    </p:bg>
    <p:spTree>
      <p:nvGrpSpPr>
        <p:cNvPr id="1" name=""/>
        <p:cNvGrpSpPr/>
        <p:nvPr/>
      </p:nvGrpSpPr>
      <p:grpSpPr>
        <a:xfrm>
          <a:off x="0" y="0"/>
          <a:ext cx="0" cy="0"/>
          <a:chOff x="0" y="0"/>
          <a:chExt cx="0" cy="0"/>
        </a:xfrm>
      </p:grpSpPr>
      <p:sp>
        <p:nvSpPr>
          <p:cNvPr id="2" name="TextBox 1"/>
          <p:cNvSpPr txBox="1"/>
          <p:nvPr/>
        </p:nvSpPr>
        <p:spPr>
          <a:xfrm>
            <a:off x="4347882" y="345782"/>
            <a:ext cx="3563471" cy="672353"/>
          </a:xfrm>
          <a:prstGeom prst="rect">
            <a:avLst/>
          </a:prstGeom>
          <a:noFill/>
        </p:spPr>
        <p:txBody>
          <a:bodyPr wrap="square" rtlCol="0">
            <a:prstTxWarp prst="textPlain">
              <a:avLst/>
            </a:prstTxWarp>
            <a:spAutoFit/>
          </a:bodyPr>
          <a:lstStyle/>
          <a:p>
            <a:pPr defTabSz="1083460"/>
            <a:r>
              <a:rPr lang="en-US" sz="2118" b="1" u="sng" dirty="0">
                <a:solidFill>
                  <a:prstClr val="black"/>
                </a:solidFill>
                <a:latin typeface="Book Antiqua" pitchFamily="18" charset="0"/>
              </a:rPr>
              <a:t>Special Notes</a:t>
            </a:r>
          </a:p>
        </p:txBody>
      </p:sp>
      <p:sp>
        <p:nvSpPr>
          <p:cNvPr id="3" name="TextBox 2"/>
          <p:cNvSpPr txBox="1"/>
          <p:nvPr/>
        </p:nvSpPr>
        <p:spPr>
          <a:xfrm>
            <a:off x="1187823" y="1210235"/>
            <a:ext cx="10219765" cy="5109882"/>
          </a:xfrm>
          <a:prstGeom prst="rect">
            <a:avLst/>
          </a:prstGeom>
          <a:noFill/>
        </p:spPr>
        <p:txBody>
          <a:bodyPr wrap="square" rtlCol="0">
            <a:prstTxWarp prst="textPlain">
              <a:avLst/>
            </a:prstTxWarp>
            <a:spAutoFit/>
          </a:bodyPr>
          <a:lstStyle/>
          <a:p>
            <a:pPr algn="just" defTabSz="1083460"/>
            <a:r>
              <a:rPr lang="en-US" sz="2118" b="1" dirty="0">
                <a:solidFill>
                  <a:prstClr val="black"/>
                </a:solidFill>
                <a:latin typeface="Book Antiqua" pitchFamily="18" charset="0"/>
              </a:rPr>
              <a:t>Dear colleagues,</a:t>
            </a:r>
          </a:p>
          <a:p>
            <a:pPr algn="just" defTabSz="1083460"/>
            <a:r>
              <a:rPr lang="en-US" sz="2118" b="1" dirty="0" smtClean="0">
                <a:solidFill>
                  <a:prstClr val="black"/>
                </a:solidFill>
                <a:latin typeface="Book Antiqua" pitchFamily="18" charset="0"/>
              </a:rPr>
              <a:t>Take my </a:t>
            </a:r>
            <a:r>
              <a:rPr lang="en-US" sz="2118" b="1" dirty="0" err="1" smtClean="0">
                <a:solidFill>
                  <a:prstClr val="black"/>
                </a:solidFill>
                <a:latin typeface="Book Antiqua" pitchFamily="18" charset="0"/>
              </a:rPr>
              <a:t>salam</a:t>
            </a:r>
            <a:r>
              <a:rPr lang="en-US" sz="2118" b="1" dirty="0" smtClean="0">
                <a:solidFill>
                  <a:prstClr val="black"/>
                </a:solidFill>
                <a:latin typeface="Book Antiqua" pitchFamily="18" charset="0"/>
              </a:rPr>
              <a:t> first. I have made this content only for the exercise of the students of class ten so that they can prepare well for the SSC examination during this Covid-19 pandemic all over  the world. For this reason my content is not like the conventional contents. Please use the content just to help the students to prepare for the examination. My heartiest thanks to all the respected and honorable teachers. Yours’ valuable advice is badly needed to me to go ahead. I strongly hope that you have kind hearts enough to advise me.</a:t>
            </a:r>
            <a:endParaRPr lang="en-US" sz="2118" b="1" dirty="0">
              <a:solidFill>
                <a:prstClr val="black"/>
              </a:solidFill>
              <a:latin typeface="Book Antiqua" pitchFamily="18" charset="0"/>
            </a:endParaRPr>
          </a:p>
          <a:p>
            <a:pPr algn="just" defTabSz="1083460"/>
            <a:endParaRPr lang="en-US" sz="2118" b="1" dirty="0">
              <a:solidFill>
                <a:prstClr val="black"/>
              </a:solidFill>
              <a:latin typeface="Book Antiqua" pitchFamily="18" charset="0"/>
            </a:endParaRPr>
          </a:p>
          <a:p>
            <a:pPr algn="just" defTabSz="1083460"/>
            <a:r>
              <a:rPr lang="en-US" sz="2824" b="1" dirty="0" smtClean="0">
                <a:solidFill>
                  <a:prstClr val="black"/>
                </a:solidFill>
                <a:latin typeface="Book Antiqua" pitchFamily="18" charset="0"/>
              </a:rPr>
              <a:t>Yours faithfully</a:t>
            </a:r>
            <a:endParaRPr lang="en-US" sz="2824" b="1" dirty="0">
              <a:solidFill>
                <a:prstClr val="black"/>
              </a:solidFill>
              <a:latin typeface="Book Antiqua" pitchFamily="18" charset="0"/>
            </a:endParaRPr>
          </a:p>
          <a:p>
            <a:pPr algn="just" defTabSz="1083460"/>
            <a:r>
              <a:rPr lang="en-US" sz="2118" b="1" dirty="0" smtClean="0">
                <a:solidFill>
                  <a:prstClr val="black"/>
                </a:solidFill>
                <a:latin typeface="Book Antiqua" pitchFamily="18" charset="0"/>
              </a:rPr>
              <a:t>Md. Abdul </a:t>
            </a:r>
            <a:r>
              <a:rPr lang="en-US" sz="2118" b="1" dirty="0" err="1" smtClean="0">
                <a:solidFill>
                  <a:prstClr val="black"/>
                </a:solidFill>
                <a:latin typeface="Book Antiqua" pitchFamily="18" charset="0"/>
              </a:rPr>
              <a:t>Motalab</a:t>
            </a:r>
            <a:endParaRPr lang="en-US" sz="2118" b="1" dirty="0" smtClean="0">
              <a:solidFill>
                <a:prstClr val="black"/>
              </a:solidFill>
              <a:latin typeface="Book Antiqua" pitchFamily="18" charset="0"/>
            </a:endParaRPr>
          </a:p>
          <a:p>
            <a:pPr algn="just" defTabSz="1083460"/>
            <a:r>
              <a:rPr lang="en-US" sz="2118" b="1" dirty="0" smtClean="0">
                <a:solidFill>
                  <a:prstClr val="black"/>
                </a:solidFill>
                <a:latin typeface="Book Antiqua" pitchFamily="18" charset="0"/>
              </a:rPr>
              <a:t>Senior teacher</a:t>
            </a:r>
          </a:p>
          <a:p>
            <a:pPr algn="just" defTabSz="1083460"/>
            <a:r>
              <a:rPr lang="en-US" sz="2118" b="1" dirty="0" smtClean="0">
                <a:solidFill>
                  <a:prstClr val="black"/>
                </a:solidFill>
                <a:latin typeface="Book Antiqua" pitchFamily="18" charset="0"/>
              </a:rPr>
              <a:t>Police Lines School and College, </a:t>
            </a:r>
            <a:r>
              <a:rPr lang="en-US" sz="2118" b="1" dirty="0" err="1" smtClean="0">
                <a:solidFill>
                  <a:prstClr val="black"/>
                </a:solidFill>
                <a:latin typeface="Book Antiqua" pitchFamily="18" charset="0"/>
              </a:rPr>
              <a:t>Rangpur</a:t>
            </a:r>
            <a:r>
              <a:rPr lang="en-US" sz="2118" b="1" dirty="0" smtClean="0">
                <a:solidFill>
                  <a:prstClr val="black"/>
                </a:solidFill>
                <a:latin typeface="Book Antiqua" pitchFamily="18" charset="0"/>
              </a:rPr>
              <a:t>.</a:t>
            </a:r>
            <a:endParaRPr lang="en-US" sz="2118" b="1" dirty="0">
              <a:solidFill>
                <a:prstClr val="black"/>
              </a:solidFill>
              <a:latin typeface="Book Antiqua" pitchFamily="18" charset="0"/>
            </a:endParaRPr>
          </a:p>
        </p:txBody>
      </p:sp>
    </p:spTree>
    <p:extLst>
      <p:ext uri="{BB962C8B-B14F-4D97-AF65-F5344CB8AC3E}">
        <p14:creationId xmlns:p14="http://schemas.microsoft.com/office/powerpoint/2010/main" val="1579795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5738" y="107950"/>
            <a:ext cx="11872912" cy="492125"/>
          </a:xfrm>
        </p:spPr>
        <p:txBody>
          <a:bodyPr>
            <a:normAutofit fontScale="90000"/>
          </a:bodyPr>
          <a:lstStyle/>
          <a:p>
            <a:r>
              <a:rPr lang="en-US" dirty="0" smtClean="0">
                <a:solidFill>
                  <a:srgbClr val="FF0000"/>
                </a:solidFill>
              </a:rPr>
              <a:t>Answer to the question no-2</a:t>
            </a:r>
            <a:endParaRPr lang="en-US" dirty="0">
              <a:solidFill>
                <a:srgbClr val="FF0000"/>
              </a:solidFill>
            </a:endParaRPr>
          </a:p>
        </p:txBody>
      </p:sp>
      <p:sp>
        <p:nvSpPr>
          <p:cNvPr id="8" name="Rectangle 7"/>
          <p:cNvSpPr/>
          <p:nvPr/>
        </p:nvSpPr>
        <p:spPr>
          <a:xfrm>
            <a:off x="1389772" y="985127"/>
            <a:ext cx="4732421"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dirty="0" smtClean="0">
                <a:solidFill>
                  <a:prstClr val="black"/>
                </a:solidFill>
              </a:rPr>
              <a:t>b) at</a:t>
            </a:r>
          </a:p>
          <a:p>
            <a:pPr algn="just"/>
            <a:r>
              <a:rPr lang="en-US" sz="5400" dirty="0" smtClean="0">
                <a:solidFill>
                  <a:prstClr val="black"/>
                </a:solidFill>
              </a:rPr>
              <a:t>b) for</a:t>
            </a:r>
            <a:r>
              <a:rPr lang="en-US" sz="5400" dirty="0">
                <a:solidFill>
                  <a:prstClr val="black"/>
                </a:solidFill>
              </a:rPr>
              <a:t>	</a:t>
            </a:r>
          </a:p>
          <a:p>
            <a:pPr algn="just"/>
            <a:r>
              <a:rPr lang="en-US" sz="5400" dirty="0">
                <a:solidFill>
                  <a:prstClr val="black"/>
                </a:solidFill>
              </a:rPr>
              <a:t>c) the	</a:t>
            </a:r>
          </a:p>
          <a:p>
            <a:pPr algn="just"/>
            <a:r>
              <a:rPr lang="en-US" sz="5400" dirty="0">
                <a:solidFill>
                  <a:prstClr val="black"/>
                </a:solidFill>
              </a:rPr>
              <a:t>d) with	</a:t>
            </a:r>
          </a:p>
          <a:p>
            <a:pPr algn="just"/>
            <a:r>
              <a:rPr lang="en-US" sz="5400" dirty="0">
                <a:solidFill>
                  <a:prstClr val="black"/>
                </a:solidFill>
              </a:rPr>
              <a:t>e) of</a:t>
            </a:r>
            <a:r>
              <a:rPr lang="en-US" sz="4800" dirty="0">
                <a:solidFill>
                  <a:prstClr val="black"/>
                </a:solidFill>
              </a:rPr>
              <a:t>	</a:t>
            </a:r>
          </a:p>
          <a:p>
            <a:pPr algn="just"/>
            <a:endParaRPr lang="en-US" sz="4800" dirty="0">
              <a:solidFill>
                <a:prstClr val="black"/>
              </a:solidFill>
            </a:endParaRPr>
          </a:p>
          <a:p>
            <a:pPr algn="ctr"/>
            <a:endParaRPr lang="en-US" sz="4400" dirty="0">
              <a:solidFill>
                <a:prstClr val="white"/>
              </a:solidFill>
            </a:endParaRPr>
          </a:p>
        </p:txBody>
      </p:sp>
      <p:sp>
        <p:nvSpPr>
          <p:cNvPr id="9" name="Rectangle 8"/>
          <p:cNvSpPr/>
          <p:nvPr/>
        </p:nvSpPr>
        <p:spPr>
          <a:xfrm>
            <a:off x="6432884" y="985127"/>
            <a:ext cx="4764505"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6000" dirty="0" smtClean="0">
                <a:solidFill>
                  <a:prstClr val="black"/>
                </a:solidFill>
              </a:rPr>
              <a:t>f) </a:t>
            </a:r>
            <a:r>
              <a:rPr lang="en-US" sz="6000" dirty="0">
                <a:solidFill>
                  <a:prstClr val="black"/>
                </a:solidFill>
              </a:rPr>
              <a:t>for</a:t>
            </a:r>
          </a:p>
          <a:p>
            <a:r>
              <a:rPr lang="en-US" sz="6000" dirty="0">
                <a:solidFill>
                  <a:prstClr val="black"/>
                </a:solidFill>
              </a:rPr>
              <a:t>g) war</a:t>
            </a:r>
          </a:p>
          <a:p>
            <a:r>
              <a:rPr lang="en-US" sz="6000" dirty="0">
                <a:solidFill>
                  <a:prstClr val="black"/>
                </a:solidFill>
              </a:rPr>
              <a:t>h) an</a:t>
            </a:r>
          </a:p>
          <a:p>
            <a:r>
              <a:rPr lang="en-US" sz="6000" dirty="0" err="1">
                <a:solidFill>
                  <a:prstClr val="black"/>
                </a:solidFill>
              </a:rPr>
              <a:t>i</a:t>
            </a:r>
            <a:r>
              <a:rPr lang="en-US" sz="6000" dirty="0">
                <a:solidFill>
                  <a:prstClr val="black"/>
                </a:solidFill>
              </a:rPr>
              <a:t>) most</a:t>
            </a:r>
          </a:p>
          <a:p>
            <a:r>
              <a:rPr lang="en-US" sz="6000" dirty="0">
                <a:solidFill>
                  <a:prstClr val="black"/>
                </a:solidFill>
              </a:rPr>
              <a:t>j) of</a:t>
            </a:r>
            <a:endParaRPr lang="en-US" sz="6000" dirty="0">
              <a:solidFill>
                <a:prstClr val="white"/>
              </a:solidFill>
            </a:endParaRPr>
          </a:p>
        </p:txBody>
      </p:sp>
    </p:spTree>
    <p:extLst>
      <p:ext uri="{BB962C8B-B14F-4D97-AF65-F5344CB8AC3E}">
        <p14:creationId xmlns:p14="http://schemas.microsoft.com/office/powerpoint/2010/main" val="218906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92D050"/>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8113" y="165101"/>
            <a:ext cx="11915774" cy="649288"/>
          </a:xfrm>
        </p:spPr>
        <p:txBody>
          <a:bodyPr>
            <a:normAutofit fontScale="90000"/>
          </a:bodyPr>
          <a:lstStyle/>
          <a:p>
            <a:pPr algn="just"/>
            <a:r>
              <a:rPr lang="en-US" b="1" dirty="0">
                <a:solidFill>
                  <a:srgbClr val="FF0000"/>
                </a:solidFill>
              </a:rPr>
              <a:t>3</a:t>
            </a:r>
            <a:r>
              <a:rPr lang="en-US" b="1" dirty="0" smtClean="0">
                <a:solidFill>
                  <a:srgbClr val="FF0000"/>
                </a:solidFill>
              </a:rPr>
              <a:t>. </a:t>
            </a:r>
            <a:r>
              <a:rPr lang="en-US" b="1" dirty="0">
                <a:solidFill>
                  <a:srgbClr val="FF0000"/>
                </a:solidFill>
              </a:rPr>
              <a:t>Fill in the blanks with suitable words</a:t>
            </a:r>
            <a:r>
              <a:rPr lang="en-US" b="1" dirty="0" smtClean="0">
                <a:solidFill>
                  <a:srgbClr val="FF0000"/>
                </a:solidFill>
              </a:rPr>
              <a:t>.</a:t>
            </a:r>
            <a:r>
              <a:rPr lang="en-US" b="1" dirty="0">
                <a:solidFill>
                  <a:srgbClr val="FF0000"/>
                </a:solidFill>
              </a:rPr>
              <a:t>	.5×10=5</a:t>
            </a:r>
            <a:endParaRPr lang="en-US" dirty="0">
              <a:solidFill>
                <a:srgbClr val="FF0000"/>
              </a:solidFill>
            </a:endParaRPr>
          </a:p>
        </p:txBody>
      </p:sp>
      <p:sp>
        <p:nvSpPr>
          <p:cNvPr id="5" name="Content Placeholder 4"/>
          <p:cNvSpPr>
            <a:spLocks noGrp="1"/>
          </p:cNvSpPr>
          <p:nvPr>
            <p:ph idx="1"/>
          </p:nvPr>
        </p:nvSpPr>
        <p:spPr>
          <a:xfrm>
            <a:off x="138113" y="1090612"/>
            <a:ext cx="11915774" cy="5767387"/>
          </a:xfrm>
        </p:spPr>
        <p:txBody>
          <a:bodyPr>
            <a:normAutofit lnSpcReduction="10000"/>
          </a:bodyPr>
          <a:lstStyle/>
          <a:p>
            <a:pPr marL="0" marR="0" indent="0" algn="just">
              <a:spcBef>
                <a:spcPts val="0"/>
              </a:spcBef>
              <a:spcAft>
                <a:spcPts val="0"/>
              </a:spcAft>
              <a:buNone/>
            </a:pPr>
            <a:r>
              <a:rPr lang="en-US" sz="4000" dirty="0">
                <a:latin typeface="Times New Roman" panose="02020603050405020304" pitchFamily="18" charset="0"/>
                <a:ea typeface="Times New Roman" panose="02020603050405020304" pitchFamily="18" charset="0"/>
              </a:rPr>
              <a:t>Poverty is (a)---- great problem (b) --- our country. But we hardly realize that his miserable condition is our own (c) ---. Many do not try (d) --- better their conditions by means (e) --- hard profitable business. They only bemoan their miserable lot and curse their fate. We must shake (f) --- this lethargy and aversion (g) --- physical </a:t>
            </a:r>
            <a:r>
              <a:rPr lang="en-US" sz="4000" dirty="0" err="1">
                <a:latin typeface="Times New Roman" panose="02020603050405020304" pitchFamily="18" charset="0"/>
                <a:ea typeface="Times New Roman" panose="02020603050405020304" pitchFamily="18" charset="0"/>
              </a:rPr>
              <a:t>labour</a:t>
            </a:r>
            <a:r>
              <a:rPr lang="en-US" sz="4000" dirty="0">
                <a:latin typeface="Times New Roman" panose="02020603050405020304" pitchFamily="18" charset="0"/>
                <a:ea typeface="Times New Roman" panose="02020603050405020304" pitchFamily="18" charset="0"/>
              </a:rPr>
              <a:t>. Man is (h) --- architect of his own fortune. If we remember this wise saying and advance in this way (</a:t>
            </a:r>
            <a:r>
              <a:rPr lang="en-US" sz="4000" dirty="0" err="1">
                <a:latin typeface="Times New Roman" panose="02020603050405020304" pitchFamily="18" charset="0"/>
                <a:ea typeface="Times New Roman" panose="02020603050405020304" pitchFamily="18" charset="0"/>
              </a:rPr>
              <a:t>i</a:t>
            </a:r>
            <a:r>
              <a:rPr lang="en-US" sz="4000" dirty="0">
                <a:latin typeface="Times New Roman" panose="02020603050405020304" pitchFamily="18" charset="0"/>
                <a:ea typeface="Times New Roman" panose="02020603050405020304" pitchFamily="18" charset="0"/>
              </a:rPr>
              <a:t>) --- life with firm steps, our poverty and misery will disappear. Otherwise, it will be impossible (j) --- survive in this competitive world. </a:t>
            </a:r>
            <a:endParaRPr lang="en-US" sz="3200" dirty="0">
              <a:latin typeface="Times New Roman" panose="02020603050405020304" pitchFamily="18" charset="0"/>
              <a:ea typeface="Times New Roman" panose="02020603050405020304" pitchFamily="18" charset="0"/>
            </a:endParaRPr>
          </a:p>
          <a:p>
            <a:pPr marL="0" indent="0">
              <a:buNone/>
            </a:pPr>
            <a:endParaRPr lang="en-US" sz="4000" dirty="0"/>
          </a:p>
        </p:txBody>
      </p:sp>
    </p:spTree>
    <p:extLst>
      <p:ext uri="{BB962C8B-B14F-4D97-AF65-F5344CB8AC3E}">
        <p14:creationId xmlns:p14="http://schemas.microsoft.com/office/powerpoint/2010/main" val="152698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5738" y="107950"/>
            <a:ext cx="11872912" cy="492125"/>
          </a:xfrm>
        </p:spPr>
        <p:txBody>
          <a:bodyPr>
            <a:normAutofit fontScale="90000"/>
          </a:bodyPr>
          <a:lstStyle/>
          <a:p>
            <a:r>
              <a:rPr lang="en-US" dirty="0" smtClean="0">
                <a:solidFill>
                  <a:srgbClr val="FF0000"/>
                </a:solidFill>
              </a:rPr>
              <a:t>Answer to the question no-3</a:t>
            </a:r>
            <a:endParaRPr lang="en-US" dirty="0">
              <a:solidFill>
                <a:srgbClr val="FF0000"/>
              </a:solidFill>
            </a:endParaRPr>
          </a:p>
        </p:txBody>
      </p:sp>
      <p:sp>
        <p:nvSpPr>
          <p:cNvPr id="8" name="Rectangle 7"/>
          <p:cNvSpPr/>
          <p:nvPr/>
        </p:nvSpPr>
        <p:spPr>
          <a:xfrm>
            <a:off x="1389772" y="985127"/>
            <a:ext cx="4732421"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dirty="0" smtClean="0">
                <a:solidFill>
                  <a:prstClr val="black"/>
                </a:solidFill>
              </a:rPr>
              <a:t>a) a</a:t>
            </a:r>
            <a:r>
              <a:rPr lang="en-US" sz="5400" dirty="0">
                <a:solidFill>
                  <a:prstClr val="black"/>
                </a:solidFill>
              </a:rPr>
              <a:t>	</a:t>
            </a:r>
            <a:endParaRPr lang="en-US" sz="5400" dirty="0" smtClean="0">
              <a:solidFill>
                <a:prstClr val="black"/>
              </a:solidFill>
            </a:endParaRPr>
          </a:p>
          <a:p>
            <a:pPr algn="just"/>
            <a:r>
              <a:rPr lang="en-US" sz="5400" dirty="0" smtClean="0">
                <a:solidFill>
                  <a:prstClr val="black"/>
                </a:solidFill>
              </a:rPr>
              <a:t>b) </a:t>
            </a:r>
            <a:r>
              <a:rPr lang="en-US" sz="5400" dirty="0">
                <a:solidFill>
                  <a:prstClr val="black"/>
                </a:solidFill>
              </a:rPr>
              <a:t>in	</a:t>
            </a:r>
          </a:p>
          <a:p>
            <a:pPr algn="just"/>
            <a:r>
              <a:rPr lang="en-US" sz="5400" dirty="0">
                <a:solidFill>
                  <a:prstClr val="black"/>
                </a:solidFill>
              </a:rPr>
              <a:t>c) creation	</a:t>
            </a:r>
          </a:p>
          <a:p>
            <a:pPr algn="just"/>
            <a:r>
              <a:rPr lang="en-US" sz="5400" dirty="0">
                <a:solidFill>
                  <a:prstClr val="black"/>
                </a:solidFill>
              </a:rPr>
              <a:t>d) to	</a:t>
            </a:r>
            <a:endParaRPr lang="en-US" sz="5400" dirty="0" smtClean="0">
              <a:solidFill>
                <a:prstClr val="black"/>
              </a:solidFill>
            </a:endParaRPr>
          </a:p>
          <a:p>
            <a:pPr algn="just"/>
            <a:r>
              <a:rPr lang="en-US" sz="5400" dirty="0" smtClean="0">
                <a:solidFill>
                  <a:prstClr val="black"/>
                </a:solidFill>
              </a:rPr>
              <a:t>e</a:t>
            </a:r>
            <a:r>
              <a:rPr lang="en-US" sz="5400" dirty="0">
                <a:solidFill>
                  <a:prstClr val="black"/>
                </a:solidFill>
              </a:rPr>
              <a:t>) of</a:t>
            </a:r>
            <a:r>
              <a:rPr lang="en-US" sz="4800" dirty="0">
                <a:solidFill>
                  <a:prstClr val="black"/>
                </a:solidFill>
              </a:rPr>
              <a:t>	</a:t>
            </a:r>
          </a:p>
          <a:p>
            <a:pPr algn="ctr"/>
            <a:endParaRPr lang="en-US" sz="4400" dirty="0">
              <a:solidFill>
                <a:prstClr val="white"/>
              </a:solidFill>
            </a:endParaRPr>
          </a:p>
        </p:txBody>
      </p:sp>
      <p:sp>
        <p:nvSpPr>
          <p:cNvPr id="9" name="Rectangle 8"/>
          <p:cNvSpPr/>
          <p:nvPr/>
        </p:nvSpPr>
        <p:spPr>
          <a:xfrm>
            <a:off x="6432884" y="985127"/>
            <a:ext cx="4764505"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dirty="0">
                <a:solidFill>
                  <a:prstClr val="black"/>
                </a:solidFill>
              </a:rPr>
              <a:t>f) off</a:t>
            </a:r>
          </a:p>
          <a:p>
            <a:r>
              <a:rPr lang="en-US" sz="5400" dirty="0">
                <a:solidFill>
                  <a:prstClr val="black"/>
                </a:solidFill>
              </a:rPr>
              <a:t>g) to</a:t>
            </a:r>
          </a:p>
          <a:p>
            <a:r>
              <a:rPr lang="en-US" sz="5400" dirty="0">
                <a:solidFill>
                  <a:prstClr val="black"/>
                </a:solidFill>
              </a:rPr>
              <a:t>h) the</a:t>
            </a:r>
          </a:p>
          <a:p>
            <a:pPr algn="just"/>
            <a:r>
              <a:rPr lang="en-US" sz="5400" dirty="0" err="1">
                <a:solidFill>
                  <a:prstClr val="black"/>
                </a:solidFill>
              </a:rPr>
              <a:t>i</a:t>
            </a:r>
            <a:r>
              <a:rPr lang="en-US" sz="5400" dirty="0">
                <a:solidFill>
                  <a:prstClr val="black"/>
                </a:solidFill>
              </a:rPr>
              <a:t>) of</a:t>
            </a:r>
          </a:p>
          <a:p>
            <a:r>
              <a:rPr lang="en-US" sz="5400" dirty="0">
                <a:solidFill>
                  <a:prstClr val="black"/>
                </a:solidFill>
              </a:rPr>
              <a:t>j) to</a:t>
            </a:r>
            <a:endParaRPr lang="en-US" sz="5400" dirty="0">
              <a:solidFill>
                <a:prstClr val="white"/>
              </a:solidFill>
            </a:endParaRPr>
          </a:p>
        </p:txBody>
      </p:sp>
    </p:spTree>
    <p:extLst>
      <p:ext uri="{BB962C8B-B14F-4D97-AF65-F5344CB8AC3E}">
        <p14:creationId xmlns:p14="http://schemas.microsoft.com/office/powerpoint/2010/main" val="65721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92D050"/>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8113" y="165101"/>
            <a:ext cx="11915774" cy="649288"/>
          </a:xfrm>
        </p:spPr>
        <p:txBody>
          <a:bodyPr>
            <a:normAutofit fontScale="90000"/>
          </a:bodyPr>
          <a:lstStyle/>
          <a:p>
            <a:pPr algn="just"/>
            <a:r>
              <a:rPr lang="en-US" b="1" dirty="0" smtClean="0">
                <a:solidFill>
                  <a:srgbClr val="FF0000"/>
                </a:solidFill>
              </a:rPr>
              <a:t>4. </a:t>
            </a:r>
            <a:r>
              <a:rPr lang="en-US" b="1" dirty="0">
                <a:solidFill>
                  <a:srgbClr val="FF0000"/>
                </a:solidFill>
              </a:rPr>
              <a:t>Fill in the blanks with suitable words</a:t>
            </a:r>
            <a:r>
              <a:rPr lang="en-US" b="1" dirty="0" smtClean="0">
                <a:solidFill>
                  <a:srgbClr val="FF0000"/>
                </a:solidFill>
              </a:rPr>
              <a:t>.</a:t>
            </a:r>
            <a:r>
              <a:rPr lang="en-US" b="1" dirty="0">
                <a:solidFill>
                  <a:srgbClr val="FF0000"/>
                </a:solidFill>
              </a:rPr>
              <a:t>	.5×10=5</a:t>
            </a:r>
            <a:endParaRPr lang="en-US" dirty="0">
              <a:solidFill>
                <a:srgbClr val="FF0000"/>
              </a:solidFill>
            </a:endParaRPr>
          </a:p>
        </p:txBody>
      </p:sp>
      <p:sp>
        <p:nvSpPr>
          <p:cNvPr id="5" name="Content Placeholder 4"/>
          <p:cNvSpPr>
            <a:spLocks noGrp="1"/>
          </p:cNvSpPr>
          <p:nvPr>
            <p:ph idx="1"/>
          </p:nvPr>
        </p:nvSpPr>
        <p:spPr>
          <a:xfrm>
            <a:off x="138113" y="1090612"/>
            <a:ext cx="11915774" cy="5767387"/>
          </a:xfrm>
        </p:spPr>
        <p:txBody>
          <a:bodyPr>
            <a:normAutofit lnSpcReduction="10000"/>
          </a:bodyPr>
          <a:lstStyle/>
          <a:p>
            <a:pPr marL="0" indent="0" algn="just">
              <a:buNone/>
            </a:pPr>
            <a:r>
              <a:rPr lang="en-US" sz="4400" dirty="0">
                <a:latin typeface="Times New Roman" panose="02020603050405020304" pitchFamily="18" charset="0"/>
                <a:ea typeface="Times New Roman" panose="02020603050405020304" pitchFamily="18" charset="0"/>
              </a:rPr>
              <a:t>We live (a) --- the age of science. Science has presented us (b) --- nice gifts. It is a blessing for mankind. But it is not (c) --- unmixed blessing because it has invented (d) --- things that create disturbance (e) ---the people. Sound pollution is such (f) --- example that affects our mental faculty. Today people of the world are suffering (g) --- this phenomena. We are responsible (h) --- creating this problem. (</a:t>
            </a:r>
            <a:r>
              <a:rPr lang="en-US" sz="4400" dirty="0" err="1">
                <a:latin typeface="Times New Roman" panose="02020603050405020304" pitchFamily="18" charset="0"/>
                <a:ea typeface="Times New Roman" panose="02020603050405020304" pitchFamily="18" charset="0"/>
              </a:rPr>
              <a:t>i</a:t>
            </a:r>
            <a:r>
              <a:rPr lang="en-US" sz="4400" dirty="0">
                <a:latin typeface="Times New Roman" panose="02020603050405020304" pitchFamily="18" charset="0"/>
                <a:ea typeface="Times New Roman" panose="02020603050405020304" pitchFamily="18" charset="0"/>
              </a:rPr>
              <a:t>) --- we are conscious, we can check this problem (j) --- a great extent.</a:t>
            </a:r>
            <a:endParaRPr lang="en-US" sz="4400" dirty="0"/>
          </a:p>
        </p:txBody>
      </p:sp>
    </p:spTree>
    <p:extLst>
      <p:ext uri="{BB962C8B-B14F-4D97-AF65-F5344CB8AC3E}">
        <p14:creationId xmlns:p14="http://schemas.microsoft.com/office/powerpoint/2010/main" val="928299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5738" y="107950"/>
            <a:ext cx="11872912" cy="492125"/>
          </a:xfrm>
        </p:spPr>
        <p:txBody>
          <a:bodyPr>
            <a:normAutofit fontScale="90000"/>
          </a:bodyPr>
          <a:lstStyle/>
          <a:p>
            <a:r>
              <a:rPr lang="en-US" dirty="0" smtClean="0">
                <a:solidFill>
                  <a:srgbClr val="FF0000"/>
                </a:solidFill>
              </a:rPr>
              <a:t>Answer to the question no-4</a:t>
            </a:r>
            <a:endParaRPr lang="en-US" dirty="0">
              <a:solidFill>
                <a:srgbClr val="FF0000"/>
              </a:solidFill>
            </a:endParaRPr>
          </a:p>
        </p:txBody>
      </p:sp>
      <p:sp>
        <p:nvSpPr>
          <p:cNvPr id="8" name="Rectangle 7"/>
          <p:cNvSpPr/>
          <p:nvPr/>
        </p:nvSpPr>
        <p:spPr>
          <a:xfrm>
            <a:off x="1389772" y="985127"/>
            <a:ext cx="4732421"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dirty="0">
                <a:solidFill>
                  <a:prstClr val="black"/>
                </a:solidFill>
              </a:rPr>
              <a:t>a) in	</a:t>
            </a:r>
          </a:p>
          <a:p>
            <a:pPr algn="just"/>
            <a:r>
              <a:rPr lang="en-US" sz="4800" dirty="0">
                <a:solidFill>
                  <a:prstClr val="black"/>
                </a:solidFill>
              </a:rPr>
              <a:t>b) with/many	</a:t>
            </a:r>
            <a:endParaRPr lang="en-US" sz="4800" dirty="0" smtClean="0">
              <a:solidFill>
                <a:prstClr val="black"/>
              </a:solidFill>
            </a:endParaRPr>
          </a:p>
          <a:p>
            <a:pPr algn="just"/>
            <a:r>
              <a:rPr lang="en-US" sz="4800" dirty="0" smtClean="0">
                <a:solidFill>
                  <a:prstClr val="black"/>
                </a:solidFill>
              </a:rPr>
              <a:t>c</a:t>
            </a:r>
            <a:r>
              <a:rPr lang="en-US" sz="4800" dirty="0">
                <a:solidFill>
                  <a:prstClr val="black"/>
                </a:solidFill>
              </a:rPr>
              <a:t>) an	</a:t>
            </a:r>
            <a:endParaRPr lang="en-US" sz="4800" dirty="0" smtClean="0">
              <a:solidFill>
                <a:prstClr val="black"/>
              </a:solidFill>
            </a:endParaRPr>
          </a:p>
          <a:p>
            <a:pPr algn="just"/>
            <a:r>
              <a:rPr lang="en-US" sz="4800" dirty="0" smtClean="0">
                <a:solidFill>
                  <a:prstClr val="black"/>
                </a:solidFill>
              </a:rPr>
              <a:t>d</a:t>
            </a:r>
            <a:r>
              <a:rPr lang="en-US" sz="4800" dirty="0">
                <a:solidFill>
                  <a:prstClr val="black"/>
                </a:solidFill>
              </a:rPr>
              <a:t>) the	</a:t>
            </a:r>
            <a:endParaRPr lang="en-US" sz="4800" dirty="0" smtClean="0">
              <a:solidFill>
                <a:prstClr val="black"/>
              </a:solidFill>
            </a:endParaRPr>
          </a:p>
          <a:p>
            <a:pPr algn="just"/>
            <a:r>
              <a:rPr lang="en-US" sz="4800" dirty="0" smtClean="0">
                <a:solidFill>
                  <a:prstClr val="black"/>
                </a:solidFill>
              </a:rPr>
              <a:t>e</a:t>
            </a:r>
            <a:r>
              <a:rPr lang="en-US" sz="4800" dirty="0">
                <a:solidFill>
                  <a:prstClr val="black"/>
                </a:solidFill>
              </a:rPr>
              <a:t>) to	</a:t>
            </a:r>
          </a:p>
          <a:p>
            <a:pPr algn="just"/>
            <a:r>
              <a:rPr lang="en-US" sz="4800" dirty="0" smtClean="0">
                <a:solidFill>
                  <a:prstClr val="black"/>
                </a:solidFill>
              </a:rPr>
              <a:t> </a:t>
            </a:r>
            <a:endParaRPr lang="en-US" sz="4800" dirty="0">
              <a:solidFill>
                <a:prstClr val="black"/>
              </a:solidFill>
            </a:endParaRPr>
          </a:p>
          <a:p>
            <a:pPr algn="ctr"/>
            <a:endParaRPr lang="en-US" sz="4400" dirty="0">
              <a:solidFill>
                <a:prstClr val="white"/>
              </a:solidFill>
            </a:endParaRPr>
          </a:p>
        </p:txBody>
      </p:sp>
      <p:sp>
        <p:nvSpPr>
          <p:cNvPr id="9" name="Rectangle 8"/>
          <p:cNvSpPr/>
          <p:nvPr/>
        </p:nvSpPr>
        <p:spPr>
          <a:xfrm>
            <a:off x="6432884" y="985127"/>
            <a:ext cx="4764505"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solidFill>
                  <a:prstClr val="black"/>
                </a:solidFill>
              </a:rPr>
              <a:t>f) an</a:t>
            </a:r>
          </a:p>
          <a:p>
            <a:pPr algn="just"/>
            <a:r>
              <a:rPr lang="en-US" sz="5400" dirty="0">
                <a:solidFill>
                  <a:prstClr val="black"/>
                </a:solidFill>
              </a:rPr>
              <a:t>g) from</a:t>
            </a:r>
          </a:p>
          <a:p>
            <a:pPr algn="just"/>
            <a:r>
              <a:rPr lang="en-US" sz="5400" dirty="0">
                <a:solidFill>
                  <a:prstClr val="black"/>
                </a:solidFill>
              </a:rPr>
              <a:t>h) for</a:t>
            </a:r>
          </a:p>
          <a:p>
            <a:pPr algn="just"/>
            <a:r>
              <a:rPr lang="en-US" sz="5400" dirty="0" err="1">
                <a:solidFill>
                  <a:prstClr val="black"/>
                </a:solidFill>
              </a:rPr>
              <a:t>i</a:t>
            </a:r>
            <a:r>
              <a:rPr lang="en-US" sz="5400" dirty="0">
                <a:solidFill>
                  <a:prstClr val="black"/>
                </a:solidFill>
              </a:rPr>
              <a:t>) if</a:t>
            </a:r>
          </a:p>
          <a:p>
            <a:r>
              <a:rPr lang="en-US" sz="5400" dirty="0">
                <a:solidFill>
                  <a:prstClr val="black"/>
                </a:solidFill>
              </a:rPr>
              <a:t>j) at</a:t>
            </a:r>
            <a:endParaRPr lang="en-US" sz="5400" dirty="0">
              <a:solidFill>
                <a:prstClr val="white"/>
              </a:solidFill>
            </a:endParaRPr>
          </a:p>
        </p:txBody>
      </p:sp>
    </p:spTree>
    <p:extLst>
      <p:ext uri="{BB962C8B-B14F-4D97-AF65-F5344CB8AC3E}">
        <p14:creationId xmlns:p14="http://schemas.microsoft.com/office/powerpoint/2010/main" val="105785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 calcmode="lin" valueType="num">
                                      <p:cBhvr additive="base">
                                        <p:cTn id="4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2" end="2"/>
                                            </p:txEl>
                                          </p:spTgt>
                                        </p:tgtEl>
                                        <p:attrNameLst>
                                          <p:attrName>style.visibility</p:attrName>
                                        </p:attrNameLst>
                                      </p:cBhvr>
                                      <p:to>
                                        <p:strVal val="visible"/>
                                      </p:to>
                                    </p:set>
                                    <p:anim calcmode="lin" valueType="num">
                                      <p:cBhvr additive="base">
                                        <p:cTn id="5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3" end="3"/>
                                            </p:txEl>
                                          </p:spTgt>
                                        </p:tgtEl>
                                        <p:attrNameLst>
                                          <p:attrName>style.visibility</p:attrName>
                                        </p:attrNameLst>
                                      </p:cBhvr>
                                      <p:to>
                                        <p:strVal val="visible"/>
                                      </p:to>
                                    </p:set>
                                    <p:anim calcmode="lin" valueType="num">
                                      <p:cBhvr additive="base">
                                        <p:cTn id="6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anim calcmode="lin" valueType="num">
                                      <p:cBhvr additive="base">
                                        <p:cTn id="6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92D050"/>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8113" y="165101"/>
            <a:ext cx="11915774" cy="649288"/>
          </a:xfrm>
        </p:spPr>
        <p:txBody>
          <a:bodyPr>
            <a:normAutofit fontScale="90000"/>
          </a:bodyPr>
          <a:lstStyle/>
          <a:p>
            <a:pPr algn="just"/>
            <a:r>
              <a:rPr lang="en-US" b="1" dirty="0">
                <a:solidFill>
                  <a:srgbClr val="FF0000"/>
                </a:solidFill>
              </a:rPr>
              <a:t>5</a:t>
            </a:r>
            <a:r>
              <a:rPr lang="en-US" b="1" dirty="0" smtClean="0">
                <a:solidFill>
                  <a:srgbClr val="FF0000"/>
                </a:solidFill>
              </a:rPr>
              <a:t>. </a:t>
            </a:r>
            <a:r>
              <a:rPr lang="en-US" b="1" dirty="0">
                <a:solidFill>
                  <a:srgbClr val="FF0000"/>
                </a:solidFill>
              </a:rPr>
              <a:t>Fill in the blanks with suitable words</a:t>
            </a:r>
            <a:r>
              <a:rPr lang="en-US" b="1" dirty="0" smtClean="0">
                <a:solidFill>
                  <a:srgbClr val="FF0000"/>
                </a:solidFill>
              </a:rPr>
              <a:t>.</a:t>
            </a:r>
            <a:r>
              <a:rPr lang="en-US" b="1" dirty="0">
                <a:solidFill>
                  <a:srgbClr val="FF0000"/>
                </a:solidFill>
              </a:rPr>
              <a:t>	.5×10=5</a:t>
            </a:r>
            <a:endParaRPr lang="en-US" dirty="0">
              <a:solidFill>
                <a:srgbClr val="FF0000"/>
              </a:solidFill>
            </a:endParaRPr>
          </a:p>
        </p:txBody>
      </p:sp>
      <p:sp>
        <p:nvSpPr>
          <p:cNvPr id="5" name="Content Placeholder 4"/>
          <p:cNvSpPr>
            <a:spLocks noGrp="1"/>
          </p:cNvSpPr>
          <p:nvPr>
            <p:ph idx="1"/>
          </p:nvPr>
        </p:nvSpPr>
        <p:spPr>
          <a:xfrm>
            <a:off x="138113" y="1090612"/>
            <a:ext cx="11915774" cy="5767387"/>
          </a:xfrm>
        </p:spPr>
        <p:txBody>
          <a:bodyPr>
            <a:normAutofit lnSpcReduction="10000"/>
          </a:bodyPr>
          <a:lstStyle/>
          <a:p>
            <a:pPr marL="0" marR="0" indent="0" algn="just">
              <a:spcBef>
                <a:spcPts val="0"/>
              </a:spcBef>
              <a:spcAft>
                <a:spcPts val="0"/>
              </a:spcAft>
              <a:buNone/>
            </a:pPr>
            <a:r>
              <a:rPr lang="en-US" sz="4400" dirty="0">
                <a:latin typeface="Times New Roman" panose="02020603050405020304" pitchFamily="18" charset="0"/>
                <a:ea typeface="Times New Roman" panose="02020603050405020304" pitchFamily="18" charset="0"/>
              </a:rPr>
              <a:t>Books are man’s best companions (a) --- life. You may have very good friends (b) --- you may not get them (c) --- time of need. They may not behave gently (d) --- you. One or two may prove (e) --- be betrayers and do you much (f) ---. But books are always there (g) --- you. Some books may (h) --- you laugh, some books may give you much pleasure and some again may provide you (</a:t>
            </a:r>
            <a:r>
              <a:rPr lang="en-US" sz="4400" dirty="0" err="1">
                <a:latin typeface="Times New Roman" panose="02020603050405020304" pitchFamily="18" charset="0"/>
                <a:ea typeface="Times New Roman" panose="02020603050405020304" pitchFamily="18" charset="0"/>
              </a:rPr>
              <a:t>i</a:t>
            </a:r>
            <a:r>
              <a:rPr lang="en-US" sz="4400" dirty="0">
                <a:latin typeface="Times New Roman" panose="02020603050405020304" pitchFamily="18" charset="0"/>
                <a:ea typeface="Times New Roman" panose="02020603050405020304" pitchFamily="18" charset="0"/>
              </a:rPr>
              <a:t>) --- new knowledge and new ideas. They remain your friends (j) --- your life. </a:t>
            </a:r>
            <a:endParaRPr lang="en-US" sz="4400" dirty="0"/>
          </a:p>
        </p:txBody>
      </p:sp>
    </p:spTree>
    <p:extLst>
      <p:ext uri="{BB962C8B-B14F-4D97-AF65-F5344CB8AC3E}">
        <p14:creationId xmlns:p14="http://schemas.microsoft.com/office/powerpoint/2010/main" val="560120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5738" y="107950"/>
            <a:ext cx="11872912" cy="492125"/>
          </a:xfrm>
        </p:spPr>
        <p:txBody>
          <a:bodyPr>
            <a:normAutofit fontScale="90000"/>
          </a:bodyPr>
          <a:lstStyle/>
          <a:p>
            <a:r>
              <a:rPr lang="en-US" dirty="0" smtClean="0">
                <a:solidFill>
                  <a:srgbClr val="FF0000"/>
                </a:solidFill>
              </a:rPr>
              <a:t>Answer to the question no-5</a:t>
            </a:r>
            <a:endParaRPr lang="en-US" dirty="0">
              <a:solidFill>
                <a:srgbClr val="FF0000"/>
              </a:solidFill>
            </a:endParaRPr>
          </a:p>
        </p:txBody>
      </p:sp>
      <p:sp>
        <p:nvSpPr>
          <p:cNvPr id="8" name="Rectangle 7"/>
          <p:cNvSpPr/>
          <p:nvPr/>
        </p:nvSpPr>
        <p:spPr>
          <a:xfrm>
            <a:off x="1389772" y="985127"/>
            <a:ext cx="4732421"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dirty="0">
                <a:solidFill>
                  <a:prstClr val="black"/>
                </a:solidFill>
              </a:rPr>
              <a:t>a) in	</a:t>
            </a:r>
          </a:p>
          <a:p>
            <a:pPr algn="just"/>
            <a:r>
              <a:rPr lang="en-US" sz="5400" dirty="0">
                <a:solidFill>
                  <a:prstClr val="black"/>
                </a:solidFill>
              </a:rPr>
              <a:t>b) but	</a:t>
            </a:r>
          </a:p>
          <a:p>
            <a:pPr algn="just"/>
            <a:r>
              <a:rPr lang="en-US" sz="5400" dirty="0">
                <a:solidFill>
                  <a:prstClr val="black"/>
                </a:solidFill>
              </a:rPr>
              <a:t>c) in	</a:t>
            </a:r>
          </a:p>
          <a:p>
            <a:pPr algn="just"/>
            <a:r>
              <a:rPr lang="en-US" sz="5400" dirty="0">
                <a:solidFill>
                  <a:prstClr val="black"/>
                </a:solidFill>
              </a:rPr>
              <a:t>d) with	</a:t>
            </a:r>
          </a:p>
          <a:p>
            <a:pPr algn="just"/>
            <a:r>
              <a:rPr lang="en-US" sz="5400" dirty="0">
                <a:solidFill>
                  <a:prstClr val="black"/>
                </a:solidFill>
              </a:rPr>
              <a:t>e) to</a:t>
            </a:r>
            <a:r>
              <a:rPr lang="en-US" sz="4800" dirty="0">
                <a:solidFill>
                  <a:prstClr val="black"/>
                </a:solidFill>
              </a:rPr>
              <a:t>	</a:t>
            </a:r>
          </a:p>
          <a:p>
            <a:pPr algn="ctr"/>
            <a:endParaRPr lang="en-US" sz="4400" dirty="0">
              <a:solidFill>
                <a:prstClr val="white"/>
              </a:solidFill>
            </a:endParaRPr>
          </a:p>
        </p:txBody>
      </p:sp>
      <p:sp>
        <p:nvSpPr>
          <p:cNvPr id="9" name="Rectangle 8"/>
          <p:cNvSpPr/>
          <p:nvPr/>
        </p:nvSpPr>
        <p:spPr>
          <a:xfrm>
            <a:off x="6432884" y="985127"/>
            <a:ext cx="4764505"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solidFill>
                  <a:prstClr val="black"/>
                </a:solidFill>
              </a:rPr>
              <a:t>f) harm</a:t>
            </a:r>
          </a:p>
          <a:p>
            <a:r>
              <a:rPr lang="en-US" sz="5400" dirty="0">
                <a:solidFill>
                  <a:prstClr val="black"/>
                </a:solidFill>
              </a:rPr>
              <a:t>g) beside</a:t>
            </a:r>
          </a:p>
          <a:p>
            <a:r>
              <a:rPr lang="en-US" sz="5400" dirty="0">
                <a:solidFill>
                  <a:prstClr val="black"/>
                </a:solidFill>
              </a:rPr>
              <a:t>h) make</a:t>
            </a:r>
          </a:p>
          <a:p>
            <a:r>
              <a:rPr lang="en-US" sz="5400" dirty="0" err="1">
                <a:solidFill>
                  <a:prstClr val="black"/>
                </a:solidFill>
              </a:rPr>
              <a:t>i</a:t>
            </a:r>
            <a:r>
              <a:rPr lang="en-US" sz="5400" dirty="0">
                <a:solidFill>
                  <a:prstClr val="black"/>
                </a:solidFill>
              </a:rPr>
              <a:t>) with</a:t>
            </a:r>
          </a:p>
          <a:p>
            <a:r>
              <a:rPr lang="en-US" sz="5400" dirty="0">
                <a:solidFill>
                  <a:prstClr val="black"/>
                </a:solidFill>
              </a:rPr>
              <a:t>j) throughout</a:t>
            </a:r>
            <a:endParaRPr lang="en-US" sz="5400" dirty="0">
              <a:solidFill>
                <a:prstClr val="white"/>
              </a:solidFill>
            </a:endParaRPr>
          </a:p>
        </p:txBody>
      </p:sp>
    </p:spTree>
    <p:extLst>
      <p:ext uri="{BB962C8B-B14F-4D97-AF65-F5344CB8AC3E}">
        <p14:creationId xmlns:p14="http://schemas.microsoft.com/office/powerpoint/2010/main" val="233893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92D050"/>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8113" y="165101"/>
            <a:ext cx="11915774" cy="649288"/>
          </a:xfrm>
        </p:spPr>
        <p:txBody>
          <a:bodyPr>
            <a:normAutofit fontScale="90000"/>
          </a:bodyPr>
          <a:lstStyle/>
          <a:p>
            <a:pPr algn="just"/>
            <a:r>
              <a:rPr lang="en-US" b="1" dirty="0" smtClean="0">
                <a:solidFill>
                  <a:srgbClr val="FF0000"/>
                </a:solidFill>
              </a:rPr>
              <a:t>6. </a:t>
            </a:r>
            <a:r>
              <a:rPr lang="en-US" b="1" dirty="0">
                <a:solidFill>
                  <a:srgbClr val="FF0000"/>
                </a:solidFill>
              </a:rPr>
              <a:t>Fill in the blanks with suitable words</a:t>
            </a:r>
            <a:r>
              <a:rPr lang="en-US" b="1" dirty="0" smtClean="0">
                <a:solidFill>
                  <a:srgbClr val="FF0000"/>
                </a:solidFill>
              </a:rPr>
              <a:t>.</a:t>
            </a:r>
            <a:r>
              <a:rPr lang="en-US" b="1" dirty="0">
                <a:solidFill>
                  <a:srgbClr val="FF0000"/>
                </a:solidFill>
              </a:rPr>
              <a:t>	.5×10=5</a:t>
            </a:r>
            <a:endParaRPr lang="en-US" dirty="0">
              <a:solidFill>
                <a:srgbClr val="FF0000"/>
              </a:solidFill>
            </a:endParaRPr>
          </a:p>
        </p:txBody>
      </p:sp>
      <p:sp>
        <p:nvSpPr>
          <p:cNvPr id="5" name="Content Placeholder 4"/>
          <p:cNvSpPr>
            <a:spLocks noGrp="1"/>
          </p:cNvSpPr>
          <p:nvPr>
            <p:ph idx="1"/>
          </p:nvPr>
        </p:nvSpPr>
        <p:spPr>
          <a:xfrm>
            <a:off x="138113" y="1090612"/>
            <a:ext cx="11915774" cy="5767387"/>
          </a:xfrm>
        </p:spPr>
        <p:txBody>
          <a:bodyPr>
            <a:normAutofit lnSpcReduction="10000"/>
          </a:bodyPr>
          <a:lstStyle/>
          <a:p>
            <a:pPr marL="0" marR="0" indent="0" algn="just">
              <a:spcBef>
                <a:spcPts val="0"/>
              </a:spcBef>
              <a:spcAft>
                <a:spcPts val="0"/>
              </a:spcAft>
              <a:buNone/>
            </a:pPr>
            <a:r>
              <a:rPr lang="en-US" sz="4400" dirty="0">
                <a:latin typeface="Times New Roman" panose="02020603050405020304" pitchFamily="18" charset="0"/>
                <a:ea typeface="Times New Roman" panose="02020603050405020304" pitchFamily="18" charset="0"/>
              </a:rPr>
              <a:t>Water is essential (a) --- animal and plant life. It is next (b) --- air. Clean water is safe and unclean water is unsafe (c) --- man. Water can be used (d) --- many ways. Mills and factories throw their (e) --- materials into the rivers and canals and thus pollute (f) ---. Steamers, launches and boats also pollute water (g) --- throwing oil and other wastes into (h) --- rivers and canals. Steps should be taken to prevent water (</a:t>
            </a:r>
            <a:r>
              <a:rPr lang="en-US" sz="4400" dirty="0" err="1">
                <a:latin typeface="Times New Roman" panose="02020603050405020304" pitchFamily="18" charset="0"/>
                <a:ea typeface="Times New Roman" panose="02020603050405020304" pitchFamily="18" charset="0"/>
              </a:rPr>
              <a:t>i</a:t>
            </a:r>
            <a:r>
              <a:rPr lang="en-US" sz="4400" dirty="0">
                <a:latin typeface="Times New Roman" panose="02020603050405020304" pitchFamily="18" charset="0"/>
                <a:ea typeface="Times New Roman" panose="02020603050405020304" pitchFamily="18" charset="0"/>
              </a:rPr>
              <a:t>) ---. The importance (j) --- water cannot be described in words. </a:t>
            </a:r>
            <a:endParaRPr lang="en-US" sz="3200" dirty="0">
              <a:latin typeface="Times New Roman" panose="02020603050405020304" pitchFamily="18" charset="0"/>
              <a:ea typeface="Times New Roman" panose="02020603050405020304" pitchFamily="18" charset="0"/>
            </a:endParaRPr>
          </a:p>
          <a:p>
            <a:pPr marL="0" indent="0" algn="just">
              <a:buNone/>
            </a:pPr>
            <a:endParaRPr lang="en-US" sz="4400" dirty="0"/>
          </a:p>
        </p:txBody>
      </p:sp>
    </p:spTree>
    <p:extLst>
      <p:ext uri="{BB962C8B-B14F-4D97-AF65-F5344CB8AC3E}">
        <p14:creationId xmlns:p14="http://schemas.microsoft.com/office/powerpoint/2010/main" val="3441533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5738" y="107950"/>
            <a:ext cx="11872912" cy="492125"/>
          </a:xfrm>
        </p:spPr>
        <p:txBody>
          <a:bodyPr>
            <a:normAutofit fontScale="90000"/>
          </a:bodyPr>
          <a:lstStyle/>
          <a:p>
            <a:r>
              <a:rPr lang="en-US" dirty="0" smtClean="0">
                <a:solidFill>
                  <a:srgbClr val="FF0000"/>
                </a:solidFill>
              </a:rPr>
              <a:t>Answer to the question no-6</a:t>
            </a:r>
            <a:endParaRPr lang="en-US" dirty="0">
              <a:solidFill>
                <a:srgbClr val="FF0000"/>
              </a:solidFill>
            </a:endParaRPr>
          </a:p>
        </p:txBody>
      </p:sp>
      <p:sp>
        <p:nvSpPr>
          <p:cNvPr id="8" name="Rectangle 7"/>
          <p:cNvSpPr/>
          <p:nvPr/>
        </p:nvSpPr>
        <p:spPr>
          <a:xfrm>
            <a:off x="1389772" y="985127"/>
            <a:ext cx="4732421"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dirty="0">
                <a:solidFill>
                  <a:prstClr val="black"/>
                </a:solidFill>
              </a:rPr>
              <a:t>a) for	</a:t>
            </a:r>
          </a:p>
          <a:p>
            <a:pPr algn="just"/>
            <a:r>
              <a:rPr lang="en-US" sz="5400" dirty="0">
                <a:solidFill>
                  <a:prstClr val="black"/>
                </a:solidFill>
              </a:rPr>
              <a:t>b) to	</a:t>
            </a:r>
          </a:p>
          <a:p>
            <a:pPr algn="just"/>
            <a:r>
              <a:rPr lang="en-US" sz="5400" dirty="0">
                <a:solidFill>
                  <a:prstClr val="black"/>
                </a:solidFill>
              </a:rPr>
              <a:t>c) for	</a:t>
            </a:r>
          </a:p>
          <a:p>
            <a:pPr algn="just"/>
            <a:r>
              <a:rPr lang="en-US" sz="5400" dirty="0">
                <a:solidFill>
                  <a:prstClr val="black"/>
                </a:solidFill>
              </a:rPr>
              <a:t>d) in	</a:t>
            </a:r>
          </a:p>
          <a:p>
            <a:pPr algn="just"/>
            <a:r>
              <a:rPr lang="en-US" sz="5400" dirty="0">
                <a:solidFill>
                  <a:prstClr val="black"/>
                </a:solidFill>
              </a:rPr>
              <a:t>e) waste</a:t>
            </a:r>
            <a:r>
              <a:rPr lang="en-US" sz="4800" dirty="0">
                <a:solidFill>
                  <a:prstClr val="black"/>
                </a:solidFill>
              </a:rPr>
              <a:t>	</a:t>
            </a:r>
          </a:p>
          <a:p>
            <a:pPr algn="ctr"/>
            <a:endParaRPr lang="en-US" sz="4400" dirty="0">
              <a:solidFill>
                <a:prstClr val="white"/>
              </a:solidFill>
            </a:endParaRPr>
          </a:p>
        </p:txBody>
      </p:sp>
      <p:sp>
        <p:nvSpPr>
          <p:cNvPr id="9" name="Rectangle 8"/>
          <p:cNvSpPr/>
          <p:nvPr/>
        </p:nvSpPr>
        <p:spPr>
          <a:xfrm>
            <a:off x="6432884" y="985127"/>
            <a:ext cx="4764505"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solidFill>
                  <a:prstClr val="black"/>
                </a:solidFill>
              </a:rPr>
              <a:t>f) water</a:t>
            </a:r>
          </a:p>
          <a:p>
            <a:r>
              <a:rPr lang="en-US" sz="5400" dirty="0">
                <a:solidFill>
                  <a:prstClr val="black"/>
                </a:solidFill>
              </a:rPr>
              <a:t>g) by</a:t>
            </a:r>
          </a:p>
          <a:p>
            <a:r>
              <a:rPr lang="en-US" sz="5400" dirty="0">
                <a:solidFill>
                  <a:prstClr val="black"/>
                </a:solidFill>
              </a:rPr>
              <a:t>h) the</a:t>
            </a:r>
          </a:p>
          <a:p>
            <a:r>
              <a:rPr lang="en-US" sz="5400" dirty="0" err="1">
                <a:solidFill>
                  <a:prstClr val="black"/>
                </a:solidFill>
              </a:rPr>
              <a:t>i</a:t>
            </a:r>
            <a:r>
              <a:rPr lang="en-US" sz="5400" dirty="0">
                <a:solidFill>
                  <a:prstClr val="black"/>
                </a:solidFill>
              </a:rPr>
              <a:t>) pollution</a:t>
            </a:r>
          </a:p>
          <a:p>
            <a:r>
              <a:rPr lang="en-US" sz="5400" dirty="0">
                <a:solidFill>
                  <a:prstClr val="black"/>
                </a:solidFill>
              </a:rPr>
              <a:t>j) of</a:t>
            </a:r>
            <a:endParaRPr lang="en-US" sz="5400" dirty="0">
              <a:solidFill>
                <a:prstClr val="white"/>
              </a:solidFill>
            </a:endParaRPr>
          </a:p>
        </p:txBody>
      </p:sp>
    </p:spTree>
    <p:extLst>
      <p:ext uri="{BB962C8B-B14F-4D97-AF65-F5344CB8AC3E}">
        <p14:creationId xmlns:p14="http://schemas.microsoft.com/office/powerpoint/2010/main" val="191910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92D050"/>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8113" y="165101"/>
            <a:ext cx="11915774" cy="649288"/>
          </a:xfrm>
        </p:spPr>
        <p:txBody>
          <a:bodyPr>
            <a:normAutofit fontScale="90000"/>
          </a:bodyPr>
          <a:lstStyle/>
          <a:p>
            <a:pPr algn="just"/>
            <a:r>
              <a:rPr lang="en-US" b="1" dirty="0">
                <a:solidFill>
                  <a:srgbClr val="FF0000"/>
                </a:solidFill>
              </a:rPr>
              <a:t>7</a:t>
            </a:r>
            <a:r>
              <a:rPr lang="en-US" b="1" dirty="0" smtClean="0">
                <a:solidFill>
                  <a:srgbClr val="FF0000"/>
                </a:solidFill>
              </a:rPr>
              <a:t>. </a:t>
            </a:r>
            <a:r>
              <a:rPr lang="en-US" b="1" dirty="0">
                <a:solidFill>
                  <a:srgbClr val="FF0000"/>
                </a:solidFill>
              </a:rPr>
              <a:t>Fill in the blanks with suitable words</a:t>
            </a:r>
            <a:r>
              <a:rPr lang="en-US" b="1" dirty="0" smtClean="0">
                <a:solidFill>
                  <a:srgbClr val="FF0000"/>
                </a:solidFill>
              </a:rPr>
              <a:t>.</a:t>
            </a:r>
            <a:r>
              <a:rPr lang="en-US" b="1" dirty="0">
                <a:solidFill>
                  <a:srgbClr val="FF0000"/>
                </a:solidFill>
              </a:rPr>
              <a:t>	.5×10=5</a:t>
            </a:r>
            <a:endParaRPr lang="en-US" dirty="0">
              <a:solidFill>
                <a:srgbClr val="FF0000"/>
              </a:solidFill>
            </a:endParaRPr>
          </a:p>
        </p:txBody>
      </p:sp>
      <p:sp>
        <p:nvSpPr>
          <p:cNvPr id="5" name="Content Placeholder 4"/>
          <p:cNvSpPr>
            <a:spLocks noGrp="1"/>
          </p:cNvSpPr>
          <p:nvPr>
            <p:ph idx="1"/>
          </p:nvPr>
        </p:nvSpPr>
        <p:spPr>
          <a:xfrm>
            <a:off x="138113" y="1090612"/>
            <a:ext cx="11915774" cy="5767387"/>
          </a:xfrm>
        </p:spPr>
        <p:txBody>
          <a:bodyPr>
            <a:normAutofit fontScale="92500" lnSpcReduction="20000"/>
          </a:bodyPr>
          <a:lstStyle/>
          <a:p>
            <a:pPr marL="0" marR="0" indent="0" algn="just">
              <a:spcBef>
                <a:spcPts val="0"/>
              </a:spcBef>
              <a:spcAft>
                <a:spcPts val="0"/>
              </a:spcAft>
              <a:buNone/>
            </a:pPr>
            <a:r>
              <a:rPr lang="en-US" sz="4400" dirty="0">
                <a:latin typeface="Times New Roman" panose="02020603050405020304" pitchFamily="18" charset="0"/>
                <a:ea typeface="Times New Roman" panose="02020603050405020304" pitchFamily="18" charset="0"/>
              </a:rPr>
              <a:t>(a) --- dictionary is a collection of words in one or more specific languages. It is a very systematic book mainly (b) --- the students. It is called a study guide. Meanings (c) --- the words are the main (d) --- of a dictionary. It also includes correct spelling, definitions, usages, pronunciation, phonetics and some other important information of (e) --- words. In a dictionary, the words are often listed (f) --- alphabetical order. Alphabetical order means something arranged according (g) --- the order of the alphabet such (h) --- a, b, d, d, e. According to the alphabetic order, D will be placed (</a:t>
            </a:r>
            <a:r>
              <a:rPr lang="en-US" sz="4400" dirty="0" err="1">
                <a:latin typeface="Times New Roman" panose="02020603050405020304" pitchFamily="18" charset="0"/>
                <a:ea typeface="Times New Roman" panose="02020603050405020304" pitchFamily="18" charset="0"/>
              </a:rPr>
              <a:t>i</a:t>
            </a:r>
            <a:r>
              <a:rPr lang="en-US" sz="4400" dirty="0">
                <a:latin typeface="Times New Roman" panose="02020603050405020304" pitchFamily="18" charset="0"/>
                <a:ea typeface="Times New Roman" panose="02020603050405020304" pitchFamily="18" charset="0"/>
              </a:rPr>
              <a:t>) --- E and after C. E will be placed before F and (j) --- D.</a:t>
            </a:r>
            <a:endParaRPr lang="en-US" sz="3200" dirty="0">
              <a:latin typeface="Times New Roman" panose="02020603050405020304" pitchFamily="18" charset="0"/>
              <a:ea typeface="Times New Roman" panose="02020603050405020304" pitchFamily="18" charset="0"/>
            </a:endParaRPr>
          </a:p>
          <a:p>
            <a:pPr marL="0" indent="0" algn="just">
              <a:buNone/>
            </a:pPr>
            <a:endParaRPr lang="en-US" sz="4400" dirty="0"/>
          </a:p>
        </p:txBody>
      </p:sp>
    </p:spTree>
    <p:extLst>
      <p:ext uri="{BB962C8B-B14F-4D97-AF65-F5344CB8AC3E}">
        <p14:creationId xmlns:p14="http://schemas.microsoft.com/office/powerpoint/2010/main" val="1955413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4000">
              <a:srgbClr val="0070C0"/>
            </a:gs>
            <a:gs pos="51750">
              <a:srgbClr val="84B1D9"/>
            </a:gs>
            <a:gs pos="42500">
              <a:srgbClr val="589BD1"/>
            </a:gs>
            <a:gs pos="71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456765" y="3966883"/>
            <a:ext cx="4706471" cy="1680882"/>
          </a:xfrm>
          <a:prstGeom prst="rect">
            <a:avLst/>
          </a:prstGeom>
          <a:noFill/>
        </p:spPr>
        <p:txBody>
          <a:bodyPr wrap="square" rtlCol="0">
            <a:prstTxWarp prst="textWave1">
              <a:avLst/>
            </a:prstTxWarp>
            <a:spAutoFit/>
          </a:bodyPr>
          <a:lstStyle/>
          <a:p>
            <a:pPr algn="ctr" defTabSz="1083460"/>
            <a:r>
              <a:rPr lang="en-US" sz="2118" b="1" dirty="0">
                <a:solidFill>
                  <a:prstClr val="black"/>
                </a:solidFill>
                <a:latin typeface="Book Antiqua" pitchFamily="18" charset="0"/>
              </a:rPr>
              <a:t>Welcome</a:t>
            </a:r>
          </a:p>
        </p:txBody>
      </p:sp>
    </p:spTree>
    <p:extLst>
      <p:ext uri="{BB962C8B-B14F-4D97-AF65-F5344CB8AC3E}">
        <p14:creationId xmlns:p14="http://schemas.microsoft.com/office/powerpoint/2010/main" val="38250941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5738" y="107950"/>
            <a:ext cx="11872912" cy="492125"/>
          </a:xfrm>
        </p:spPr>
        <p:txBody>
          <a:bodyPr>
            <a:normAutofit fontScale="90000"/>
          </a:bodyPr>
          <a:lstStyle/>
          <a:p>
            <a:r>
              <a:rPr lang="en-US" dirty="0" smtClean="0">
                <a:solidFill>
                  <a:srgbClr val="FF0000"/>
                </a:solidFill>
              </a:rPr>
              <a:t>Answer to the question no-7</a:t>
            </a:r>
            <a:endParaRPr lang="en-US" dirty="0">
              <a:solidFill>
                <a:srgbClr val="FF0000"/>
              </a:solidFill>
            </a:endParaRPr>
          </a:p>
        </p:txBody>
      </p:sp>
      <p:sp>
        <p:nvSpPr>
          <p:cNvPr id="8" name="Rectangle 7"/>
          <p:cNvSpPr/>
          <p:nvPr/>
        </p:nvSpPr>
        <p:spPr>
          <a:xfrm>
            <a:off x="1389772" y="985127"/>
            <a:ext cx="4732421"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dirty="0">
                <a:solidFill>
                  <a:prstClr val="black"/>
                </a:solidFill>
              </a:rPr>
              <a:t>a) A	</a:t>
            </a:r>
          </a:p>
          <a:p>
            <a:pPr algn="just"/>
            <a:r>
              <a:rPr lang="en-US" sz="4800" dirty="0">
                <a:solidFill>
                  <a:prstClr val="black"/>
                </a:solidFill>
              </a:rPr>
              <a:t>b) for	</a:t>
            </a:r>
          </a:p>
          <a:p>
            <a:pPr algn="just"/>
            <a:r>
              <a:rPr lang="en-US" sz="4800" dirty="0">
                <a:solidFill>
                  <a:prstClr val="black"/>
                </a:solidFill>
              </a:rPr>
              <a:t>c) of	</a:t>
            </a:r>
          </a:p>
          <a:p>
            <a:pPr algn="just"/>
            <a:r>
              <a:rPr lang="en-US" sz="4800" dirty="0">
                <a:solidFill>
                  <a:prstClr val="black"/>
                </a:solidFill>
              </a:rPr>
              <a:t>d) theme	</a:t>
            </a:r>
            <a:endParaRPr lang="en-US" sz="4800" dirty="0" smtClean="0">
              <a:solidFill>
                <a:prstClr val="black"/>
              </a:solidFill>
            </a:endParaRPr>
          </a:p>
          <a:p>
            <a:pPr algn="just"/>
            <a:r>
              <a:rPr lang="en-US" sz="4800" dirty="0" smtClean="0">
                <a:solidFill>
                  <a:prstClr val="black"/>
                </a:solidFill>
              </a:rPr>
              <a:t>e</a:t>
            </a:r>
            <a:r>
              <a:rPr lang="en-US" sz="4800" dirty="0">
                <a:solidFill>
                  <a:prstClr val="black"/>
                </a:solidFill>
              </a:rPr>
              <a:t>) the	</a:t>
            </a:r>
          </a:p>
          <a:p>
            <a:pPr algn="ctr"/>
            <a:endParaRPr lang="en-US" sz="4400" dirty="0">
              <a:solidFill>
                <a:prstClr val="white"/>
              </a:solidFill>
            </a:endParaRPr>
          </a:p>
        </p:txBody>
      </p:sp>
      <p:sp>
        <p:nvSpPr>
          <p:cNvPr id="9" name="Rectangle 8"/>
          <p:cNvSpPr/>
          <p:nvPr/>
        </p:nvSpPr>
        <p:spPr>
          <a:xfrm>
            <a:off x="6432884" y="985127"/>
            <a:ext cx="4764505"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solidFill>
                  <a:prstClr val="black"/>
                </a:solidFill>
              </a:rPr>
              <a:t>f) in</a:t>
            </a:r>
          </a:p>
          <a:p>
            <a:r>
              <a:rPr lang="en-US" sz="5400" dirty="0">
                <a:solidFill>
                  <a:prstClr val="black"/>
                </a:solidFill>
              </a:rPr>
              <a:t>g) to</a:t>
            </a:r>
          </a:p>
          <a:p>
            <a:r>
              <a:rPr lang="en-US" sz="5400" dirty="0">
                <a:solidFill>
                  <a:prstClr val="black"/>
                </a:solidFill>
              </a:rPr>
              <a:t>h) as</a:t>
            </a:r>
          </a:p>
          <a:p>
            <a:pPr algn="just"/>
            <a:r>
              <a:rPr lang="en-US" sz="5400" dirty="0" err="1">
                <a:solidFill>
                  <a:prstClr val="black"/>
                </a:solidFill>
              </a:rPr>
              <a:t>i</a:t>
            </a:r>
            <a:r>
              <a:rPr lang="en-US" sz="5400" dirty="0">
                <a:solidFill>
                  <a:prstClr val="black"/>
                </a:solidFill>
              </a:rPr>
              <a:t>) before</a:t>
            </a:r>
          </a:p>
          <a:p>
            <a:r>
              <a:rPr lang="en-US" sz="5400" dirty="0">
                <a:solidFill>
                  <a:prstClr val="black"/>
                </a:solidFill>
              </a:rPr>
              <a:t>j) after</a:t>
            </a:r>
            <a:endParaRPr lang="en-US" sz="5400" dirty="0">
              <a:solidFill>
                <a:prstClr val="white"/>
              </a:solidFill>
            </a:endParaRPr>
          </a:p>
        </p:txBody>
      </p:sp>
    </p:spTree>
    <p:extLst>
      <p:ext uri="{BB962C8B-B14F-4D97-AF65-F5344CB8AC3E}">
        <p14:creationId xmlns:p14="http://schemas.microsoft.com/office/powerpoint/2010/main" val="233767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92D050"/>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8113" y="165101"/>
            <a:ext cx="11915774" cy="649288"/>
          </a:xfrm>
        </p:spPr>
        <p:txBody>
          <a:bodyPr>
            <a:normAutofit fontScale="90000"/>
          </a:bodyPr>
          <a:lstStyle/>
          <a:p>
            <a:pPr algn="just"/>
            <a:r>
              <a:rPr lang="en-US" b="1" dirty="0" smtClean="0">
                <a:solidFill>
                  <a:srgbClr val="FF0000"/>
                </a:solidFill>
              </a:rPr>
              <a:t>8. </a:t>
            </a:r>
            <a:r>
              <a:rPr lang="en-US" b="1" dirty="0">
                <a:solidFill>
                  <a:srgbClr val="FF0000"/>
                </a:solidFill>
              </a:rPr>
              <a:t>Fill in the blanks with suitable words</a:t>
            </a:r>
            <a:r>
              <a:rPr lang="en-US" b="1" dirty="0" smtClean="0">
                <a:solidFill>
                  <a:srgbClr val="FF0000"/>
                </a:solidFill>
              </a:rPr>
              <a:t>.</a:t>
            </a:r>
            <a:r>
              <a:rPr lang="en-US" b="1" dirty="0">
                <a:solidFill>
                  <a:srgbClr val="FF0000"/>
                </a:solidFill>
              </a:rPr>
              <a:t>	.5×10=5</a:t>
            </a:r>
            <a:endParaRPr lang="en-US" dirty="0">
              <a:solidFill>
                <a:srgbClr val="FF0000"/>
              </a:solidFill>
            </a:endParaRPr>
          </a:p>
        </p:txBody>
      </p:sp>
      <p:sp>
        <p:nvSpPr>
          <p:cNvPr id="5" name="Content Placeholder 4"/>
          <p:cNvSpPr>
            <a:spLocks noGrp="1"/>
          </p:cNvSpPr>
          <p:nvPr>
            <p:ph idx="1"/>
          </p:nvPr>
        </p:nvSpPr>
        <p:spPr>
          <a:xfrm>
            <a:off x="138113" y="1090612"/>
            <a:ext cx="11915774" cy="5767387"/>
          </a:xfrm>
        </p:spPr>
        <p:txBody>
          <a:bodyPr>
            <a:normAutofit/>
          </a:bodyPr>
          <a:lstStyle/>
          <a:p>
            <a:pPr marL="0" marR="0" indent="0" algn="just">
              <a:lnSpc>
                <a:spcPct val="95000"/>
              </a:lnSpc>
              <a:spcBef>
                <a:spcPts val="0"/>
              </a:spcBef>
              <a:spcAft>
                <a:spcPts val="0"/>
              </a:spcAft>
              <a:buNone/>
            </a:pPr>
            <a:r>
              <a:rPr lang="en-US" sz="4400" dirty="0">
                <a:latin typeface="Times New Roman" panose="02020603050405020304" pitchFamily="18" charset="0"/>
                <a:ea typeface="Times New Roman" panose="02020603050405020304" pitchFamily="18" charset="0"/>
              </a:rPr>
              <a:t>A true friend is (a) ------ asset. He stands (b) ------ his friends in time (c) ------ danger. He is not (d) ------ greedy person. He (e) ------wishes for the welfare of (f) ------friend. But it is a matter (g) ------regret that a true friend is very (h) ------today. A selfish man cannot be a (</a:t>
            </a:r>
            <a:r>
              <a:rPr lang="en-US" sz="4400" dirty="0" err="1">
                <a:latin typeface="Times New Roman" panose="02020603050405020304" pitchFamily="18" charset="0"/>
                <a:ea typeface="Times New Roman" panose="02020603050405020304" pitchFamily="18" charset="0"/>
              </a:rPr>
              <a:t>i</a:t>
            </a:r>
            <a:r>
              <a:rPr lang="en-US" sz="4400" dirty="0">
                <a:latin typeface="Times New Roman" panose="02020603050405020304" pitchFamily="18" charset="0"/>
                <a:ea typeface="Times New Roman" panose="02020603050405020304" pitchFamily="18" charset="0"/>
              </a:rPr>
              <a:t>) ------friend. He always thinks of his (j) ------interest.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6010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5738" y="107950"/>
            <a:ext cx="11872912" cy="492125"/>
          </a:xfrm>
        </p:spPr>
        <p:txBody>
          <a:bodyPr>
            <a:normAutofit fontScale="90000"/>
          </a:bodyPr>
          <a:lstStyle/>
          <a:p>
            <a:r>
              <a:rPr lang="en-US" dirty="0" smtClean="0">
                <a:solidFill>
                  <a:srgbClr val="FF0000"/>
                </a:solidFill>
              </a:rPr>
              <a:t>Answer to the question no-8</a:t>
            </a:r>
            <a:endParaRPr lang="en-US" dirty="0">
              <a:solidFill>
                <a:srgbClr val="FF0000"/>
              </a:solidFill>
            </a:endParaRPr>
          </a:p>
        </p:txBody>
      </p:sp>
      <p:sp>
        <p:nvSpPr>
          <p:cNvPr id="8" name="Rectangle 7"/>
          <p:cNvSpPr/>
          <p:nvPr/>
        </p:nvSpPr>
        <p:spPr>
          <a:xfrm>
            <a:off x="1389772" y="985127"/>
            <a:ext cx="4732421"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a:solidFill>
                  <a:prstClr val="black"/>
                </a:solidFill>
              </a:rPr>
              <a:t>a) an	</a:t>
            </a:r>
          </a:p>
          <a:p>
            <a:pPr algn="just"/>
            <a:r>
              <a:rPr lang="en-US" sz="4400" dirty="0">
                <a:solidFill>
                  <a:prstClr val="black"/>
                </a:solidFill>
              </a:rPr>
              <a:t>b) by	</a:t>
            </a:r>
          </a:p>
          <a:p>
            <a:pPr algn="just"/>
            <a:r>
              <a:rPr lang="en-US" sz="4400" dirty="0">
                <a:solidFill>
                  <a:prstClr val="black"/>
                </a:solidFill>
              </a:rPr>
              <a:t>c) of	</a:t>
            </a:r>
          </a:p>
          <a:p>
            <a:pPr algn="just"/>
            <a:r>
              <a:rPr lang="en-US" sz="4400" dirty="0">
                <a:solidFill>
                  <a:prstClr val="black"/>
                </a:solidFill>
              </a:rPr>
              <a:t>d) a	</a:t>
            </a:r>
          </a:p>
          <a:p>
            <a:pPr algn="just"/>
            <a:r>
              <a:rPr lang="en-US" sz="4400" dirty="0">
                <a:solidFill>
                  <a:prstClr val="black"/>
                </a:solidFill>
              </a:rPr>
              <a:t>e) always	</a:t>
            </a:r>
          </a:p>
          <a:p>
            <a:pPr algn="ctr"/>
            <a:endParaRPr lang="en-US" sz="4400" dirty="0">
              <a:solidFill>
                <a:prstClr val="white"/>
              </a:solidFill>
            </a:endParaRPr>
          </a:p>
        </p:txBody>
      </p:sp>
      <p:sp>
        <p:nvSpPr>
          <p:cNvPr id="9" name="Rectangle 8"/>
          <p:cNvSpPr/>
          <p:nvPr/>
        </p:nvSpPr>
        <p:spPr>
          <a:xfrm>
            <a:off x="6432884" y="985127"/>
            <a:ext cx="4764505"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prstClr val="black"/>
                </a:solidFill>
              </a:rPr>
              <a:t>f) his</a:t>
            </a:r>
          </a:p>
          <a:p>
            <a:r>
              <a:rPr lang="en-US" sz="4800" dirty="0">
                <a:solidFill>
                  <a:prstClr val="black"/>
                </a:solidFill>
              </a:rPr>
              <a:t>g) of</a:t>
            </a:r>
          </a:p>
          <a:p>
            <a:r>
              <a:rPr lang="en-US" sz="4800" dirty="0">
                <a:solidFill>
                  <a:prstClr val="black"/>
                </a:solidFill>
              </a:rPr>
              <a:t>h) rare</a:t>
            </a:r>
          </a:p>
          <a:p>
            <a:r>
              <a:rPr lang="en-US" sz="4800" dirty="0" err="1">
                <a:solidFill>
                  <a:prstClr val="black"/>
                </a:solidFill>
              </a:rPr>
              <a:t>i</a:t>
            </a:r>
            <a:r>
              <a:rPr lang="en-US" sz="4800" dirty="0">
                <a:solidFill>
                  <a:prstClr val="black"/>
                </a:solidFill>
              </a:rPr>
              <a:t>) good</a:t>
            </a:r>
          </a:p>
          <a:p>
            <a:r>
              <a:rPr lang="en-US" sz="4800" dirty="0">
                <a:solidFill>
                  <a:prstClr val="black"/>
                </a:solidFill>
              </a:rPr>
              <a:t>j) own</a:t>
            </a:r>
            <a:endParaRPr lang="en-US" sz="4400" dirty="0">
              <a:solidFill>
                <a:prstClr val="white"/>
              </a:solidFill>
            </a:endParaRPr>
          </a:p>
        </p:txBody>
      </p:sp>
    </p:spTree>
    <p:extLst>
      <p:ext uri="{BB962C8B-B14F-4D97-AF65-F5344CB8AC3E}">
        <p14:creationId xmlns:p14="http://schemas.microsoft.com/office/powerpoint/2010/main" val="21661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92D050"/>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8113" y="165101"/>
            <a:ext cx="11915774" cy="649288"/>
          </a:xfrm>
        </p:spPr>
        <p:txBody>
          <a:bodyPr>
            <a:normAutofit fontScale="90000"/>
          </a:bodyPr>
          <a:lstStyle/>
          <a:p>
            <a:pPr algn="just"/>
            <a:r>
              <a:rPr lang="en-US" b="1" dirty="0">
                <a:solidFill>
                  <a:srgbClr val="FF0000"/>
                </a:solidFill>
              </a:rPr>
              <a:t>9</a:t>
            </a:r>
            <a:r>
              <a:rPr lang="en-US" b="1" dirty="0" smtClean="0">
                <a:solidFill>
                  <a:srgbClr val="FF0000"/>
                </a:solidFill>
              </a:rPr>
              <a:t>. </a:t>
            </a:r>
            <a:r>
              <a:rPr lang="en-US" b="1" dirty="0">
                <a:solidFill>
                  <a:srgbClr val="FF0000"/>
                </a:solidFill>
              </a:rPr>
              <a:t>Fill in the blanks with suitable words</a:t>
            </a:r>
            <a:r>
              <a:rPr lang="en-US" b="1" dirty="0" smtClean="0">
                <a:solidFill>
                  <a:srgbClr val="FF0000"/>
                </a:solidFill>
              </a:rPr>
              <a:t>.</a:t>
            </a:r>
            <a:r>
              <a:rPr lang="en-US" b="1" dirty="0">
                <a:solidFill>
                  <a:srgbClr val="FF0000"/>
                </a:solidFill>
              </a:rPr>
              <a:t>	.5×10=5</a:t>
            </a:r>
            <a:endParaRPr lang="en-US" dirty="0">
              <a:solidFill>
                <a:srgbClr val="FF0000"/>
              </a:solidFill>
            </a:endParaRPr>
          </a:p>
        </p:txBody>
      </p:sp>
      <p:sp>
        <p:nvSpPr>
          <p:cNvPr id="5" name="Content Placeholder 4"/>
          <p:cNvSpPr>
            <a:spLocks noGrp="1"/>
          </p:cNvSpPr>
          <p:nvPr>
            <p:ph idx="1"/>
          </p:nvPr>
        </p:nvSpPr>
        <p:spPr>
          <a:xfrm>
            <a:off x="138113" y="1090612"/>
            <a:ext cx="11915774" cy="5767387"/>
          </a:xfrm>
        </p:spPr>
        <p:txBody>
          <a:bodyPr>
            <a:normAutofit/>
          </a:bodyPr>
          <a:lstStyle/>
          <a:p>
            <a:pPr marL="0" marR="0" indent="0" algn="just">
              <a:lnSpc>
                <a:spcPct val="95000"/>
              </a:lnSpc>
              <a:spcBef>
                <a:spcPts val="0"/>
              </a:spcBef>
              <a:spcAft>
                <a:spcPts val="0"/>
              </a:spcAft>
              <a:buNone/>
            </a:pPr>
            <a:r>
              <a:rPr lang="en-US" sz="4400" dirty="0">
                <a:latin typeface="Times New Roman" panose="02020603050405020304" pitchFamily="18" charset="0"/>
                <a:ea typeface="Times New Roman" panose="02020603050405020304" pitchFamily="18" charset="0"/>
              </a:rPr>
              <a:t>The (a) ----pursuit of student is to study and the (b) ----- of qualities that will make him (c) ----- for the life (d) ----- a head. But when the country is (e) ---- with a natural calamity like flood, famine </a:t>
            </a:r>
            <a:r>
              <a:rPr lang="en-US" sz="4400" dirty="0" err="1">
                <a:latin typeface="Times New Roman" panose="02020603050405020304" pitchFamily="18" charset="0"/>
                <a:ea typeface="Times New Roman" panose="02020603050405020304" pitchFamily="18" charset="0"/>
              </a:rPr>
              <a:t>etc</a:t>
            </a:r>
            <a:r>
              <a:rPr lang="en-US" sz="4400" dirty="0">
                <a:latin typeface="Times New Roman" panose="02020603050405020304" pitchFamily="18" charset="0"/>
                <a:ea typeface="Times New Roman" panose="02020603050405020304" pitchFamily="18" charset="0"/>
              </a:rPr>
              <a:t>, they should (f) ----- forward and stand (g) ------ the suffering humanity. Even in normal times they should (h) ----- in many acts of social service with (</a:t>
            </a:r>
            <a:r>
              <a:rPr lang="en-US" sz="4400" dirty="0" err="1">
                <a:latin typeface="Times New Roman" panose="02020603050405020304" pitchFamily="18" charset="0"/>
                <a:ea typeface="Times New Roman" panose="02020603050405020304" pitchFamily="18" charset="0"/>
              </a:rPr>
              <a:t>i</a:t>
            </a:r>
            <a:r>
              <a:rPr lang="en-US" sz="4400" dirty="0">
                <a:latin typeface="Times New Roman" panose="02020603050405020304" pitchFamily="18" charset="0"/>
                <a:ea typeface="Times New Roman" panose="02020603050405020304" pitchFamily="18" charset="0"/>
              </a:rPr>
              <a:t>) ------ view to (j) ----- their fellowmen.</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4212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5738" y="107950"/>
            <a:ext cx="11872912" cy="492125"/>
          </a:xfrm>
        </p:spPr>
        <p:txBody>
          <a:bodyPr>
            <a:normAutofit fontScale="90000"/>
          </a:bodyPr>
          <a:lstStyle/>
          <a:p>
            <a:r>
              <a:rPr lang="en-US" dirty="0" smtClean="0">
                <a:solidFill>
                  <a:srgbClr val="FF0000"/>
                </a:solidFill>
              </a:rPr>
              <a:t>Answer to the question no-9</a:t>
            </a:r>
            <a:endParaRPr lang="en-US" dirty="0">
              <a:solidFill>
                <a:srgbClr val="FF0000"/>
              </a:solidFill>
            </a:endParaRPr>
          </a:p>
        </p:txBody>
      </p:sp>
      <p:sp>
        <p:nvSpPr>
          <p:cNvPr id="8" name="Rectangle 7"/>
          <p:cNvSpPr/>
          <p:nvPr/>
        </p:nvSpPr>
        <p:spPr>
          <a:xfrm>
            <a:off x="1389772" y="985127"/>
            <a:ext cx="4732421"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dirty="0" smtClean="0">
                <a:solidFill>
                  <a:prstClr val="black"/>
                </a:solidFill>
              </a:rPr>
              <a:t>a) main</a:t>
            </a:r>
            <a:r>
              <a:rPr lang="en-US" sz="4800" dirty="0">
                <a:solidFill>
                  <a:prstClr val="black"/>
                </a:solidFill>
              </a:rPr>
              <a:t>	</a:t>
            </a:r>
            <a:endParaRPr lang="en-US" sz="4800" dirty="0" smtClean="0">
              <a:solidFill>
                <a:prstClr val="black"/>
              </a:solidFill>
            </a:endParaRPr>
          </a:p>
          <a:p>
            <a:pPr algn="just"/>
            <a:r>
              <a:rPr lang="en-US" sz="4800" dirty="0" smtClean="0">
                <a:solidFill>
                  <a:prstClr val="black"/>
                </a:solidFill>
              </a:rPr>
              <a:t>b)</a:t>
            </a:r>
            <a:r>
              <a:rPr lang="en-US" sz="4000" dirty="0" smtClean="0">
                <a:solidFill>
                  <a:prstClr val="black"/>
                </a:solidFill>
              </a:rPr>
              <a:t>obtaining/gaining</a:t>
            </a:r>
            <a:endParaRPr lang="en-US" sz="4800" dirty="0" smtClean="0">
              <a:solidFill>
                <a:prstClr val="black"/>
              </a:solidFill>
            </a:endParaRPr>
          </a:p>
          <a:p>
            <a:pPr algn="just"/>
            <a:r>
              <a:rPr lang="en-US" sz="4800" dirty="0" smtClean="0">
                <a:solidFill>
                  <a:prstClr val="black"/>
                </a:solidFill>
              </a:rPr>
              <a:t>c</a:t>
            </a:r>
            <a:r>
              <a:rPr lang="en-US" sz="4800" dirty="0">
                <a:solidFill>
                  <a:prstClr val="black"/>
                </a:solidFill>
              </a:rPr>
              <a:t>) prepared	</a:t>
            </a:r>
            <a:endParaRPr lang="en-US" sz="4800" dirty="0" smtClean="0">
              <a:solidFill>
                <a:prstClr val="black"/>
              </a:solidFill>
            </a:endParaRPr>
          </a:p>
          <a:p>
            <a:pPr algn="just"/>
            <a:r>
              <a:rPr lang="en-US" sz="4800" dirty="0" smtClean="0">
                <a:solidFill>
                  <a:prstClr val="black"/>
                </a:solidFill>
              </a:rPr>
              <a:t>d</a:t>
            </a:r>
            <a:r>
              <a:rPr lang="en-US" sz="4800" dirty="0">
                <a:solidFill>
                  <a:prstClr val="black"/>
                </a:solidFill>
              </a:rPr>
              <a:t>) to go	</a:t>
            </a:r>
            <a:endParaRPr lang="en-US" sz="4800" dirty="0" smtClean="0">
              <a:solidFill>
                <a:prstClr val="black"/>
              </a:solidFill>
            </a:endParaRPr>
          </a:p>
          <a:p>
            <a:pPr algn="just"/>
            <a:r>
              <a:rPr lang="en-US" sz="4800" dirty="0" smtClean="0">
                <a:solidFill>
                  <a:prstClr val="black"/>
                </a:solidFill>
              </a:rPr>
              <a:t>e</a:t>
            </a:r>
            <a:r>
              <a:rPr lang="en-US" sz="4800" dirty="0">
                <a:solidFill>
                  <a:prstClr val="black"/>
                </a:solidFill>
              </a:rPr>
              <a:t>) faced	</a:t>
            </a:r>
            <a:endParaRPr lang="en-US" sz="4400" dirty="0">
              <a:solidFill>
                <a:prstClr val="white"/>
              </a:solidFill>
            </a:endParaRPr>
          </a:p>
        </p:txBody>
      </p:sp>
      <p:sp>
        <p:nvSpPr>
          <p:cNvPr id="9" name="Rectangle 8"/>
          <p:cNvSpPr/>
          <p:nvPr/>
        </p:nvSpPr>
        <p:spPr>
          <a:xfrm>
            <a:off x="6432884" y="985127"/>
            <a:ext cx="4764505"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dirty="0">
                <a:solidFill>
                  <a:prstClr val="black"/>
                </a:solidFill>
              </a:rPr>
              <a:t>f) come</a:t>
            </a:r>
          </a:p>
          <a:p>
            <a:r>
              <a:rPr lang="en-US" sz="4800" dirty="0">
                <a:solidFill>
                  <a:prstClr val="black"/>
                </a:solidFill>
              </a:rPr>
              <a:t>g) by</a:t>
            </a:r>
          </a:p>
          <a:p>
            <a:pPr algn="just"/>
            <a:r>
              <a:rPr lang="en-US" sz="4800" dirty="0">
                <a:solidFill>
                  <a:prstClr val="black"/>
                </a:solidFill>
              </a:rPr>
              <a:t>h) involve</a:t>
            </a:r>
          </a:p>
          <a:p>
            <a:pPr algn="just"/>
            <a:r>
              <a:rPr lang="en-US" sz="4800" dirty="0" err="1">
                <a:solidFill>
                  <a:prstClr val="black"/>
                </a:solidFill>
              </a:rPr>
              <a:t>i</a:t>
            </a:r>
            <a:r>
              <a:rPr lang="en-US" sz="4800" dirty="0">
                <a:solidFill>
                  <a:prstClr val="black"/>
                </a:solidFill>
              </a:rPr>
              <a:t>) a</a:t>
            </a:r>
          </a:p>
          <a:p>
            <a:pPr algn="just"/>
            <a:r>
              <a:rPr lang="en-US" sz="4800" dirty="0">
                <a:solidFill>
                  <a:prstClr val="black"/>
                </a:solidFill>
              </a:rPr>
              <a:t>j) helping</a:t>
            </a:r>
          </a:p>
          <a:p>
            <a:pPr algn="ctr"/>
            <a:endParaRPr lang="en-US" sz="4400" dirty="0">
              <a:solidFill>
                <a:prstClr val="white"/>
              </a:solidFill>
            </a:endParaRPr>
          </a:p>
        </p:txBody>
      </p:sp>
    </p:spTree>
    <p:extLst>
      <p:ext uri="{BB962C8B-B14F-4D97-AF65-F5344CB8AC3E}">
        <p14:creationId xmlns:p14="http://schemas.microsoft.com/office/powerpoint/2010/main" val="9763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92D050"/>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8113" y="165101"/>
            <a:ext cx="11915774" cy="649288"/>
          </a:xfrm>
        </p:spPr>
        <p:txBody>
          <a:bodyPr>
            <a:normAutofit fontScale="90000"/>
          </a:bodyPr>
          <a:lstStyle/>
          <a:p>
            <a:pPr algn="just"/>
            <a:r>
              <a:rPr lang="en-US" b="1" dirty="0" smtClean="0">
                <a:solidFill>
                  <a:srgbClr val="FF0000"/>
                </a:solidFill>
              </a:rPr>
              <a:t>10. </a:t>
            </a:r>
            <a:r>
              <a:rPr lang="en-US" b="1" dirty="0">
                <a:solidFill>
                  <a:srgbClr val="FF0000"/>
                </a:solidFill>
              </a:rPr>
              <a:t>Fill in the blanks with suitable words</a:t>
            </a:r>
            <a:r>
              <a:rPr lang="en-US" b="1" dirty="0" smtClean="0">
                <a:solidFill>
                  <a:srgbClr val="FF0000"/>
                </a:solidFill>
              </a:rPr>
              <a:t>.</a:t>
            </a:r>
            <a:r>
              <a:rPr lang="en-US" b="1" dirty="0">
                <a:solidFill>
                  <a:srgbClr val="FF0000"/>
                </a:solidFill>
              </a:rPr>
              <a:t>	.5×10=5</a:t>
            </a:r>
            <a:endParaRPr lang="en-US" dirty="0">
              <a:solidFill>
                <a:srgbClr val="FF0000"/>
              </a:solidFill>
            </a:endParaRPr>
          </a:p>
        </p:txBody>
      </p:sp>
      <p:sp>
        <p:nvSpPr>
          <p:cNvPr id="5" name="Content Placeholder 4"/>
          <p:cNvSpPr>
            <a:spLocks noGrp="1"/>
          </p:cNvSpPr>
          <p:nvPr>
            <p:ph idx="1"/>
          </p:nvPr>
        </p:nvSpPr>
        <p:spPr>
          <a:xfrm>
            <a:off x="138113" y="1090612"/>
            <a:ext cx="11915774" cy="5767387"/>
          </a:xfrm>
        </p:spPr>
        <p:txBody>
          <a:bodyPr>
            <a:normAutofit/>
          </a:bodyPr>
          <a:lstStyle/>
          <a:p>
            <a:pPr marL="0" marR="0" indent="0" algn="just">
              <a:spcBef>
                <a:spcPts val="0"/>
              </a:spcBef>
              <a:spcAft>
                <a:spcPts val="0"/>
              </a:spcAft>
              <a:buNone/>
              <a:tabLst>
                <a:tab pos="914400" algn="l"/>
              </a:tabLst>
            </a:pPr>
            <a:r>
              <a:rPr lang="en-US" sz="4800" dirty="0">
                <a:latin typeface="Times New Roman" panose="02020603050405020304" pitchFamily="18" charset="0"/>
                <a:ea typeface="Times New Roman" panose="02020603050405020304" pitchFamily="18" charset="0"/>
              </a:rPr>
              <a:t>Punctuality is of (a) -----value to a student. An unpunctual (b) -----who is (c) -----in the class will miss a part of his/her lesson and (d) -----lag behind. But (e) -----punctual student will learn his /her lesson in time and do (f) -----in the examination. Punctuality is (g) -----key (h) -----success. We all (</a:t>
            </a:r>
            <a:r>
              <a:rPr lang="en-US" sz="4800" dirty="0" err="1">
                <a:latin typeface="Times New Roman" panose="02020603050405020304" pitchFamily="18" charset="0"/>
                <a:ea typeface="Times New Roman" panose="02020603050405020304" pitchFamily="18" charset="0"/>
              </a:rPr>
              <a:t>i</a:t>
            </a:r>
            <a:r>
              <a:rPr lang="en-US" sz="4800" dirty="0">
                <a:latin typeface="Times New Roman" panose="02020603050405020304" pitchFamily="18" charset="0"/>
                <a:ea typeface="Times New Roman" panose="02020603050405020304" pitchFamily="18" charset="0"/>
              </a:rPr>
              <a:t>) -----be punctual (j) -----our day to day life.</a:t>
            </a:r>
            <a:endParaRPr lang="en-US" sz="48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3878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5738" y="107950"/>
            <a:ext cx="11872912" cy="492125"/>
          </a:xfrm>
        </p:spPr>
        <p:txBody>
          <a:bodyPr>
            <a:normAutofit fontScale="90000"/>
          </a:bodyPr>
          <a:lstStyle/>
          <a:p>
            <a:r>
              <a:rPr lang="en-US" dirty="0" smtClean="0">
                <a:solidFill>
                  <a:srgbClr val="FF0000"/>
                </a:solidFill>
              </a:rPr>
              <a:t>Answer to the question no-10</a:t>
            </a:r>
            <a:endParaRPr lang="en-US" dirty="0">
              <a:solidFill>
                <a:srgbClr val="FF0000"/>
              </a:solidFill>
            </a:endParaRPr>
          </a:p>
        </p:txBody>
      </p:sp>
      <p:sp>
        <p:nvSpPr>
          <p:cNvPr id="8" name="Rectangle 7"/>
          <p:cNvSpPr/>
          <p:nvPr/>
        </p:nvSpPr>
        <p:spPr>
          <a:xfrm>
            <a:off x="1389772" y="985127"/>
            <a:ext cx="4732421"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dirty="0">
                <a:solidFill>
                  <a:prstClr val="black"/>
                </a:solidFill>
              </a:rPr>
              <a:t>a) great	</a:t>
            </a:r>
          </a:p>
          <a:p>
            <a:pPr algn="just"/>
            <a:r>
              <a:rPr lang="en-US" sz="4800" dirty="0">
                <a:solidFill>
                  <a:prstClr val="black"/>
                </a:solidFill>
              </a:rPr>
              <a:t>b) student	</a:t>
            </a:r>
          </a:p>
          <a:p>
            <a:pPr algn="just"/>
            <a:r>
              <a:rPr lang="en-US" sz="4800" dirty="0" smtClean="0">
                <a:solidFill>
                  <a:prstClr val="black"/>
                </a:solidFill>
              </a:rPr>
              <a:t>c)late/irregular</a:t>
            </a:r>
          </a:p>
          <a:p>
            <a:pPr algn="just"/>
            <a:r>
              <a:rPr lang="en-US" sz="4800" dirty="0" smtClean="0">
                <a:solidFill>
                  <a:prstClr val="black"/>
                </a:solidFill>
              </a:rPr>
              <a:t>d</a:t>
            </a:r>
            <a:r>
              <a:rPr lang="en-US" sz="4800" dirty="0">
                <a:solidFill>
                  <a:prstClr val="black"/>
                </a:solidFill>
              </a:rPr>
              <a:t>) will	</a:t>
            </a:r>
          </a:p>
          <a:p>
            <a:pPr algn="just"/>
            <a:r>
              <a:rPr lang="en-US" sz="4800" dirty="0">
                <a:solidFill>
                  <a:prstClr val="black"/>
                </a:solidFill>
              </a:rPr>
              <a:t>e) a	</a:t>
            </a:r>
          </a:p>
          <a:p>
            <a:pPr algn="ctr"/>
            <a:endParaRPr lang="en-US" sz="4400" dirty="0">
              <a:solidFill>
                <a:prstClr val="white"/>
              </a:solidFill>
            </a:endParaRPr>
          </a:p>
        </p:txBody>
      </p:sp>
      <p:sp>
        <p:nvSpPr>
          <p:cNvPr id="9" name="Rectangle 8"/>
          <p:cNvSpPr/>
          <p:nvPr/>
        </p:nvSpPr>
        <p:spPr>
          <a:xfrm>
            <a:off x="6432884" y="985127"/>
            <a:ext cx="4764505"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solidFill>
                  <a:prstClr val="black"/>
                </a:solidFill>
              </a:rPr>
              <a:t>f) well</a:t>
            </a:r>
          </a:p>
          <a:p>
            <a:r>
              <a:rPr lang="en-US" sz="5400" dirty="0">
                <a:solidFill>
                  <a:prstClr val="black"/>
                </a:solidFill>
              </a:rPr>
              <a:t>g) the</a:t>
            </a:r>
          </a:p>
          <a:p>
            <a:r>
              <a:rPr lang="en-US" sz="5400" dirty="0">
                <a:solidFill>
                  <a:prstClr val="black"/>
                </a:solidFill>
              </a:rPr>
              <a:t>h) to</a:t>
            </a:r>
          </a:p>
          <a:p>
            <a:r>
              <a:rPr lang="en-US" sz="5400" dirty="0" err="1">
                <a:solidFill>
                  <a:prstClr val="black"/>
                </a:solidFill>
              </a:rPr>
              <a:t>i</a:t>
            </a:r>
            <a:r>
              <a:rPr lang="en-US" sz="5400" dirty="0">
                <a:solidFill>
                  <a:prstClr val="black"/>
                </a:solidFill>
              </a:rPr>
              <a:t>) should</a:t>
            </a:r>
          </a:p>
          <a:p>
            <a:r>
              <a:rPr lang="en-US" sz="5400" dirty="0">
                <a:solidFill>
                  <a:prstClr val="black"/>
                </a:solidFill>
              </a:rPr>
              <a:t>j) in</a:t>
            </a:r>
            <a:endParaRPr lang="en-US" sz="5400" dirty="0">
              <a:solidFill>
                <a:prstClr val="white"/>
              </a:solidFill>
            </a:endParaRPr>
          </a:p>
        </p:txBody>
      </p:sp>
    </p:spTree>
    <p:extLst>
      <p:ext uri="{BB962C8B-B14F-4D97-AF65-F5344CB8AC3E}">
        <p14:creationId xmlns:p14="http://schemas.microsoft.com/office/powerpoint/2010/main" val="368891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5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70412" y="5109883"/>
            <a:ext cx="6723529" cy="1644135"/>
          </a:xfrm>
          <a:prstGeom prst="rect">
            <a:avLst/>
          </a:prstGeom>
          <a:noFill/>
        </p:spPr>
        <p:txBody>
          <a:bodyPr wrap="square" rtlCol="0">
            <a:prstTxWarp prst="textWave1">
              <a:avLst/>
            </a:prstTxWarp>
            <a:spAutoFit/>
          </a:bodyPr>
          <a:lstStyle/>
          <a:p>
            <a:pPr defTabSz="1083460"/>
            <a:r>
              <a:rPr lang="en-US" sz="2118" b="1" dirty="0" smtClean="0">
                <a:solidFill>
                  <a:prstClr val="black"/>
                </a:solidFill>
                <a:latin typeface="Book Antiqua" pitchFamily="18" charset="0"/>
              </a:rPr>
              <a:t>Thank You</a:t>
            </a:r>
            <a:endParaRPr lang="en-US" sz="2118" b="1" dirty="0">
              <a:solidFill>
                <a:prstClr val="black"/>
              </a:solidFill>
              <a:latin typeface="Book Antiqua" pitchFamily="18" charset="0"/>
            </a:endParaRPr>
          </a:p>
        </p:txBody>
      </p:sp>
    </p:spTree>
    <p:extLst>
      <p:ext uri="{BB962C8B-B14F-4D97-AF65-F5344CB8AC3E}">
        <p14:creationId xmlns:p14="http://schemas.microsoft.com/office/powerpoint/2010/main" val="419983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9354" y="4762"/>
            <a:ext cx="9144000" cy="502920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0"/>
          <p:cNvGrpSpPr/>
          <p:nvPr/>
        </p:nvGrpSpPr>
        <p:grpSpPr>
          <a:xfrm>
            <a:off x="2057400" y="502694"/>
            <a:ext cx="3200400" cy="4145507"/>
            <a:chOff x="533400" y="502693"/>
            <a:chExt cx="2438400" cy="3535907"/>
          </a:xfrm>
        </p:grpSpPr>
        <p:sp>
          <p:nvSpPr>
            <p:cNvPr id="8" name="Rectangle 7"/>
            <p:cNvSpPr/>
            <p:nvPr/>
          </p:nvSpPr>
          <p:spPr>
            <a:xfrm>
              <a:off x="533400" y="502693"/>
              <a:ext cx="2438400" cy="4117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Md. Abdul </a:t>
              </a:r>
              <a:r>
                <a:rPr lang="en-US" dirty="0" err="1">
                  <a:solidFill>
                    <a:srgbClr val="FFFFFF"/>
                  </a:solidFill>
                </a:rPr>
                <a:t>Motalab</a:t>
              </a:r>
              <a:endParaRPr lang="en-US" dirty="0">
                <a:solidFill>
                  <a:srgbClr val="FFFFFF"/>
                </a:solidFill>
              </a:endParaRPr>
            </a:p>
          </p:txBody>
        </p:sp>
        <p:sp>
          <p:nvSpPr>
            <p:cNvPr id="9" name="Rectangle 8"/>
            <p:cNvSpPr/>
            <p:nvPr/>
          </p:nvSpPr>
          <p:spPr>
            <a:xfrm>
              <a:off x="533400" y="3378958"/>
              <a:ext cx="2438400" cy="65964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Police Lines School and College, </a:t>
              </a:r>
              <a:r>
                <a:rPr lang="en-US" dirty="0" err="1">
                  <a:solidFill>
                    <a:srgbClr val="002060"/>
                  </a:solidFill>
                </a:rPr>
                <a:t>Rangpur</a:t>
              </a:r>
              <a:endParaRPr lang="en-US" dirty="0">
                <a:solidFill>
                  <a:srgbClr val="002060"/>
                </a:solidFill>
              </a:endParaRPr>
            </a:p>
          </p:txBody>
        </p:sp>
      </p:grpSp>
      <p:grpSp>
        <p:nvGrpSpPr>
          <p:cNvPr id="12" name="Group 11"/>
          <p:cNvGrpSpPr/>
          <p:nvPr/>
        </p:nvGrpSpPr>
        <p:grpSpPr>
          <a:xfrm>
            <a:off x="6934200" y="533400"/>
            <a:ext cx="3276600" cy="3977640"/>
            <a:chOff x="6248400" y="655093"/>
            <a:chExt cx="2438400" cy="2697707"/>
          </a:xfrm>
        </p:grpSpPr>
        <p:sp>
          <p:nvSpPr>
            <p:cNvPr id="6" name="Rectangle 5"/>
            <p:cNvSpPr/>
            <p:nvPr/>
          </p:nvSpPr>
          <p:spPr>
            <a:xfrm>
              <a:off x="6248400" y="1066800"/>
              <a:ext cx="2438400" cy="2286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6248400" y="655093"/>
              <a:ext cx="2438400" cy="4117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ENGLISH</a:t>
              </a:r>
            </a:p>
          </p:txBody>
        </p:sp>
      </p:grpSp>
      <p:sp>
        <p:nvSpPr>
          <p:cNvPr id="13" name="Rectangle 12"/>
          <p:cNvSpPr/>
          <p:nvPr/>
        </p:nvSpPr>
        <p:spPr>
          <a:xfrm>
            <a:off x="5029200" y="1"/>
            <a:ext cx="2057400" cy="50269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a:solidFill>
                  <a:srgbClr val="000000"/>
                </a:solidFill>
              </a:rPr>
              <a:t>Identity</a:t>
            </a:r>
          </a:p>
        </p:txBody>
      </p:sp>
      <p:pic>
        <p:nvPicPr>
          <p:cNvPr id="1026" name="Picture 2" descr="D:\14-9-19\Content Picture\Back.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602"/>
                    </a14:imgEffect>
                  </a14:imgLayer>
                </a14:imgProps>
              </a:ext>
              <a:ext uri="{28A0092B-C50C-407E-A947-70E740481C1C}">
                <a14:useLocalDpi xmlns:a14="http://schemas.microsoft.com/office/drawing/2010/main" val="0"/>
              </a:ext>
            </a:extLst>
          </a:blip>
          <a:srcRect/>
          <a:stretch>
            <a:fillRect/>
          </a:stretch>
        </p:blipFill>
        <p:spPr bwMode="auto">
          <a:xfrm>
            <a:off x="5273154" y="-304800"/>
            <a:ext cx="1676400" cy="5943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7400" y="975820"/>
            <a:ext cx="3215754" cy="2899014"/>
          </a:xfrm>
          <a:prstGeom prst="rect">
            <a:avLst/>
          </a:prstGeom>
        </p:spPr>
      </p:pic>
    </p:spTree>
    <p:extLst>
      <p:ext uri="{BB962C8B-B14F-4D97-AF65-F5344CB8AC3E}">
        <p14:creationId xmlns:p14="http://schemas.microsoft.com/office/powerpoint/2010/main" val="334253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in)">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accent2">
              <a:lumMod val="7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760"/>
            <a:ext cx="12192000" cy="548640"/>
          </a:xfrm>
        </p:spPr>
        <p:txBody>
          <a:bodyPr/>
          <a:lstStyle/>
          <a:p>
            <a:pPr algn="ctr"/>
            <a:r>
              <a:rPr lang="en-US" sz="4400" dirty="0" smtClean="0">
                <a:solidFill>
                  <a:schemeClr val="bg1"/>
                </a:solidFill>
              </a:rPr>
              <a:t>WHAT ARE THE STUDENTS DOING HERE?</a:t>
            </a:r>
            <a:endParaRPr lang="en-US" sz="4400"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8112" y="914400"/>
            <a:ext cx="7729728" cy="4108704"/>
          </a:xfrm>
        </p:spPr>
      </p:pic>
    </p:spTree>
    <p:extLst>
      <p:ext uri="{BB962C8B-B14F-4D97-AF65-F5344CB8AC3E}">
        <p14:creationId xmlns:p14="http://schemas.microsoft.com/office/powerpoint/2010/main" val="123555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00B0F0"/>
          </a:bgClr>
        </a:pattFill>
        <a:effectLst/>
      </p:bgPr>
    </p:bg>
    <p:spTree>
      <p:nvGrpSpPr>
        <p:cNvPr id="1" name=""/>
        <p:cNvGrpSpPr/>
        <p:nvPr/>
      </p:nvGrpSpPr>
      <p:grpSpPr>
        <a:xfrm>
          <a:off x="0" y="0"/>
          <a:ext cx="0" cy="0"/>
          <a:chOff x="0" y="0"/>
          <a:chExt cx="0" cy="0"/>
        </a:xfrm>
      </p:grpSpPr>
      <p:sp>
        <p:nvSpPr>
          <p:cNvPr id="3" name="Up Ribbon 2"/>
          <p:cNvSpPr/>
          <p:nvPr/>
        </p:nvSpPr>
        <p:spPr>
          <a:xfrm>
            <a:off x="-1" y="2535318"/>
            <a:ext cx="12044363" cy="1619343"/>
          </a:xfrm>
          <a:prstGeom prst="ribbon2">
            <a:avLst>
              <a:gd name="adj1" fmla="val 16667"/>
              <a:gd name="adj2" fmla="val 73161"/>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prstClr val="white"/>
                </a:solidFill>
                <a:latin typeface="Times New Roman" panose="02020603050405020304" pitchFamily="18" charset="0"/>
                <a:cs typeface="Times New Roman" panose="02020603050405020304" pitchFamily="18" charset="0"/>
              </a:rPr>
              <a:t>Exercise on Cloze test </a:t>
            </a:r>
            <a:r>
              <a:rPr lang="en-US" sz="4400" b="1" dirty="0" smtClean="0">
                <a:solidFill>
                  <a:prstClr val="white"/>
                </a:solidFill>
                <a:latin typeface="Times New Roman" panose="02020603050405020304" pitchFamily="18" charset="0"/>
                <a:cs typeface="Times New Roman" panose="02020603050405020304" pitchFamily="18" charset="0"/>
              </a:rPr>
              <a:t>without </a:t>
            </a:r>
            <a:r>
              <a:rPr lang="en-US" sz="4400" b="1" dirty="0" smtClean="0">
                <a:solidFill>
                  <a:prstClr val="white"/>
                </a:solidFill>
                <a:latin typeface="Times New Roman" panose="02020603050405020304" pitchFamily="18" charset="0"/>
                <a:cs typeface="Times New Roman" panose="02020603050405020304" pitchFamily="18" charset="0"/>
              </a:rPr>
              <a:t>clues</a:t>
            </a:r>
          </a:p>
        </p:txBody>
      </p:sp>
      <p:sp>
        <p:nvSpPr>
          <p:cNvPr id="2" name="TextBox 1"/>
          <p:cNvSpPr txBox="1"/>
          <p:nvPr/>
        </p:nvSpPr>
        <p:spPr>
          <a:xfrm>
            <a:off x="1814734" y="1181686"/>
            <a:ext cx="8556673"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400" dirty="0" smtClean="0">
                <a:solidFill>
                  <a:prstClr val="white"/>
                </a:solidFill>
                <a:latin typeface="Times New Roman" panose="02020603050405020304" pitchFamily="18" charset="0"/>
                <a:cs typeface="Times New Roman" panose="02020603050405020304" pitchFamily="18" charset="0"/>
              </a:rPr>
              <a:t>Our Topic is</a:t>
            </a:r>
            <a:endParaRPr lang="en-US" sz="4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7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rgbClr val="00B0F0"/>
          </a:bgClr>
        </a:pattFill>
        <a:effectLst/>
      </p:bgPr>
    </p:bg>
    <p:spTree>
      <p:nvGrpSpPr>
        <p:cNvPr id="1" name=""/>
        <p:cNvGrpSpPr/>
        <p:nvPr/>
      </p:nvGrpSpPr>
      <p:grpSpPr>
        <a:xfrm>
          <a:off x="0" y="0"/>
          <a:ext cx="0" cy="0"/>
          <a:chOff x="0" y="0"/>
          <a:chExt cx="0" cy="0"/>
        </a:xfrm>
      </p:grpSpPr>
      <p:sp>
        <p:nvSpPr>
          <p:cNvPr id="2" name="Flowchart: Alternate Process 1"/>
          <p:cNvSpPr/>
          <p:nvPr/>
        </p:nvSpPr>
        <p:spPr>
          <a:xfrm>
            <a:off x="2380342" y="1143000"/>
            <a:ext cx="7525658" cy="838200"/>
          </a:xfrm>
          <a:prstGeom prst="flowChartAlternateProcess">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prstClr val="black"/>
                </a:solidFill>
                <a:latin typeface="Book Antiqua" pitchFamily="18" charset="0"/>
              </a:rPr>
              <a:t>Learning outcomes</a:t>
            </a:r>
          </a:p>
        </p:txBody>
      </p:sp>
      <p:sp>
        <p:nvSpPr>
          <p:cNvPr id="3" name="Rounded Rectangle 2"/>
          <p:cNvSpPr/>
          <p:nvPr/>
        </p:nvSpPr>
        <p:spPr>
          <a:xfrm>
            <a:off x="2380342" y="2438400"/>
            <a:ext cx="7525658" cy="3276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b="1" dirty="0">
                <a:solidFill>
                  <a:prstClr val="black"/>
                </a:solidFill>
                <a:latin typeface="Book Antiqua" pitchFamily="18" charset="0"/>
              </a:rPr>
              <a:t>After completing this lesson, we will be able to –</a:t>
            </a:r>
          </a:p>
          <a:p>
            <a:pPr marL="457200" indent="-457200">
              <a:buFont typeface="Wingdings" pitchFamily="2" charset="2"/>
              <a:buChar char="Ø"/>
            </a:pPr>
            <a:r>
              <a:rPr lang="en-US" sz="2800" b="1" dirty="0" smtClean="0">
                <a:solidFill>
                  <a:prstClr val="black"/>
                </a:solidFill>
                <a:latin typeface="Book Antiqua" pitchFamily="18" charset="0"/>
              </a:rPr>
              <a:t>prepare for the S.S.C examination</a:t>
            </a:r>
            <a:endParaRPr lang="en-US" sz="2800" b="1" dirty="0">
              <a:solidFill>
                <a:prstClr val="black"/>
              </a:solidFill>
              <a:latin typeface="Book Antiqua" pitchFamily="18" charset="0"/>
            </a:endParaRPr>
          </a:p>
        </p:txBody>
      </p:sp>
    </p:spTree>
    <p:extLst>
      <p:ext uri="{BB962C8B-B14F-4D97-AF65-F5344CB8AC3E}">
        <p14:creationId xmlns:p14="http://schemas.microsoft.com/office/powerpoint/2010/main" val="231153397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92D050"/>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8113" y="165101"/>
            <a:ext cx="11915774" cy="649288"/>
          </a:xfrm>
        </p:spPr>
        <p:txBody>
          <a:bodyPr>
            <a:normAutofit fontScale="90000"/>
          </a:bodyPr>
          <a:lstStyle/>
          <a:p>
            <a:pPr algn="just"/>
            <a:r>
              <a:rPr lang="en-US" b="1" dirty="0">
                <a:solidFill>
                  <a:srgbClr val="FF0000"/>
                </a:solidFill>
              </a:rPr>
              <a:t>1. Fill in the blanks with suitable words</a:t>
            </a:r>
            <a:r>
              <a:rPr lang="en-US" b="1" dirty="0" smtClean="0">
                <a:solidFill>
                  <a:srgbClr val="FF0000"/>
                </a:solidFill>
              </a:rPr>
              <a:t>.</a:t>
            </a:r>
            <a:r>
              <a:rPr lang="en-US" b="1" dirty="0">
                <a:solidFill>
                  <a:srgbClr val="FF0000"/>
                </a:solidFill>
              </a:rPr>
              <a:t>	.5×10=5</a:t>
            </a:r>
            <a:endParaRPr lang="en-US" dirty="0">
              <a:solidFill>
                <a:srgbClr val="FF0000"/>
              </a:solidFill>
            </a:endParaRPr>
          </a:p>
        </p:txBody>
      </p:sp>
      <p:sp>
        <p:nvSpPr>
          <p:cNvPr id="5" name="Content Placeholder 4"/>
          <p:cNvSpPr>
            <a:spLocks noGrp="1"/>
          </p:cNvSpPr>
          <p:nvPr>
            <p:ph idx="1"/>
          </p:nvPr>
        </p:nvSpPr>
        <p:spPr>
          <a:xfrm>
            <a:off x="138113" y="1090612"/>
            <a:ext cx="11915774" cy="5767387"/>
          </a:xfrm>
        </p:spPr>
        <p:txBody>
          <a:bodyPr>
            <a:normAutofit/>
          </a:bodyPr>
          <a:lstStyle/>
          <a:p>
            <a:pPr marL="0" marR="0" indent="0" algn="just">
              <a:spcBef>
                <a:spcPts val="0"/>
              </a:spcBef>
              <a:spcAft>
                <a:spcPts val="0"/>
              </a:spcAft>
              <a:buNone/>
            </a:pPr>
            <a:r>
              <a:rPr lang="en-US" sz="4000" dirty="0">
                <a:latin typeface="Times New Roman" panose="02020603050405020304" pitchFamily="18" charset="0"/>
                <a:ea typeface="Times New Roman" panose="02020603050405020304" pitchFamily="18" charset="0"/>
              </a:rPr>
              <a:t>An early (a) ---can enjoy (b) ---fresh air and oxygen (c) ---the morning which refreshes both his body and mind. Moreover, he can finish his work early and as such he finds enough time to (d) ---his work properly. (e) ---the other hand, too much sleep makes (f) ---man dull and lazy. A man who gets up late, wastes a lot of time (g) ---sleep and idleness. He does not utilize time (h) ---doing his work properly. So everyone should make (</a:t>
            </a:r>
            <a:r>
              <a:rPr lang="en-US" sz="4000" dirty="0" err="1">
                <a:latin typeface="Times New Roman" panose="02020603050405020304" pitchFamily="18" charset="0"/>
                <a:ea typeface="Times New Roman" panose="02020603050405020304" pitchFamily="18" charset="0"/>
              </a:rPr>
              <a:t>i</a:t>
            </a:r>
            <a:r>
              <a:rPr lang="en-US" sz="4000" dirty="0">
                <a:latin typeface="Times New Roman" panose="02020603050405020304" pitchFamily="18" charset="0"/>
                <a:ea typeface="Times New Roman" panose="02020603050405020304" pitchFamily="18" charset="0"/>
              </a:rPr>
              <a:t>) ---habit of early (j) ---.</a:t>
            </a:r>
            <a:endParaRPr lang="en-US" sz="3200" dirty="0">
              <a:latin typeface="Times New Roman" panose="02020603050405020304" pitchFamily="18" charset="0"/>
              <a:ea typeface="Times New Roman" panose="02020603050405020304" pitchFamily="18" charset="0"/>
            </a:endParaRPr>
          </a:p>
          <a:p>
            <a:pPr marL="0" indent="0">
              <a:buNone/>
            </a:pPr>
            <a:endParaRPr lang="en-US" sz="4000" dirty="0"/>
          </a:p>
        </p:txBody>
      </p:sp>
    </p:spTree>
    <p:extLst>
      <p:ext uri="{BB962C8B-B14F-4D97-AF65-F5344CB8AC3E}">
        <p14:creationId xmlns:p14="http://schemas.microsoft.com/office/powerpoint/2010/main" val="50256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5738" y="107950"/>
            <a:ext cx="11872912" cy="492125"/>
          </a:xfrm>
        </p:spPr>
        <p:txBody>
          <a:bodyPr>
            <a:normAutofit fontScale="90000"/>
          </a:bodyPr>
          <a:lstStyle/>
          <a:p>
            <a:r>
              <a:rPr lang="en-US" dirty="0" smtClean="0">
                <a:solidFill>
                  <a:srgbClr val="FF0000"/>
                </a:solidFill>
              </a:rPr>
              <a:t>Answer to the question no-1</a:t>
            </a:r>
            <a:endParaRPr lang="en-US" dirty="0">
              <a:solidFill>
                <a:srgbClr val="FF0000"/>
              </a:solidFill>
            </a:endParaRPr>
          </a:p>
        </p:txBody>
      </p:sp>
      <p:sp>
        <p:nvSpPr>
          <p:cNvPr id="8" name="Rectangle 7"/>
          <p:cNvSpPr/>
          <p:nvPr/>
        </p:nvSpPr>
        <p:spPr>
          <a:xfrm>
            <a:off x="1389772" y="985127"/>
            <a:ext cx="4732421"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just">
              <a:buAutoNum type="alphaLcParenR"/>
            </a:pPr>
            <a:r>
              <a:rPr lang="en-US" sz="4400" dirty="0" smtClean="0">
                <a:solidFill>
                  <a:schemeClr val="tx1"/>
                </a:solidFill>
              </a:rPr>
              <a:t>riser</a:t>
            </a:r>
            <a:r>
              <a:rPr lang="en-US" sz="4400" dirty="0">
                <a:solidFill>
                  <a:schemeClr val="tx1"/>
                </a:solidFill>
              </a:rPr>
              <a:t>	</a:t>
            </a:r>
            <a:endParaRPr lang="en-US" sz="4400" dirty="0" smtClean="0">
              <a:solidFill>
                <a:schemeClr val="tx1"/>
              </a:solidFill>
            </a:endParaRPr>
          </a:p>
          <a:p>
            <a:pPr algn="just"/>
            <a:r>
              <a:rPr lang="en-US" sz="4400" dirty="0" smtClean="0">
                <a:solidFill>
                  <a:schemeClr val="tx1"/>
                </a:solidFill>
              </a:rPr>
              <a:t>b) </a:t>
            </a:r>
            <a:r>
              <a:rPr lang="en-US" sz="4400" dirty="0">
                <a:solidFill>
                  <a:schemeClr val="tx1"/>
                </a:solidFill>
              </a:rPr>
              <a:t>the	</a:t>
            </a:r>
          </a:p>
          <a:p>
            <a:pPr algn="just"/>
            <a:r>
              <a:rPr lang="en-US" sz="4400" dirty="0">
                <a:solidFill>
                  <a:schemeClr val="tx1"/>
                </a:solidFill>
              </a:rPr>
              <a:t>c) in	</a:t>
            </a:r>
          </a:p>
          <a:p>
            <a:pPr algn="just"/>
            <a:r>
              <a:rPr lang="en-US" sz="4400" dirty="0" smtClean="0">
                <a:solidFill>
                  <a:schemeClr val="tx1"/>
                </a:solidFill>
              </a:rPr>
              <a:t>d) </a:t>
            </a:r>
            <a:r>
              <a:rPr lang="en-US" sz="3600" dirty="0" smtClean="0">
                <a:solidFill>
                  <a:schemeClr val="tx1"/>
                </a:solidFill>
              </a:rPr>
              <a:t>finish/complete/do</a:t>
            </a:r>
            <a:endParaRPr lang="en-US" sz="4400" dirty="0" smtClean="0">
              <a:solidFill>
                <a:schemeClr val="tx1"/>
              </a:solidFill>
            </a:endParaRPr>
          </a:p>
          <a:p>
            <a:pPr algn="just"/>
            <a:r>
              <a:rPr lang="en-US" sz="4400" dirty="0" smtClean="0">
                <a:solidFill>
                  <a:schemeClr val="tx1"/>
                </a:solidFill>
              </a:rPr>
              <a:t>e</a:t>
            </a:r>
            <a:r>
              <a:rPr lang="en-US" sz="4400" dirty="0">
                <a:solidFill>
                  <a:schemeClr val="tx1"/>
                </a:solidFill>
              </a:rPr>
              <a:t>) on</a:t>
            </a:r>
            <a:r>
              <a:rPr lang="en-US" sz="4400" dirty="0"/>
              <a:t>	</a:t>
            </a:r>
          </a:p>
        </p:txBody>
      </p:sp>
      <p:sp>
        <p:nvSpPr>
          <p:cNvPr id="9" name="Rectangle 8"/>
          <p:cNvSpPr/>
          <p:nvPr/>
        </p:nvSpPr>
        <p:spPr>
          <a:xfrm>
            <a:off x="6804359" y="985127"/>
            <a:ext cx="4764505" cy="5470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a:solidFill>
                  <a:schemeClr val="tx1"/>
                </a:solidFill>
              </a:rPr>
              <a:t>f) a</a:t>
            </a:r>
          </a:p>
          <a:p>
            <a:pPr algn="just"/>
            <a:r>
              <a:rPr lang="en-US" sz="4400" dirty="0">
                <a:solidFill>
                  <a:schemeClr val="tx1"/>
                </a:solidFill>
              </a:rPr>
              <a:t>g) in</a:t>
            </a:r>
          </a:p>
          <a:p>
            <a:pPr algn="just"/>
            <a:r>
              <a:rPr lang="en-US" sz="4400" dirty="0">
                <a:solidFill>
                  <a:schemeClr val="tx1"/>
                </a:solidFill>
              </a:rPr>
              <a:t>h) by</a:t>
            </a:r>
          </a:p>
          <a:p>
            <a:pPr algn="just"/>
            <a:r>
              <a:rPr lang="en-US" sz="4400" dirty="0" err="1">
                <a:solidFill>
                  <a:schemeClr val="tx1"/>
                </a:solidFill>
              </a:rPr>
              <a:t>i</a:t>
            </a:r>
            <a:r>
              <a:rPr lang="en-US" sz="4400" dirty="0">
                <a:solidFill>
                  <a:schemeClr val="tx1"/>
                </a:solidFill>
              </a:rPr>
              <a:t>) the</a:t>
            </a:r>
          </a:p>
          <a:p>
            <a:pPr algn="just"/>
            <a:r>
              <a:rPr lang="en-US" sz="4400" dirty="0">
                <a:solidFill>
                  <a:schemeClr val="tx1"/>
                </a:solidFill>
              </a:rPr>
              <a:t>j) rising</a:t>
            </a:r>
          </a:p>
          <a:p>
            <a:pPr algn="ctr"/>
            <a:endParaRPr lang="en-US" sz="4400" dirty="0"/>
          </a:p>
        </p:txBody>
      </p:sp>
    </p:spTree>
    <p:extLst>
      <p:ext uri="{BB962C8B-B14F-4D97-AF65-F5344CB8AC3E}">
        <p14:creationId xmlns:p14="http://schemas.microsoft.com/office/powerpoint/2010/main" val="363729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92D050"/>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8113" y="165101"/>
            <a:ext cx="11915774" cy="649288"/>
          </a:xfrm>
        </p:spPr>
        <p:txBody>
          <a:bodyPr>
            <a:normAutofit fontScale="90000"/>
          </a:bodyPr>
          <a:lstStyle/>
          <a:p>
            <a:pPr algn="just"/>
            <a:r>
              <a:rPr lang="en-US" b="1" dirty="0" smtClean="0">
                <a:solidFill>
                  <a:srgbClr val="FF0000"/>
                </a:solidFill>
              </a:rPr>
              <a:t>2. </a:t>
            </a:r>
            <a:r>
              <a:rPr lang="en-US" b="1" dirty="0">
                <a:solidFill>
                  <a:srgbClr val="FF0000"/>
                </a:solidFill>
              </a:rPr>
              <a:t>Fill in the blanks with suitable words</a:t>
            </a:r>
            <a:r>
              <a:rPr lang="en-US" b="1" dirty="0" smtClean="0">
                <a:solidFill>
                  <a:srgbClr val="FF0000"/>
                </a:solidFill>
              </a:rPr>
              <a:t>.</a:t>
            </a:r>
            <a:r>
              <a:rPr lang="en-US" b="1" dirty="0">
                <a:solidFill>
                  <a:srgbClr val="FF0000"/>
                </a:solidFill>
              </a:rPr>
              <a:t>	.5×10=5</a:t>
            </a:r>
            <a:endParaRPr lang="en-US" dirty="0">
              <a:solidFill>
                <a:srgbClr val="FF0000"/>
              </a:solidFill>
            </a:endParaRPr>
          </a:p>
        </p:txBody>
      </p:sp>
      <p:sp>
        <p:nvSpPr>
          <p:cNvPr id="5" name="Content Placeholder 4"/>
          <p:cNvSpPr>
            <a:spLocks noGrp="1"/>
          </p:cNvSpPr>
          <p:nvPr>
            <p:ph idx="1"/>
          </p:nvPr>
        </p:nvSpPr>
        <p:spPr>
          <a:xfrm>
            <a:off x="138113" y="1090612"/>
            <a:ext cx="11915774" cy="5767387"/>
          </a:xfrm>
        </p:spPr>
        <p:txBody>
          <a:bodyPr>
            <a:normAutofit/>
          </a:bodyPr>
          <a:lstStyle/>
          <a:p>
            <a:pPr marL="0" marR="0" indent="0" algn="just">
              <a:spcBef>
                <a:spcPts val="0"/>
              </a:spcBef>
              <a:spcAft>
                <a:spcPts val="0"/>
              </a:spcAft>
              <a:buNone/>
            </a:pPr>
            <a:r>
              <a:rPr lang="en-US" sz="4000" dirty="0">
                <a:latin typeface="Times New Roman" panose="02020603050405020304" pitchFamily="18" charset="0"/>
                <a:ea typeface="Times New Roman" panose="02020603050405020304" pitchFamily="18" charset="0"/>
              </a:rPr>
              <a:t>The National Memorial (a) --- </a:t>
            </a:r>
            <a:r>
              <a:rPr lang="en-US" sz="4000" dirty="0" err="1">
                <a:latin typeface="Times New Roman" panose="02020603050405020304" pitchFamily="18" charset="0"/>
                <a:ea typeface="Times New Roman" panose="02020603050405020304" pitchFamily="18" charset="0"/>
              </a:rPr>
              <a:t>Savar</a:t>
            </a:r>
            <a:r>
              <a:rPr lang="en-US" sz="4000" dirty="0">
                <a:latin typeface="Times New Roman" panose="02020603050405020304" pitchFamily="18" charset="0"/>
                <a:ea typeface="Times New Roman" panose="02020603050405020304" pitchFamily="18" charset="0"/>
              </a:rPr>
              <a:t> is a symbol of the nation’s respect (b) --- the martyrs of (c) --- War of Liberation. It is built (d) --- concrete but made (e) --- blood. Going there, the people show respect and pay homage (f) --- the martyrs of the liberation (g) ---. The National Memorial’s plant includes 126 acres of land with a mosque, a library and (h) --- excellent museum. The (</a:t>
            </a:r>
            <a:r>
              <a:rPr lang="en-US" sz="4000" dirty="0" err="1">
                <a:latin typeface="Times New Roman" panose="02020603050405020304" pitchFamily="18" charset="0"/>
                <a:ea typeface="Times New Roman" panose="02020603050405020304" pitchFamily="18" charset="0"/>
              </a:rPr>
              <a:t>i</a:t>
            </a:r>
            <a:r>
              <a:rPr lang="en-US" sz="4000" dirty="0">
                <a:latin typeface="Times New Roman" panose="02020603050405020304" pitchFamily="18" charset="0"/>
                <a:ea typeface="Times New Roman" panose="02020603050405020304" pitchFamily="18" charset="0"/>
              </a:rPr>
              <a:t>) --- touching sight to the visitors is the several graves (j) --- the martyrs of the liberation war who are resting there in peace. </a:t>
            </a:r>
            <a:endParaRPr lang="en-US" sz="3200" dirty="0">
              <a:latin typeface="Times New Roman" panose="02020603050405020304" pitchFamily="18" charset="0"/>
              <a:ea typeface="Times New Roman" panose="02020603050405020304" pitchFamily="18" charset="0"/>
            </a:endParaRPr>
          </a:p>
          <a:p>
            <a:pPr marL="0" indent="0">
              <a:buNone/>
            </a:pPr>
            <a:endParaRPr lang="en-US" sz="4000" dirty="0"/>
          </a:p>
        </p:txBody>
      </p:sp>
    </p:spTree>
    <p:extLst>
      <p:ext uri="{BB962C8B-B14F-4D97-AF65-F5344CB8AC3E}">
        <p14:creationId xmlns:p14="http://schemas.microsoft.com/office/powerpoint/2010/main" val="2832526679"/>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1745</Words>
  <Application>Microsoft Office PowerPoint</Application>
  <PresentationFormat>Widescreen</PresentationFormat>
  <Paragraphs>159</Paragraphs>
  <Slides>27</Slides>
  <Notes>4</Notes>
  <HiddenSlides>1</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27</vt:i4>
      </vt:variant>
    </vt:vector>
  </HeadingPairs>
  <TitlesOfParts>
    <vt:vector size="42" baseType="lpstr">
      <vt:lpstr>Arial</vt:lpstr>
      <vt:lpstr>Book Antiqua</vt:lpstr>
      <vt:lpstr>Calibri</vt:lpstr>
      <vt:lpstr>Calibri Light</vt:lpstr>
      <vt:lpstr>Franklin Gothic Book</vt:lpstr>
      <vt:lpstr>Franklin Gothic Medium</vt:lpstr>
      <vt:lpstr>Times New Roman</vt:lpstr>
      <vt:lpstr>Tunga</vt:lpstr>
      <vt:lpstr>Wingdings</vt:lpstr>
      <vt:lpstr>Office Theme</vt:lpstr>
      <vt:lpstr>1_Office Theme</vt:lpstr>
      <vt:lpstr>Angles</vt:lpstr>
      <vt:lpstr>2_Office Theme</vt:lpstr>
      <vt:lpstr>3_Office Theme</vt:lpstr>
      <vt:lpstr>4_Office Theme</vt:lpstr>
      <vt:lpstr>PowerPoint Presentation</vt:lpstr>
      <vt:lpstr>PowerPoint Presentation</vt:lpstr>
      <vt:lpstr>PowerPoint Presentation</vt:lpstr>
      <vt:lpstr>WHAT ARE THE STUDENTS DOING HERE?</vt:lpstr>
      <vt:lpstr>PowerPoint Presentation</vt:lpstr>
      <vt:lpstr>PowerPoint Presentation</vt:lpstr>
      <vt:lpstr>1. Fill in the blanks with suitable words. .5×10=5</vt:lpstr>
      <vt:lpstr>Answer to the question no-1</vt:lpstr>
      <vt:lpstr>2. Fill in the blanks with suitable words. .5×10=5</vt:lpstr>
      <vt:lpstr>Answer to the question no-2</vt:lpstr>
      <vt:lpstr>3. Fill in the blanks with suitable words. .5×10=5</vt:lpstr>
      <vt:lpstr>Answer to the question no-3</vt:lpstr>
      <vt:lpstr>4. Fill in the blanks with suitable words. .5×10=5</vt:lpstr>
      <vt:lpstr>Answer to the question no-4</vt:lpstr>
      <vt:lpstr>5. Fill in the blanks with suitable words. .5×10=5</vt:lpstr>
      <vt:lpstr>Answer to the question no-5</vt:lpstr>
      <vt:lpstr>6. Fill in the blanks with suitable words. .5×10=5</vt:lpstr>
      <vt:lpstr>Answer to the question no-6</vt:lpstr>
      <vt:lpstr>7. Fill in the blanks with suitable words. .5×10=5</vt:lpstr>
      <vt:lpstr>Answer to the question no-7</vt:lpstr>
      <vt:lpstr>8. Fill in the blanks with suitable words. .5×10=5</vt:lpstr>
      <vt:lpstr>Answer to the question no-8</vt:lpstr>
      <vt:lpstr>9. Fill in the blanks with suitable words. .5×10=5</vt:lpstr>
      <vt:lpstr>Answer to the question no-9</vt:lpstr>
      <vt:lpstr>10. Fill in the blanks with suitable words. .5×10=5</vt:lpstr>
      <vt:lpstr>Answer to the question no-10</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Fill in the blanks with suitable words. .5×10=5</dc:title>
  <dc:creator>Lenovo</dc:creator>
  <cp:lastModifiedBy>Lenovo</cp:lastModifiedBy>
  <cp:revision>28</cp:revision>
  <dcterms:created xsi:type="dcterms:W3CDTF">2020-09-04T13:15:39Z</dcterms:created>
  <dcterms:modified xsi:type="dcterms:W3CDTF">2020-09-04T16:03:20Z</dcterms:modified>
</cp:coreProperties>
</file>