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70" r:id="rId12"/>
    <p:sldId id="267" r:id="rId13"/>
    <p:sldId id="281" r:id="rId14"/>
    <p:sldId id="282" r:id="rId15"/>
    <p:sldId id="272" r:id="rId16"/>
    <p:sldId id="283" r:id="rId17"/>
    <p:sldId id="275" r:id="rId18"/>
    <p:sldId id="276" r:id="rId19"/>
    <p:sldId id="277" r:id="rId20"/>
    <p:sldId id="278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8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1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9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1270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64" y="223911"/>
            <a:ext cx="8482952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r="5215"/>
          <a:stretch/>
        </p:blipFill>
        <p:spPr>
          <a:xfrm>
            <a:off x="2305319" y="1343101"/>
            <a:ext cx="6259132" cy="48902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08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89" y="6033184"/>
            <a:ext cx="1115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ঘাতকের নিষ্ঠুর বুলেটের হাত থেকে রক্ষা পায়নি ১০ বছরের নিষ্পাপ শিশু রাসেলও।</a:t>
            </a:r>
            <a:r>
              <a:rPr lang="bn-BD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7" y="244699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কাকে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16" y="1025202"/>
            <a:ext cx="3760509" cy="41166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50305" y="5288478"/>
            <a:ext cx="53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রাসেল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862" y="5857851"/>
            <a:ext cx="10357060" cy="72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১৫ই আগস্টের হত্যাকান্ডের নির্মমতাকে উপস্থাপন কর।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41146" y="183627"/>
            <a:ext cx="4528428" cy="1216517"/>
            <a:chOff x="2514399" y="107643"/>
            <a:chExt cx="4581860" cy="1360550"/>
          </a:xfrm>
          <a:solidFill>
            <a:srgbClr val="92D050"/>
          </a:solidFill>
        </p:grpSpPr>
        <p:sp>
          <p:nvSpPr>
            <p:cNvPr id="4" name="Rounded Rectangle 3"/>
            <p:cNvSpPr/>
            <p:nvPr/>
          </p:nvSpPr>
          <p:spPr>
            <a:xfrm>
              <a:off x="2678805" y="301493"/>
              <a:ext cx="4417454" cy="1166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4399" y="107643"/>
              <a:ext cx="3799268" cy="1135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10" y="1242473"/>
            <a:ext cx="7007180" cy="44145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4350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8653" y="265908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87" y="4488682"/>
            <a:ext cx="11192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আধুনিক ও শোষণ-দুর্নীতিমুক্ত রাষ্ট্র গঠনের লক্ষ্যে ‘দ্বিতীয় বিপ্লবে’র কর্মসূচি নিয়ে বঙ্গবন্ধু যখন সমগ্র জাতিকে ঐক্যবদ্ধ করে দ্রুত অগ্রসর হচ্ছিলেন, ঠিক তখন দেশি-বিদেশি প্রতিক্রিয়াশীল অপশক্তি মহলের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 দেশের অভ্যন্তরে লুকিয়ে থাকা ষড়যন্ত্রকারী গোষ্ঠী ১৫ই আগস্টের  হত্যাকান্ড সংঘটিত করে। 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99" y="973794"/>
            <a:ext cx="6495098" cy="33217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00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6225" y="265908"/>
            <a:ext cx="735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 বঙ্গবন্ধুর কী নির্দেশ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20" y="5454598"/>
            <a:ext cx="1101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বুঝতে পেরেছিল যে, বঙ্গবন্ধু মুক্তিযুদ্ধের মত ‘দ্বিতীয় বিপ্লবে’র কর্মসূচি বাস্তবায়নেও সফল হবেন।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3" y="1192736"/>
            <a:ext cx="6854726" cy="38557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7577" y="5454598"/>
            <a:ext cx="1098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বাংলাদেশের রাজনৈতিক গতিপথকে উল্টো দিকে ঘুরিয়ে দেওয়ার জন্যেই ১৫ই আগস্টের নৃশংশ হত্যাকান্ড ঘটানো হয়েছিল।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/>
          <a:stretch/>
        </p:blipFill>
        <p:spPr>
          <a:xfrm>
            <a:off x="8641725" y="1015286"/>
            <a:ext cx="2421227" cy="3515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3"/>
          <a:stretch/>
        </p:blipFill>
        <p:spPr>
          <a:xfrm>
            <a:off x="162998" y="1015286"/>
            <a:ext cx="4267333" cy="3515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8"/>
          <a:stretch/>
        </p:blipFill>
        <p:spPr>
          <a:xfrm>
            <a:off x="1210616" y="2843191"/>
            <a:ext cx="1455312" cy="12442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0616" y="217001"/>
            <a:ext cx="1001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হত্যাকান্ডের মাধ্যমে দেশে কী ঘটেছিল?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3" r="6517"/>
          <a:stretch/>
        </p:blipFill>
        <p:spPr>
          <a:xfrm>
            <a:off x="2296664" y="1777285"/>
            <a:ext cx="1416882" cy="1369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4851" y="5158526"/>
            <a:ext cx="10728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হত্যাকান্ডের মধ্য দিয়ে দেশে পাকিস্তানি সাম্প্রদায়িক ভাবাদর্শ পুনঃপ্রতিষ্ঠা পায়।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0616" y="5189559"/>
            <a:ext cx="936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হত্যাকান্ড ছিল একটি নৃশংস ও মানবতাবিরোধী অপরাধ।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3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6 0.00926 L 0.68681 -0.12777 " pathEditMode="relative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9458 0.024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738" y="270456"/>
            <a:ext cx="857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হত্যাকান্ডের পর দেশে রাজনৈতিক ক্ষেত্রে কী ঘটেছিল?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133" y="5836155"/>
            <a:ext cx="1061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হত্যাকান্ডের পর বাংলাদেশ গভীর রাজনৈতিক সংকটে পড়ে।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94" y="1418296"/>
            <a:ext cx="5210711" cy="40681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" y="1418296"/>
            <a:ext cx="5210711" cy="40681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07175" y="5836154"/>
            <a:ext cx="918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হত্যাকান্ড ঘটেছিল গোপন ষড়যন্ত্রের মাধ্যমে।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6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79" y="1456386"/>
            <a:ext cx="6222106" cy="4148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9061" y="294274"/>
            <a:ext cx="704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১৫ই আগস্ট আমরা কী পালন করি?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8582" y="5797072"/>
            <a:ext cx="658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১৫ই আগস্ট আমাদের জাতীয় শোক দিবস।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016" y="147730"/>
            <a:ext cx="601114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9103" y="5789688"/>
            <a:ext cx="7997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পিতাকে হত্যার উদ্দেশ্য বর্ণনা কর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r="8107"/>
          <a:stretch/>
        </p:blipFill>
        <p:spPr>
          <a:xfrm>
            <a:off x="2704563" y="1417078"/>
            <a:ext cx="5975798" cy="37147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27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58" y="354468"/>
            <a:ext cx="492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30" y="1519708"/>
            <a:ext cx="102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বঙ্গবন্ধুকে কারা হত্যা করে?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29" y="2254488"/>
            <a:ext cx="1045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বঙ্গবন্ধু ছোট ছেলের নাম কি? হত্যার সময় তার বয়স কত ছিল?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28" y="3036816"/>
            <a:ext cx="10457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দেশ স্বাধীনের পর বঙ্গবন্ধু কোন কর্মসূচি নিয়ে অগ্রসর হচ্ছিলেন?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28" y="3744702"/>
            <a:ext cx="10959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এ হত্যাকান্ডের মধ্য দিয়ে দেশে কোন ভাবাদর্শ পুনঃপ্রতিষ্ঠা পায়?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28" y="4479482"/>
            <a:ext cx="102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১৫ই আগস্টের হত্যাকান্ড কোন ধরনের অপরাধ?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848" y="5276393"/>
            <a:ext cx="102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হত্যাকান্ডের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দেশ কোন সংকটে পড়ে?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174" y="153939"/>
            <a:ext cx="331959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854" y="5606658"/>
            <a:ext cx="1090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১৫ই আগস্টের হত্যাকারীদের শেষ পরিণতি লিখে আনবে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11" y="1077269"/>
            <a:ext cx="5239957" cy="43086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81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48" y="582954"/>
            <a:ext cx="2330777" cy="26741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360607" y="3257152"/>
            <a:ext cx="5318975" cy="3793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বিপ্লব কুমার সরকার </a:t>
            </a:r>
            <a:endParaRPr lang="bn-BD" sz="3750" b="1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এ,এম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</a:t>
            </a:r>
          </a:p>
          <a:p>
            <a:pPr algn="ctr"/>
            <a:r>
              <a:rPr lang="bn-BD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আজগড়া উচ্চ বিদ্যালয়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বেলকুচি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সিরাজগঞ্জ।</a:t>
            </a:r>
            <a:endParaRPr lang="en-A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biplovekumar6085</a:t>
            </a:r>
            <a:r>
              <a:rPr lang="en-A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36409" y="3257152"/>
            <a:ext cx="4964042" cy="3285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</a:p>
          <a:p>
            <a:pPr algn="ctr"/>
            <a:r>
              <a:rPr lang="bn-BD" sz="36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b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/০9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/২০২০ খ্রিঃ</a:t>
            </a:r>
            <a:endParaRPr lang="bn-BD" sz="3600" b="1" dirty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4797" y="276829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332" t="16030" r="35498" b="17447"/>
          <a:stretch/>
        </p:blipFill>
        <p:spPr>
          <a:xfrm>
            <a:off x="7920111" y="670394"/>
            <a:ext cx="2136608" cy="25867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875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0509" y="283335"/>
            <a:ext cx="6454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751527"/>
            <a:ext cx="10058400" cy="41788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46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741" y="200385"/>
            <a:ext cx="70105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ভিডিওটি মনোযোগ দিয়ে দেখ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479176" y="1094892"/>
            <a:ext cx="8633012" cy="5467274"/>
          </a:xfrm>
          <a:prstGeom prst="frame">
            <a:avLst>
              <a:gd name="adj1" fmla="val 277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741" y="200385"/>
            <a:ext cx="701051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ভিডিওটিতে কী দেখ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778" r="12001"/>
          <a:stretch/>
        </p:blipFill>
        <p:spPr>
          <a:xfrm>
            <a:off x="1584290" y="1220557"/>
            <a:ext cx="8422783" cy="52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1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9970" y="398103"/>
            <a:ext cx="4855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437" y="1181946"/>
            <a:ext cx="8268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১৫ই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আগস্টের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নির্মম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6"/>
          <a:stretch/>
        </p:blipFill>
        <p:spPr>
          <a:xfrm>
            <a:off x="2324635" y="2483048"/>
            <a:ext cx="6858000" cy="37760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015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627" y="554779"/>
            <a:ext cx="33407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578" y="2175619"/>
            <a:ext cx="695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17" y="2883505"/>
            <a:ext cx="107979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১৫ই আগস্টের নির্মম হত্যাকারীদের চিহ্নিত করতে পারবে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১৫ই আগস্টের হত্যাকান্ডের নির্মমতাকে উপস্থাপন করতে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পিতাকে হত্যার উদ্দেশ্য বর্ণনা করতে পারবে।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3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r="3142"/>
          <a:stretch/>
        </p:blipFill>
        <p:spPr>
          <a:xfrm>
            <a:off x="941838" y="1159098"/>
            <a:ext cx="4067484" cy="381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20068"/>
          <a:stretch/>
        </p:blipFill>
        <p:spPr>
          <a:xfrm>
            <a:off x="6123438" y="1159098"/>
            <a:ext cx="4161369" cy="381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40924" y="206062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003" y="5357611"/>
            <a:ext cx="1068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1975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পৈশাচিক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9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424" y="370257"/>
            <a:ext cx="969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 মদদে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মহান স্থপতিকে হত্যা করে?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69" y="5053758"/>
            <a:ext cx="11185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 কতিপয় উচ্চভিলাষী ও উচ্ছৃঙ্খল সেনাসদস্য স্বাধীনতাবিরোধী অপশক্তির মদদে বাংলাদেশ রাষ্ট্রের প্রতিষ্ঠাতা স্বাধীনতার মহান স্থপতি জাতির জনক বঙ্গবন্ধু শেখ মুজিবুর রহমানকে হত্যা করে।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202" y="335271"/>
            <a:ext cx="1009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8795" y="4447093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হত্যাকারী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71" y="1113129"/>
            <a:ext cx="6905625" cy="31824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484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4484" y="145238"/>
            <a:ext cx="54581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718" y="5921749"/>
            <a:ext cx="10633701" cy="76944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১৫ই আগস্টের নির্মম হত্যাকারীদের চিহ্নিত কর।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94" y="915228"/>
            <a:ext cx="7143750" cy="47625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527233" y="1159249"/>
            <a:ext cx="1364975" cy="5166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4563" y="334851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279" y="5892280"/>
            <a:ext cx="1114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ধানমন্ডির ৩২ নম্বর সড়কের এই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বাসভবনেই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নৃশংসভাবে হত্যা করে।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94" y="1181574"/>
            <a:ext cx="6994278" cy="39255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1078" y="5245949"/>
            <a:ext cx="772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বাসভবন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562" y="5892279"/>
            <a:ext cx="1082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পরিবারের উপস্থিত কোন সদস্যই ঘাতকদের হাত থেকে রক্ষা পাননি।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469</Words>
  <Application>Microsoft Office PowerPoint</Application>
  <PresentationFormat>Custom</PresentationFormat>
  <Paragraphs>64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143</cp:revision>
  <dcterms:created xsi:type="dcterms:W3CDTF">2020-06-08T03:28:18Z</dcterms:created>
  <dcterms:modified xsi:type="dcterms:W3CDTF">2020-09-04T07:06:51Z</dcterms:modified>
</cp:coreProperties>
</file>