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A906-D08B-4C21-9549-568CE40301DE}" type="datetimeFigureOut">
              <a:rPr lang="en-US" smtClean="0"/>
              <a:pPr/>
              <a:t>21-Aug-20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A193-1224-42EA-8402-88EA0A49E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A906-D08B-4C21-9549-568CE40301DE}" type="datetimeFigureOut">
              <a:rPr lang="en-US" smtClean="0"/>
              <a:pPr/>
              <a:t>21-Aug-20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A193-1224-42EA-8402-88EA0A49E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A906-D08B-4C21-9549-568CE40301DE}" type="datetimeFigureOut">
              <a:rPr lang="en-US" smtClean="0"/>
              <a:pPr/>
              <a:t>21-Aug-20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A193-1224-42EA-8402-88EA0A49E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A906-D08B-4C21-9549-568CE40301DE}" type="datetimeFigureOut">
              <a:rPr lang="en-US" smtClean="0"/>
              <a:pPr/>
              <a:t>21-Aug-20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A193-1224-42EA-8402-88EA0A49E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A906-D08B-4C21-9549-568CE40301DE}" type="datetimeFigureOut">
              <a:rPr lang="en-US" smtClean="0"/>
              <a:pPr/>
              <a:t>21-Aug-20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A193-1224-42EA-8402-88EA0A49E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A906-D08B-4C21-9549-568CE40301DE}" type="datetimeFigureOut">
              <a:rPr lang="en-US" smtClean="0"/>
              <a:pPr/>
              <a:t>21-Aug-20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A193-1224-42EA-8402-88EA0A49E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A906-D08B-4C21-9549-568CE40301DE}" type="datetimeFigureOut">
              <a:rPr lang="en-US" smtClean="0"/>
              <a:pPr/>
              <a:t>21-Aug-20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A193-1224-42EA-8402-88EA0A49E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A906-D08B-4C21-9549-568CE40301DE}" type="datetimeFigureOut">
              <a:rPr lang="en-US" smtClean="0"/>
              <a:pPr/>
              <a:t>21-Aug-20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A193-1224-42EA-8402-88EA0A49E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A906-D08B-4C21-9549-568CE40301DE}" type="datetimeFigureOut">
              <a:rPr lang="en-US" smtClean="0"/>
              <a:pPr/>
              <a:t>21-Aug-20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A193-1224-42EA-8402-88EA0A49E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A906-D08B-4C21-9549-568CE40301DE}" type="datetimeFigureOut">
              <a:rPr lang="en-US" smtClean="0"/>
              <a:pPr/>
              <a:t>21-Aug-20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A193-1224-42EA-8402-88EA0A49E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A906-D08B-4C21-9549-568CE40301DE}" type="datetimeFigureOut">
              <a:rPr lang="en-US" smtClean="0"/>
              <a:pPr/>
              <a:t>21-Aug-20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A193-1224-42EA-8402-88EA0A49E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BA906-D08B-4C21-9549-568CE40301DE}" type="datetimeFigureOut">
              <a:rPr lang="en-US" smtClean="0"/>
              <a:pPr/>
              <a:t>21-Aug-20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DA193-1224-42EA-8402-88EA0A49E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71600"/>
            <a:ext cx="38100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27432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Individual Work (7 Minutes)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The word </a:t>
            </a:r>
            <a:r>
              <a:rPr lang="en-US" sz="2000" dirty="0" err="1" smtClean="0"/>
              <a:t>Pahela</a:t>
            </a:r>
            <a:r>
              <a:rPr lang="en-US" sz="2000" dirty="0" smtClean="0"/>
              <a:t> means the first and </a:t>
            </a:r>
            <a:r>
              <a:rPr lang="en-US" sz="2000" dirty="0" err="1" smtClean="0"/>
              <a:t>Boishakh</a:t>
            </a:r>
            <a:r>
              <a:rPr lang="en-US" sz="2000" dirty="0" smtClean="0"/>
              <a:t> is the---- month of</a:t>
            </a:r>
          </a:p>
          <a:p>
            <a:pPr marL="0" indent="0">
              <a:buNone/>
            </a:pPr>
            <a:r>
              <a:rPr lang="en-US" sz="2000" dirty="0" smtClean="0"/>
              <a:t>Bangla </a:t>
            </a:r>
            <a:r>
              <a:rPr lang="en-US" sz="2000" dirty="0" err="1" smtClean="0"/>
              <a:t>calendar.The</a:t>
            </a:r>
            <a:r>
              <a:rPr lang="en-US" sz="2000" dirty="0" smtClean="0"/>
              <a:t> day is observed not---- in </a:t>
            </a:r>
            <a:r>
              <a:rPr lang="en-US" sz="2000" dirty="0" err="1" smtClean="0"/>
              <a:t>bangladesh</a:t>
            </a:r>
            <a:r>
              <a:rPr lang="en-US" sz="2000" dirty="0" smtClean="0"/>
              <a:t> but----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in some other parts of the </a:t>
            </a:r>
            <a:r>
              <a:rPr lang="en-US" sz="2000" dirty="0" err="1" smtClean="0"/>
              <a:t>world.It</a:t>
            </a:r>
            <a:r>
              <a:rPr lang="en-US" sz="2000" dirty="0" smtClean="0"/>
              <a:t> is celebrated in West Bengal, Assam and</a:t>
            </a:r>
          </a:p>
          <a:p>
            <a:pPr marL="0" indent="0">
              <a:buNone/>
            </a:pPr>
            <a:r>
              <a:rPr lang="en-US" sz="2000" dirty="0" err="1" smtClean="0"/>
              <a:t>Tripura.It</a:t>
            </a:r>
            <a:r>
              <a:rPr lang="en-US" sz="2000" dirty="0" smtClean="0"/>
              <a:t> is also---- in Australia and </a:t>
            </a:r>
            <a:r>
              <a:rPr lang="en-US" sz="2000" dirty="0" err="1" smtClean="0"/>
              <a:t>UK.In</a:t>
            </a:r>
            <a:r>
              <a:rPr lang="en-US" sz="2000" dirty="0" smtClean="0"/>
              <a:t> Australia, the largest----</a:t>
            </a:r>
          </a:p>
          <a:p>
            <a:pPr marL="0" indent="0">
              <a:buNone/>
            </a:pPr>
            <a:r>
              <a:rPr lang="en-US" sz="2000" dirty="0" smtClean="0"/>
              <a:t>For Bangla new year is the Sydney </a:t>
            </a:r>
            <a:r>
              <a:rPr lang="en-US" sz="2000" dirty="0" err="1" smtClean="0"/>
              <a:t>Boishakhi</a:t>
            </a:r>
            <a:r>
              <a:rPr lang="en-US" sz="2000" dirty="0" smtClean="0"/>
              <a:t> </a:t>
            </a:r>
            <a:r>
              <a:rPr lang="en-US" sz="2000" dirty="0" err="1" smtClean="0"/>
              <a:t>Mela</a:t>
            </a:r>
            <a:r>
              <a:rPr lang="en-US" sz="2000" dirty="0" smtClean="0"/>
              <a:t> held----Sydney</a:t>
            </a:r>
          </a:p>
          <a:p>
            <a:pPr marL="0" indent="0">
              <a:buNone/>
            </a:pPr>
            <a:r>
              <a:rPr lang="en-US" sz="2000" dirty="0" smtClean="0"/>
              <a:t>Olympic </a:t>
            </a:r>
            <a:r>
              <a:rPr lang="en-US" sz="2000" dirty="0" err="1" smtClean="0"/>
              <a:t>Park.In</a:t>
            </a:r>
            <a:r>
              <a:rPr lang="en-US" sz="2000" dirty="0" smtClean="0"/>
              <a:t> England, the </a:t>
            </a:r>
            <a:r>
              <a:rPr lang="en-US" sz="2000" dirty="0" err="1"/>
              <a:t>B</a:t>
            </a:r>
            <a:r>
              <a:rPr lang="en-US" sz="2000" dirty="0" err="1" smtClean="0"/>
              <a:t>anglees</a:t>
            </a:r>
            <a:r>
              <a:rPr lang="en-US" sz="2000" dirty="0" smtClean="0"/>
              <a:t>---- celebrate the day with</a:t>
            </a:r>
          </a:p>
          <a:p>
            <a:pPr marL="0" indent="0">
              <a:buNone/>
            </a:pPr>
            <a:r>
              <a:rPr lang="en-US" sz="2000" dirty="0" smtClean="0"/>
              <a:t>A street----in </a:t>
            </a:r>
            <a:r>
              <a:rPr lang="en-US" sz="2000" dirty="0" err="1" smtClean="0"/>
              <a:t>London.It</a:t>
            </a:r>
            <a:r>
              <a:rPr lang="en-US" sz="2000" dirty="0" smtClean="0"/>
              <a:t> is the---- Asian festival in Europe,----</a:t>
            </a:r>
          </a:p>
          <a:p>
            <a:pPr marL="0" indent="0">
              <a:buNone/>
            </a:pPr>
            <a:r>
              <a:rPr lang="en-US" sz="2000" dirty="0" smtClean="0"/>
              <a:t>Bangladesh and West Bengal.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11233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Answer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First,only,also,observed,festival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In,usually,show,only,celebrate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L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443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Read the text silently(8 Minutes)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One of the…………………………………..</a:t>
            </a:r>
          </a:p>
          <a:p>
            <a:pPr marL="0" indent="0">
              <a:buNone/>
            </a:pPr>
            <a:r>
              <a:rPr lang="en-US" dirty="0" smtClean="0"/>
              <a:t>Caste and creed.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95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Pair Work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What kind of food do you eat in the morning of </a:t>
            </a:r>
            <a:r>
              <a:rPr lang="en-US" dirty="0" err="1" smtClean="0">
                <a:solidFill>
                  <a:srgbClr val="FF0000"/>
                </a:solidFill>
              </a:rPr>
              <a:t>Pahela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Boishakh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589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Evaluation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rgbClr val="002060"/>
                </a:solidFill>
              </a:rPr>
              <a:t>What is </a:t>
            </a:r>
            <a:r>
              <a:rPr lang="en-US" dirty="0" err="1" smtClean="0">
                <a:solidFill>
                  <a:srgbClr val="002060"/>
                </a:solidFill>
              </a:rPr>
              <a:t>Pahela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Boishakh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rgbClr val="002060"/>
                </a:solidFill>
              </a:rPr>
              <a:t>What is culture?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rgbClr val="002060"/>
                </a:solidFill>
              </a:rPr>
              <a:t>What is procession?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rgbClr val="002060"/>
                </a:solidFill>
              </a:rPr>
              <a:t>What is the special food of the day?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rgbClr val="002060"/>
                </a:solidFill>
              </a:rPr>
              <a:t>What women wear on the day?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19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Home Task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Write a paragraph on  ‘EID DAY’ that you observe every year.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Only 10 sentences.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779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562600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16002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Thanks Everybody.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25631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00B050"/>
                </a:solidFill>
              </a:rPr>
              <a:t>               </a:t>
            </a:r>
            <a:r>
              <a:rPr lang="en-US" sz="2800" dirty="0" err="1" smtClean="0">
                <a:solidFill>
                  <a:srgbClr val="00B050"/>
                </a:solidFill>
              </a:rPr>
              <a:t>Teacher,s</a:t>
            </a:r>
            <a:r>
              <a:rPr lang="en-US" sz="2800" dirty="0" smtClean="0">
                <a:solidFill>
                  <a:srgbClr val="00B050"/>
                </a:solidFill>
              </a:rPr>
              <a:t> Identity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err="1" smtClean="0">
                <a:solidFill>
                  <a:srgbClr val="002060"/>
                </a:solidFill>
              </a:rPr>
              <a:t>Mst</a:t>
            </a:r>
            <a:r>
              <a:rPr lang="en-US" sz="2400" dirty="0" smtClean="0">
                <a:solidFill>
                  <a:srgbClr val="002060"/>
                </a:solidFill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</a:rPr>
              <a:t>Arifa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Khatun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Assist: Teacher (</a:t>
            </a:r>
            <a:r>
              <a:rPr lang="en-US" sz="2400" dirty="0" err="1" smtClean="0">
                <a:solidFill>
                  <a:srgbClr val="002060"/>
                </a:solidFill>
              </a:rPr>
              <a:t>Eng</a:t>
            </a:r>
            <a:r>
              <a:rPr lang="en-US" sz="2400" dirty="0" smtClean="0">
                <a:solidFill>
                  <a:srgbClr val="002060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Chand Sultana Secondary Girls School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Kushtia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Sadar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Kushtia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Lesson Identity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Class:Nine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Sub:Eng:First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Paper</a:t>
            </a:r>
          </a:p>
          <a:p>
            <a:pPr marL="0" indent="0" algn="ctr">
              <a:buNone/>
            </a:pP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Unit:Three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Less:Six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Time:50 Minutes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930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Learning Outcomes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After finished this lesson the </a:t>
            </a:r>
            <a:r>
              <a:rPr lang="en-US" sz="2800" dirty="0" err="1" smtClean="0"/>
              <a:t>Ss</a:t>
            </a:r>
            <a:r>
              <a:rPr lang="en-US" sz="2800" dirty="0" smtClean="0"/>
              <a:t> will be able to</a:t>
            </a:r>
          </a:p>
          <a:p>
            <a:r>
              <a:rPr lang="en-US" sz="2800" dirty="0" smtClean="0"/>
              <a:t>Vocabulary understand.</a:t>
            </a:r>
          </a:p>
          <a:p>
            <a:r>
              <a:rPr lang="en-US" sz="2800" dirty="0" smtClean="0"/>
              <a:t>Read and understand the text.</a:t>
            </a:r>
          </a:p>
          <a:p>
            <a:r>
              <a:rPr lang="en-US" sz="2800" dirty="0" smtClean="0"/>
              <a:t>Ask and answer question.</a:t>
            </a:r>
          </a:p>
          <a:p>
            <a:r>
              <a:rPr lang="en-US" sz="2800" dirty="0" smtClean="0"/>
              <a:t>Know about festival.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94824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19200"/>
            <a:ext cx="2929128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19200"/>
            <a:ext cx="2857500" cy="236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381000"/>
            <a:ext cx="6438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Look at the </a:t>
            </a:r>
            <a:r>
              <a:rPr lang="en-US" sz="2000" dirty="0" err="1" smtClean="0"/>
              <a:t>pictures.Then</a:t>
            </a:r>
            <a:r>
              <a:rPr lang="en-US" sz="2000" dirty="0" smtClean="0"/>
              <a:t> ask answer the questions about it.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3733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err="1" smtClean="0">
                <a:solidFill>
                  <a:srgbClr val="FF0000"/>
                </a:solidFill>
              </a:rPr>
              <a:t>What,s</a:t>
            </a:r>
            <a:r>
              <a:rPr lang="en-US" dirty="0" smtClean="0">
                <a:solidFill>
                  <a:srgbClr val="FF0000"/>
                </a:solidFill>
              </a:rPr>
              <a:t> the picture about?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4343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>
                <a:solidFill>
                  <a:srgbClr val="00B050"/>
                </a:solidFill>
              </a:rPr>
              <a:t>What are the people doing?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523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343834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Todays Lesson is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3009215"/>
            <a:ext cx="2971800" cy="25369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60960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</a:rPr>
              <a:t>Pahela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Boishakh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538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25299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F0"/>
                </a:solidFill>
              </a:rPr>
              <a:t>Vocabulary</a:t>
            </a:r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2754615"/>
            <a:ext cx="1828800" cy="20904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3657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Culture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379982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Attitudes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4953000"/>
            <a:ext cx="1828800" cy="175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5715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Tradition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5562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Customs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175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86001"/>
            <a:ext cx="1828800" cy="19430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2971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C</a:t>
            </a:r>
            <a:r>
              <a:rPr lang="en-US" sz="2400" dirty="0" smtClean="0">
                <a:solidFill>
                  <a:srgbClr val="7030A0"/>
                </a:solidFill>
              </a:rPr>
              <a:t>elebrated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2971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Observed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267200"/>
            <a:ext cx="1828800" cy="2270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257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Processions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5105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</a:rPr>
              <a:t>Assembley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192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Read the text silently(5 Minutes)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‘ </a:t>
            </a:r>
            <a:r>
              <a:rPr lang="en-US" dirty="0" err="1" smtClean="0"/>
              <a:t>Pahela</a:t>
            </a:r>
            <a:r>
              <a:rPr lang="en-US" dirty="0" smtClean="0"/>
              <a:t> </a:t>
            </a:r>
            <a:r>
              <a:rPr lang="en-US" dirty="0" err="1" smtClean="0"/>
              <a:t>Boishakh</a:t>
            </a:r>
            <a:r>
              <a:rPr lang="en-US" dirty="0" smtClean="0"/>
              <a:t>’ is the first day……….</a:t>
            </a:r>
          </a:p>
          <a:p>
            <a:pPr marL="0" indent="0">
              <a:buNone/>
            </a:pPr>
            <a:r>
              <a:rPr lang="en-US" dirty="0" smtClean="0"/>
              <a:t>Traditional food.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323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300</Words>
  <Application>Microsoft Office PowerPoint</Application>
  <PresentationFormat>On-screen Show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               Teacher,s Identity</vt:lpstr>
      <vt:lpstr>Lesson Identity</vt:lpstr>
      <vt:lpstr>Learning Outcomes</vt:lpstr>
      <vt:lpstr>Slide 5</vt:lpstr>
      <vt:lpstr>Slide 6</vt:lpstr>
      <vt:lpstr>Slide 7</vt:lpstr>
      <vt:lpstr>Slide 8</vt:lpstr>
      <vt:lpstr>Read the text silently(5 Minutes)</vt:lpstr>
      <vt:lpstr> Individual Work (7 Minutes)</vt:lpstr>
      <vt:lpstr>Answer</vt:lpstr>
      <vt:lpstr>Read the text silently(8 Minutes)</vt:lpstr>
      <vt:lpstr>Pair Work</vt:lpstr>
      <vt:lpstr>Evaluation</vt:lpstr>
      <vt:lpstr>Home Task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ABDULLA</dc:creator>
  <cp:lastModifiedBy>ABDULLA</cp:lastModifiedBy>
  <cp:revision>7</cp:revision>
  <dcterms:created xsi:type="dcterms:W3CDTF">2020-08-21T14:30:35Z</dcterms:created>
  <dcterms:modified xsi:type="dcterms:W3CDTF">2020-08-21T14:59:53Z</dcterms:modified>
</cp:coreProperties>
</file>