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sldIdLst>
    <p:sldId id="286" r:id="rId3"/>
    <p:sldId id="287" r:id="rId4"/>
    <p:sldId id="288" r:id="rId5"/>
    <p:sldId id="258" r:id="rId6"/>
    <p:sldId id="278" r:id="rId7"/>
    <p:sldId id="279" r:id="rId8"/>
    <p:sldId id="280" r:id="rId9"/>
    <p:sldId id="283" r:id="rId10"/>
    <p:sldId id="284" r:id="rId11"/>
    <p:sldId id="264" r:id="rId12"/>
    <p:sldId id="290" r:id="rId13"/>
    <p:sldId id="292" r:id="rId14"/>
    <p:sldId id="268" r:id="rId15"/>
    <p:sldId id="293" r:id="rId16"/>
    <p:sldId id="262" r:id="rId17"/>
    <p:sldId id="271" r:id="rId18"/>
    <p:sldId id="291" r:id="rId19"/>
    <p:sldId id="274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33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888E-D8C8-4ACA-968C-917E639AC2E3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265D-A907-4998-8BB0-AD368DE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65D-A907-4998-8BB0-AD368DEDC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FC4F0-3073-4151-A84D-0EF85E05B767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97200-1075-475A-9C0C-23AFD3BEC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0134F-F611-4D1D-A36B-B32A657468F9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61866-F167-4413-ADAC-4600AD332A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39D03-CE56-47A5-822E-3880BF696C53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DB6C4-22ED-4410-91AE-DE628D39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FC4F0-3073-4151-A84D-0EF85E05B767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97200-1075-475A-9C0C-23AFD3BEC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CC275-6464-43F0-8412-D4B027B1E4A3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A9D9A-7D43-4AD4-88AB-F9DFBF95E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D39F2-1C4F-4868-8651-E4B22F4E5BB7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C50A-0540-492E-9362-ECFF5FB3F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B5004-6942-4E9C-AF5F-E8A76324897A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942E7-6028-46B1-A822-ADB53044D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C9E82-420E-40C7-BDDA-8C2A0945A928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F6F7E-1E7E-4B65-B97C-A118A5F3C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916FA-DD89-487C-89B7-03C92338C979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E249-F266-4747-862B-E4C1151CA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3F30E-5DA9-45F1-A270-CD53C5EE8AA2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5920-92F6-4268-9939-F9F5C4D00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110A767-1278-484E-ADBE-1CD5290DDAC7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669F12-6345-4837-98D7-5138663ACE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CC275-6464-43F0-8412-D4B027B1E4A3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A9D9A-7D43-4AD4-88AB-F9DFBF95E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3F51E-4546-46A3-A6A9-3F85828E57BE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2F796-A16C-475E-88C0-4D22EF48F6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0134F-F611-4D1D-A36B-B32A657468F9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61866-F167-4413-ADAC-4600AD332A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39D03-CE56-47A5-822E-3880BF696C53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DB6C4-22ED-4410-91AE-DE628D39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D39F2-1C4F-4868-8651-E4B22F4E5BB7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C50A-0540-492E-9362-ECFF5FB3F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B5004-6942-4E9C-AF5F-E8A76324897A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942E7-6028-46B1-A822-ADB53044D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C9E82-420E-40C7-BDDA-8C2A0945A928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F6F7E-1E7E-4B65-B97C-A118A5F3C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916FA-DD89-487C-89B7-03C92338C979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E249-F266-4747-862B-E4C1151CA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3F30E-5DA9-45F1-A270-CD53C5EE8AA2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5920-92F6-4268-9939-F9F5C4D00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0A767-1278-484E-ADBE-1CD5290DDAC7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69F12-6345-4837-98D7-5138663ACE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3F51E-4546-46A3-A6A9-3F85828E57BE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2F796-A16C-475E-88C0-4D22EF48F6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2FF19C-DB48-4C72-B567-B9B6A5EB3AD9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104F9A-48AE-4BDF-9AF7-39689EDC1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2FF19C-DB48-4C72-B567-B9B6A5EB3AD9}" type="datetimeFigureOut">
              <a:rPr lang="en-US" smtClean="0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104F9A-48AE-4BDF-9AF7-39689EDC1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9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1378"/>
            <a:ext cx="7030824" cy="566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8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200400" y="914400"/>
            <a:ext cx="5520234" cy="707886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Engaged in commerce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6200" y="2953958"/>
            <a:ext cx="2971800" cy="1667871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5520234" cy="4121554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200400" y="5363575"/>
            <a:ext cx="55626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type of machine having a special wheel to generate power.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4800" y="2209800"/>
            <a:ext cx="2701119" cy="1750212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224" y="1066800"/>
            <a:ext cx="5562600" cy="3958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20472" y="5905963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traditional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wheel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905000" y="152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638" y="1066800"/>
            <a:ext cx="6604811" cy="494723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scene3d>
            <a:camera prst="perspectiveLef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0658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163" y="5638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passengers’ train.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341" y="1295400"/>
            <a:ext cx="6567183" cy="36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838200"/>
            <a:ext cx="7327280" cy="483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982" y="5786475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Unconventional magnetic train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309" y="1066800"/>
            <a:ext cx="7043909" cy="414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456962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TGV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Work: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47700" y="3200400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short notes about these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pictures. 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304800"/>
            <a:ext cx="6477000" cy="2514600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9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ten sentences about the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TGV &amp; the Bullet train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973263"/>
            <a:ext cx="8839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‘The Metro Rail in Bangladesh’.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73088" y="201613"/>
            <a:ext cx="8064500" cy="2541587"/>
          </a:xfrm>
          <a:prstGeom prst="downArrow">
            <a:avLst/>
          </a:prstGeom>
          <a:solidFill>
            <a:srgbClr val="66FF33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971800" y="1450975"/>
            <a:ext cx="3505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en-US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125458" cy="458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7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66FF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1058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4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r>
              <a:rPr lang="en-US" sz="4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Kumar Das</a:t>
            </a:r>
            <a:endParaRPr lang="en-US" b="1" dirty="0" smtClean="0">
              <a:ln w="12700">
                <a:solidFill>
                  <a:srgbClr val="00B050"/>
                </a:solidFill>
                <a:prstDash val="solid"/>
              </a:ln>
              <a:solidFill>
                <a:srgbClr val="66FF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 English</a:t>
            </a:r>
          </a:p>
          <a:p>
            <a:pPr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Attaka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 Ali Pilot High School</a:t>
            </a:r>
          </a:p>
          <a:p>
            <a:pPr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Fakirhat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sabujeti2000@gmail.com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181"/>
            <a:ext cx="260773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9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610600" cy="4031873"/>
          </a:xfrm>
          <a:prstGeom prst="rect">
            <a:avLst/>
          </a:prstGeom>
          <a:pattFill prst="pct70">
            <a:fgClr>
              <a:srgbClr val="66FF33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36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 Speed Train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4400" dirty="0" smtClean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pPr eaLnBrk="1" hangingPunct="1">
              <a:defRPr/>
            </a:pPr>
            <a:endParaRPr lang="en-US" sz="4400" dirty="0" smtClean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pPr eaLnBrk="1" hangingPunct="1">
              <a:defRPr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SS will ---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 pictures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paragraph</a:t>
            </a:r>
          </a:p>
          <a:p>
            <a:pPr eaLnBrk="1" hangingPunct="1">
              <a:defRPr/>
            </a:pPr>
            <a:endParaRPr lang="en-US" sz="3600" dirty="0" smtClean="0">
              <a:latin typeface="Elephant" panose="02020904090505020303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28800" y="457200"/>
            <a:ext cx="4876800" cy="1752600"/>
          </a:xfrm>
          <a:prstGeom prst="rightArrow">
            <a:avLst/>
          </a:prstGeom>
          <a:solidFill>
            <a:srgbClr val="66FF33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7" y="2939716"/>
            <a:ext cx="3336757" cy="250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914400" y="609600"/>
            <a:ext cx="6934200" cy="11430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93" y="2209800"/>
            <a:ext cx="3529532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1" y="435274"/>
            <a:ext cx="4028664" cy="3017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20" y="3452883"/>
            <a:ext cx="5034644" cy="302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78572"/>
            <a:ext cx="3298428" cy="329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96" y="1295400"/>
            <a:ext cx="6985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60000"/>
                <a:lumOff val="40000"/>
              </a:schemeClr>
            </a:gs>
            <a:gs pos="31000">
              <a:srgbClr val="FFFF00"/>
            </a:gs>
            <a:gs pos="60000">
              <a:srgbClr val="FF0000"/>
            </a:gs>
            <a:gs pos="68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64521" y="0"/>
            <a:ext cx="7051431" cy="2209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181600"/>
            <a:ext cx="7696200" cy="1447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 Speed Train</a:t>
            </a:r>
            <a:endParaRPr lang="en-US" sz="6000" b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5950939" cy="2846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85750" y="250825"/>
            <a:ext cx="3314700" cy="1524000"/>
          </a:xfrm>
          <a:prstGeom prst="wedgeEllipseCallout">
            <a:avLst>
              <a:gd name="adj1" fmla="val -47591"/>
              <a:gd name="adj2" fmla="val 92052"/>
            </a:avLst>
          </a:prstGeom>
          <a:solidFill>
            <a:srgbClr val="66FF66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50" y="2462232"/>
            <a:ext cx="5314950" cy="40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3905" y="3733800"/>
            <a:ext cx="3346545" cy="1752600"/>
          </a:xfrm>
          <a:prstGeom prst="rightArrow">
            <a:avLst/>
          </a:prstGeom>
          <a:solidFill>
            <a:srgbClr val="66FF66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600450" y="1410643"/>
            <a:ext cx="531495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Traditional/Customary.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1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1383</TotalTime>
  <Words>155</Words>
  <Application>Microsoft Office PowerPoint</Application>
  <PresentationFormat>On-screen Show (4:3)</PresentationFormat>
  <Paragraphs>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Elephant</vt:lpstr>
      <vt:lpstr>Times New Roman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257</cp:revision>
  <dcterms:created xsi:type="dcterms:W3CDTF">2006-08-16T00:00:00Z</dcterms:created>
  <dcterms:modified xsi:type="dcterms:W3CDTF">2020-09-04T18:40:33Z</dcterms:modified>
</cp:coreProperties>
</file>