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6"/>
  </p:notesMasterIdLst>
  <p:sldIdLst>
    <p:sldId id="256" r:id="rId3"/>
    <p:sldId id="278" r:id="rId4"/>
    <p:sldId id="258" r:id="rId5"/>
    <p:sldId id="263" r:id="rId6"/>
    <p:sldId id="265" r:id="rId7"/>
    <p:sldId id="261" r:id="rId8"/>
    <p:sldId id="262" r:id="rId9"/>
    <p:sldId id="266" r:id="rId10"/>
    <p:sldId id="268" r:id="rId11"/>
    <p:sldId id="270" r:id="rId12"/>
    <p:sldId id="272" r:id="rId13"/>
    <p:sldId id="274" r:id="rId14"/>
    <p:sldId id="27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3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D0D015-A406-440F-AE2F-E0619933E081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F76377-EB0B-41D7-9DDC-62585C169A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02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4C426-160D-41F8-BDDB-EF158371115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304800"/>
            <a:ext cx="6477000" cy="1470025"/>
          </a:xfr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</a:t>
            </a:r>
            <a:r>
              <a:rPr lang="bn-BD" sz="9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9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bn-BD" sz="9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96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05000"/>
            <a:ext cx="6400800" cy="4419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 descr="rose-flower-3729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2601"/>
            <a:ext cx="9144000" cy="4736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download\picture\long_bon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20072" r="34751"/>
          <a:stretch>
            <a:fillRect/>
          </a:stretch>
        </p:blipFill>
        <p:spPr>
          <a:xfrm>
            <a:off x="1981200" y="1968500"/>
            <a:ext cx="990600" cy="35179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0" name="Picture 8" descr="G:\download\picture\400px-Human_skull_front_bones.svg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l="31429"/>
          <a:stretch>
            <a:fillRect/>
          </a:stretch>
        </p:blipFill>
        <p:spPr>
          <a:xfrm>
            <a:off x="6858000" y="2400300"/>
            <a:ext cx="1828800" cy="24765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n-BD" smtClean="0"/>
              <a:t>কঙ্কালের কয়েকটি গুরুত্বপূর্ণ হাড় </a:t>
            </a:r>
            <a:endParaRPr lang="en-US" smtClean="0"/>
          </a:p>
        </p:txBody>
      </p:sp>
      <p:sp>
        <p:nvSpPr>
          <p:cNvPr id="10" name="Content Placeholder 8"/>
          <p:cNvSpPr txBox="1">
            <a:spLocks/>
          </p:cNvSpPr>
          <p:nvPr/>
        </p:nvSpPr>
        <p:spPr bwMode="auto">
          <a:xfrm>
            <a:off x="7010400" y="2286000"/>
            <a:ext cx="184467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endParaRPr lang="en-US" sz="2600" dirty="0">
              <a:latin typeface="+mn-lt"/>
              <a:cs typeface="+mn-cs"/>
            </a:endParaRPr>
          </a:p>
        </p:txBody>
      </p:sp>
      <p:pic>
        <p:nvPicPr>
          <p:cNvPr id="15" name="Picture 4" descr="G:\download\picture\skel_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2209800"/>
            <a:ext cx="2209800" cy="2944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G:\download\picture\skeleton6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81200" y="1968500"/>
            <a:ext cx="2619375" cy="3438525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2325" y="1216025"/>
            <a:ext cx="4041775" cy="4937125"/>
          </a:xfrm>
        </p:spPr>
        <p:txBody>
          <a:bodyPr/>
          <a:lstStyle/>
          <a:p>
            <a:endParaRPr lang="bn-BD" smtClean="0"/>
          </a:p>
          <a:p>
            <a:endParaRPr lang="bn-BD" smtClean="0"/>
          </a:p>
          <a:p>
            <a:endParaRPr lang="bn-BD" smtClean="0"/>
          </a:p>
          <a:p>
            <a:endParaRPr lang="bn-BD" smtClean="0"/>
          </a:p>
          <a:p>
            <a:r>
              <a:rPr lang="bn-BD" smtClean="0"/>
              <a:t>কঙ্কালের প্রধান প্রধান কাজ কোনগুলো- দলে আলোচনা করে লিখ।</a:t>
            </a:r>
            <a:endParaRPr lang="en-US" smtClean="0"/>
          </a:p>
        </p:txBody>
      </p:sp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BD" smtClean="0"/>
              <a:t>দলীয় কাজ 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905000" y="1295400"/>
            <a:ext cx="4041775" cy="4937125"/>
          </a:xfrm>
        </p:spPr>
        <p:txBody>
          <a:bodyPr/>
          <a:lstStyle/>
          <a:p>
            <a:pPr algn="ctr">
              <a:buFont typeface="Wingdings 3" pitchFamily="18" charset="2"/>
              <a:buNone/>
            </a:pPr>
            <a:r>
              <a:rPr lang="bn-BD" sz="28700" smtClean="0"/>
              <a:t>?</a:t>
            </a:r>
            <a:endParaRPr lang="en-US" smtClean="0"/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BD" smtClean="0"/>
              <a:t>প্রশ্নত্তোর </a:t>
            </a:r>
            <a:endParaRPr lang="en-US" smtClean="0"/>
          </a:p>
        </p:txBody>
      </p:sp>
      <p:pic>
        <p:nvPicPr>
          <p:cNvPr id="7" name="Picture 2" descr="G:\download\picture\crazy_bones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2076450"/>
            <a:ext cx="2854325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05200" y="4953000"/>
            <a:ext cx="4495800" cy="914400"/>
          </a:xfrm>
        </p:spPr>
        <p:txBody>
          <a:bodyPr>
            <a:normAutofit fontScale="70000" lnSpcReduction="20000"/>
          </a:bodyPr>
          <a:lstStyle/>
          <a:p>
            <a:pPr algn="ctr">
              <a:buFont typeface="Wingdings 3" pitchFamily="18" charset="2"/>
              <a:buNone/>
              <a:defRPr/>
            </a:pPr>
            <a:r>
              <a:rPr lang="bn-BD" sz="60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</a:p>
          <a:p>
            <a:pPr>
              <a:buFont typeface="Wingdings 3" pitchFamily="18" charset="2"/>
              <a:buNone/>
              <a:defRPr/>
            </a:pP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6146" name="Picture 2" descr="G:\download\picture\bang_thanks_c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2350" y="2000250"/>
            <a:ext cx="4286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05800" cy="6096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মোঃরফিক আহমেদ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{</a:t>
            </a:r>
            <a:r>
              <a:rPr lang="bn-BD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লিটন}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সহকারী শিক্ষক{গণিত}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কুটিবালিকা উচ্চ বিদ্যালয়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কুটি,কাসবা,বি বাড়িয়া।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মোবাইল নাম্বারঃ০১৭২৬994141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ইমেইল-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ahmad.liton@yahoo.com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4000" dirty="0" smtClean="0">
                <a:latin typeface="NikoshBAN" pitchFamily="2" charset="0"/>
                <a:cs typeface="NikoshBAN" pitchFamily="2" charset="0"/>
              </a:rPr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D:\Rafiq\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685800"/>
            <a:ext cx="1463675" cy="1828800"/>
          </a:xfrm>
          <a:prstGeom prst="rect">
            <a:avLst/>
          </a:prstGeom>
          <a:noFill/>
        </p:spPr>
      </p:pic>
      <p:pic>
        <p:nvPicPr>
          <p:cNvPr id="4" name="Picture 3" descr="437498264_af48b5f130_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685800"/>
            <a:ext cx="1549400" cy="1143000"/>
          </a:xfrm>
          <a:prstGeom prst="rect">
            <a:avLst/>
          </a:prstGeom>
        </p:spPr>
      </p:pic>
      <p:pic>
        <p:nvPicPr>
          <p:cNvPr id="5" name="Picture 4" descr="White-Rose-Flower-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1" y="2438400"/>
            <a:ext cx="1143000" cy="1015855"/>
          </a:xfrm>
          <a:prstGeom prst="rect">
            <a:avLst/>
          </a:prstGeom>
        </p:spPr>
      </p:pic>
      <p:pic>
        <p:nvPicPr>
          <p:cNvPr id="6" name="Picture 5" descr="flower-wallpapers-rose-blu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3400" y="3886200"/>
            <a:ext cx="1066800" cy="1219200"/>
          </a:xfrm>
          <a:prstGeom prst="rect">
            <a:avLst/>
          </a:prstGeom>
        </p:spPr>
      </p:pic>
      <p:pic>
        <p:nvPicPr>
          <p:cNvPr id="7" name="Picture 6" descr="imagesCA62JO47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2400" y="5410201"/>
            <a:ext cx="1866900" cy="9144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229600" cy="46037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21162"/>
          </a:xfrm>
          <a:blipFill>
            <a:blip r:embed="rId2"/>
            <a:tile tx="0" ty="0" sx="100000" sy="100000" flip="none" algn="tl"/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শ্রেণী- নবম</a:t>
            </a:r>
            <a:r>
              <a:rPr lang="bn-BD" sz="6600" dirty="0" smtClean="0"/>
              <a:t/>
            </a:r>
            <a:br>
              <a:rPr lang="bn-BD" sz="6600" dirty="0" smtClean="0"/>
            </a:b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বিষয়-সাধারণ বিজ্ঞান</a:t>
            </a:r>
            <a:br>
              <a:rPr lang="bn-BD" sz="6600" dirty="0" smtClean="0">
                <a:latin typeface="NikoshBAN" pitchFamily="2" charset="0"/>
                <a:cs typeface="NikoshBAN" pitchFamily="2" charset="0"/>
              </a:rPr>
            </a:b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আজকের পাঠঃমানবদেহের কঙ্কাল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1752600"/>
            <a:ext cx="6172200" cy="4724400"/>
          </a:xfrm>
          <a:blipFill>
            <a:blip r:embed="rId2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endParaRPr lang="en-US" sz="3600" b="1" dirty="0" smtClean="0">
              <a:latin typeface="NikoshBAN" pitchFamily="2" charset="0"/>
              <a:ea typeface="Nikosh" pitchFamily="2" charset="0"/>
              <a:cs typeface="NikoshBAN" pitchFamily="2" charset="0"/>
            </a:endParaRPr>
          </a:p>
          <a:p>
            <a:endParaRPr lang="bn-BD" sz="2000" b="1" dirty="0" smtClean="0">
              <a:latin typeface="NikoshBAN" pitchFamily="2" charset="0"/>
              <a:ea typeface="Nikosh" pitchFamily="2" charset="0"/>
              <a:cs typeface="NikoshBAN" pitchFamily="2" charset="0"/>
            </a:endParaRPr>
          </a:p>
          <a:p>
            <a:r>
              <a:rPr lang="bn-BD" sz="3600" b="1" dirty="0" smtClean="0">
                <a:latin typeface="NikoshBAN" pitchFamily="2" charset="0"/>
                <a:ea typeface="Nikosh" pitchFamily="2" charset="0"/>
                <a:cs typeface="NikoshBAN" pitchFamily="2" charset="0"/>
              </a:rPr>
              <a:t>এই পাঠ  শেষে শিক্ষার্থীরা – </a:t>
            </a:r>
          </a:p>
          <a:p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ea typeface="Nikosh" pitchFamily="2" charset="0"/>
                <a:cs typeface="NikoshBAN" pitchFamily="2" charset="0"/>
              </a:rPr>
              <a:t>মানব কঙ্কাল কী তা বলতে পারবে। </a:t>
            </a:r>
          </a:p>
          <a:p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ea typeface="Nikosh" pitchFamily="2" charset="0"/>
                <a:cs typeface="NikoshBAN" pitchFamily="2" charset="0"/>
              </a:rPr>
              <a:t>মানব কঙ্কালের কাজ বর্ণনা করতে পারবে। </a:t>
            </a:r>
          </a:p>
          <a:p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ea typeface="Nikosh" pitchFamily="2" charset="0"/>
                <a:cs typeface="NikoshBAN" pitchFamily="2" charset="0"/>
              </a:rPr>
              <a:t>কঙ্কালের  গুরুত্বপূর্ণ হাড় চিহ্নিত করতে পারবে </a:t>
            </a:r>
          </a:p>
          <a:p>
            <a:pPr>
              <a:buFont typeface="Wingdings 3" pitchFamily="18" charset="2"/>
              <a:buNone/>
            </a:pPr>
            <a:endParaRPr lang="en-US" sz="3600" b="1" dirty="0" smtClean="0">
              <a:latin typeface="NikoshBAN" pitchFamily="2" charset="0"/>
              <a:ea typeface="Nikosh" pitchFamily="2" charset="0"/>
              <a:cs typeface="NikoshBAN" pitchFamily="2" charset="0"/>
            </a:endParaRPr>
          </a:p>
        </p:txBody>
      </p:sp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শিখনফল : কঙ্কাল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2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2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0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G:\download\picture\skeleton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81200" y="1752600"/>
            <a:ext cx="3916363" cy="3916363"/>
          </a:xfrm>
        </p:spPr>
      </p:pic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BD" smtClean="0"/>
              <a:t>মানবদেহের গাথুনি: কঙ্কাল</a:t>
            </a:r>
            <a:endParaRPr lang="en-US" smtClean="0"/>
          </a:p>
        </p:txBody>
      </p:sp>
      <p:pic>
        <p:nvPicPr>
          <p:cNvPr id="2050" name="Picture 2" descr="G:\download\picture\Skeleton-01-jun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1905000"/>
            <a:ext cx="21082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524000"/>
            <a:ext cx="8686800" cy="3810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মানবদেহের </a:t>
            </a:r>
            <a:r>
              <a:rPr lang="bn-BD" sz="9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কঙ্কাল</a:t>
            </a:r>
            <a:endParaRPr lang="en-US" sz="9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186113"/>
          <a:ext cx="9144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Package" r:id="rId3" imgW="914400" imgH="485640" progId="Package">
                  <p:embed/>
                </p:oleObj>
              </mc:Choice>
              <mc:Fallback>
                <p:oleObj name="Package" r:id="rId3" imgW="914400" imgH="48564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186113"/>
                        <a:ext cx="91440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447800"/>
            <a:ext cx="3657600" cy="4800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endParaRPr lang="bn-BD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সোজা হয়ে দাড়ানো যেত না। </a:t>
            </a:r>
          </a:p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নড়াচড়া করা যেত না। </a:t>
            </a:r>
          </a:p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শরীরের পেশীগুলো শক্ত হয়ে আটকে থাকতো না। </a:t>
            </a:r>
          </a:p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শরীর একটি মাংশপিন্ড হয়ে যেত। </a:t>
            </a:r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n-BD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ধর তোমাদের শরীরে কোন হাড় নেই তাহলে কী হতো? </a:t>
            </a:r>
            <a:endParaRPr lang="en-US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 descr="Human-Skeleton.jpe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18703" y="1066800"/>
            <a:ext cx="3291897" cy="5410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676400" y="2133600"/>
            <a:ext cx="1066800" cy="6858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2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উর্ধ্বাঙ্গ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905000" y="3505200"/>
            <a:ext cx="1143000" cy="6858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2800" dirty="0">
                <a:solidFill>
                  <a:srgbClr val="00B050"/>
                </a:solidFill>
              </a:rPr>
              <a:t>নিম্নাঙ্গ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828800" y="5257800"/>
            <a:ext cx="1219200" cy="6858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2800" dirty="0">
                <a:solidFill>
                  <a:srgbClr val="C00000"/>
                </a:solidFill>
              </a:rPr>
              <a:t>পদতল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905000" y="1219200"/>
            <a:ext cx="1066800" cy="6858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মস্তক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57400" y="482600"/>
            <a:ext cx="51816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কঙ্কাল</a:t>
            </a:r>
            <a:r>
              <a:rPr lang="bn-BD" sz="4000" dirty="0">
                <a:solidFill>
                  <a:srgbClr val="00B050"/>
                </a:solidFill>
              </a:rPr>
              <a:t> পরিচিতি</a:t>
            </a:r>
            <a:endParaRPr lang="en-US" sz="4000" dirty="0">
              <a:solidFill>
                <a:srgbClr val="00B050"/>
              </a:solidFill>
            </a:endParaRPr>
          </a:p>
        </p:txBody>
      </p:sp>
      <p:pic>
        <p:nvPicPr>
          <p:cNvPr id="15" name="Picture 14" descr="150px-Skeleton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066800"/>
            <a:ext cx="1428750" cy="4953000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2667000" y="1524000"/>
            <a:ext cx="25908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743200" y="2438400"/>
            <a:ext cx="25908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895600" y="3962400"/>
            <a:ext cx="25908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124200" y="5410200"/>
            <a:ext cx="25908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025E-6 C 0.02657 -0.04487 0.05313 -0.0895 0.10295 -0.0976 C 0.15278 -0.10569 0.26129 -0.0599 0.29861 -0.04788 C 0.33594 -0.03585 0.33143 -0.03099 0.32691 -0.02591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0" y="-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247 -0.04279 0.06493 -0.08557 0.12084 -0.0895 C 0.17674 -0.09343 0.3 -0.03469 0.33577 -0.02405 " pathEditMode="relative" ptsTypes="a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9.14894E-6 C 0.0651 -0.04625 0.13021 -0.0925 0.18646 -0.09551 C 0.24271 -0.09851 0.3125 -0.03029 0.33732 -0.01803 " pathEditMode="relative" ptsTypes="a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6.93802E-7 C 0.03698 -0.05157 0.07413 -0.10292 0.12691 -0.10731 C 0.17969 -0.1117 0.2842 -0.03955 0.3165 -0.0259 " pathEditMode="relative" ptsTypes="a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226</TotalTime>
  <Words>104</Words>
  <Application>Microsoft Office PowerPoint</Application>
  <PresentationFormat>On-screen Show (4:3)</PresentationFormat>
  <Paragraphs>35</Paragraphs>
  <Slides>13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Concourse</vt:lpstr>
      <vt:lpstr>Office Theme</vt:lpstr>
      <vt:lpstr>Package</vt:lpstr>
      <vt:lpstr>স্বাগতম</vt:lpstr>
      <vt:lpstr>মোঃরফিক আহমেদ {লিটন} সহকারী শিক্ষক{গণিত} কুটিবালিকা উচ্চ বিদ্যালয় কুটি,কাসবা,বি বাড়িয়া। মোবাইল নাম্বারঃ০১৭২৬994141 ইমেইল-ahmad.liton@yahoo.com </vt:lpstr>
      <vt:lpstr>শ্রেণী- নবম বিষয়-সাধারণ বিজ্ঞান আজকের পাঠঃমানবদেহের কঙ্কাল</vt:lpstr>
      <vt:lpstr>শিখনফল : কঙ্কাল </vt:lpstr>
      <vt:lpstr>মানবদেহের গাথুনি: কঙ্কাল</vt:lpstr>
      <vt:lpstr>PowerPoint Presentation</vt:lpstr>
      <vt:lpstr>PowerPoint Presentation</vt:lpstr>
      <vt:lpstr>ধর তোমাদের শরীরে কোন হাড় নেই তাহলে কী হতো? </vt:lpstr>
      <vt:lpstr>PowerPoint Presentation</vt:lpstr>
      <vt:lpstr>কঙ্কালের কয়েকটি গুরুত্বপূর্ণ হাড় </vt:lpstr>
      <vt:lpstr>দলীয় কাজ </vt:lpstr>
      <vt:lpstr>প্রশ্নত্তোর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/>
  <cp:lastModifiedBy>Md. Rafiq Ahmad</cp:lastModifiedBy>
  <cp:revision>38</cp:revision>
  <dcterms:created xsi:type="dcterms:W3CDTF">2006-08-16T00:00:00Z</dcterms:created>
  <dcterms:modified xsi:type="dcterms:W3CDTF">2020-09-05T07:40:30Z</dcterms:modified>
</cp:coreProperties>
</file>