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56" r:id="rId3"/>
    <p:sldId id="262" r:id="rId4"/>
    <p:sldId id="258" r:id="rId5"/>
    <p:sldId id="268" r:id="rId6"/>
    <p:sldId id="277" r:id="rId7"/>
    <p:sldId id="265" r:id="rId8"/>
    <p:sldId id="267" r:id="rId9"/>
    <p:sldId id="261" r:id="rId10"/>
    <p:sldId id="269" r:id="rId11"/>
    <p:sldId id="260" r:id="rId12"/>
    <p:sldId id="270" r:id="rId13"/>
    <p:sldId id="271" r:id="rId14"/>
    <p:sldId id="272" r:id="rId15"/>
    <p:sldId id="278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10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82C67-D8AD-46F2-8252-1F5581917E7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643A9E-C00C-44A0-A1E8-EFA09B3A85AF}">
      <dgm:prSet phldrT="[Text]" phldr="1"/>
      <dgm:spPr>
        <a:solidFill>
          <a:schemeClr val="bg1"/>
        </a:solidFill>
        <a:ln w="76200">
          <a:solidFill>
            <a:srgbClr val="7030A0"/>
          </a:solidFill>
        </a:ln>
      </dgm:spPr>
      <dgm:t>
        <a:bodyPr/>
        <a:lstStyle/>
        <a:p>
          <a:endParaRPr lang="en-US" dirty="0"/>
        </a:p>
      </dgm:t>
    </dgm:pt>
    <dgm:pt modelId="{03EEE20E-ED4D-4384-BF55-B65491823482}" type="parTrans" cxnId="{49642074-55AA-4BAD-8F44-20C47B4BC836}">
      <dgm:prSet/>
      <dgm:spPr/>
      <dgm:t>
        <a:bodyPr/>
        <a:lstStyle/>
        <a:p>
          <a:endParaRPr lang="en-US"/>
        </a:p>
      </dgm:t>
    </dgm:pt>
    <dgm:pt modelId="{C4F38A98-3CC1-4EF7-AC49-C9EE9EE61158}" type="sibTrans" cxnId="{49642074-55AA-4BAD-8F44-20C47B4BC836}">
      <dgm:prSet/>
      <dgm:spPr/>
      <dgm:t>
        <a:bodyPr/>
        <a:lstStyle/>
        <a:p>
          <a:endParaRPr lang="en-US"/>
        </a:p>
      </dgm:t>
    </dgm:pt>
    <dgm:pt modelId="{0A0B860F-5755-462D-A11C-34F6DBD9745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rgbClr val="92D050"/>
          </a:solidFill>
        </a:ln>
      </dgm:spPr>
      <dgm:t>
        <a:bodyPr/>
        <a:lstStyle/>
        <a:p>
          <a:endParaRPr lang="en-US" dirty="0"/>
        </a:p>
      </dgm:t>
    </dgm:pt>
    <dgm:pt modelId="{4CD2ADC8-E473-4355-9B0D-28575819C7A6}" type="parTrans" cxnId="{5BEABAC9-989B-421D-B270-4D685AD21A33}">
      <dgm:prSet/>
      <dgm:spPr/>
      <dgm:t>
        <a:bodyPr/>
        <a:lstStyle/>
        <a:p>
          <a:endParaRPr lang="en-US" dirty="0"/>
        </a:p>
      </dgm:t>
    </dgm:pt>
    <dgm:pt modelId="{C4943D71-60C2-461D-9C36-F01C6E5C9EFE}" type="sibTrans" cxnId="{5BEABAC9-989B-421D-B270-4D685AD21A33}">
      <dgm:prSet/>
      <dgm:spPr/>
      <dgm:t>
        <a:bodyPr/>
        <a:lstStyle/>
        <a:p>
          <a:endParaRPr lang="en-US"/>
        </a:p>
      </dgm:t>
    </dgm:pt>
    <dgm:pt modelId="{3D4A26CF-592E-4AFE-820C-F9339AB1796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57150">
          <a:solidFill>
            <a:srgbClr val="92D050"/>
          </a:solidFill>
        </a:ln>
      </dgm:spPr>
      <dgm:t>
        <a:bodyPr/>
        <a:lstStyle/>
        <a:p>
          <a:endParaRPr lang="en-US" dirty="0"/>
        </a:p>
      </dgm:t>
    </dgm:pt>
    <dgm:pt modelId="{DF0F5D19-4DD0-467C-A6CC-5229BDEC2528}" type="parTrans" cxnId="{B1393A32-AA30-4396-953B-1D7EA7FCD8E7}">
      <dgm:prSet/>
      <dgm:spPr/>
      <dgm:t>
        <a:bodyPr/>
        <a:lstStyle/>
        <a:p>
          <a:endParaRPr lang="en-US" dirty="0"/>
        </a:p>
      </dgm:t>
    </dgm:pt>
    <dgm:pt modelId="{66E93543-4743-4F21-85FE-81DC06E9BDE6}" type="sibTrans" cxnId="{B1393A32-AA30-4396-953B-1D7EA7FCD8E7}">
      <dgm:prSet/>
      <dgm:spPr/>
      <dgm:t>
        <a:bodyPr/>
        <a:lstStyle/>
        <a:p>
          <a:endParaRPr lang="en-US"/>
        </a:p>
      </dgm:t>
    </dgm:pt>
    <dgm:pt modelId="{A4774923-ACED-4080-9FC9-B6059EEE993A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57150">
          <a:solidFill>
            <a:srgbClr val="92D050"/>
          </a:solidFill>
        </a:ln>
      </dgm:spPr>
      <dgm:t>
        <a:bodyPr/>
        <a:lstStyle/>
        <a:p>
          <a:endParaRPr lang="en-US" dirty="0"/>
        </a:p>
      </dgm:t>
    </dgm:pt>
    <dgm:pt modelId="{238C1B9C-A869-4140-92D5-C1E46B8A7528}" type="parTrans" cxnId="{173E3F4E-E6B2-4778-8C71-5191DD5EFFAC}">
      <dgm:prSet/>
      <dgm:spPr/>
      <dgm:t>
        <a:bodyPr/>
        <a:lstStyle/>
        <a:p>
          <a:endParaRPr lang="en-US" dirty="0"/>
        </a:p>
      </dgm:t>
    </dgm:pt>
    <dgm:pt modelId="{87897F79-3CB9-440E-909A-F28128D6BA26}" type="sibTrans" cxnId="{173E3F4E-E6B2-4778-8C71-5191DD5EFFAC}">
      <dgm:prSet/>
      <dgm:spPr/>
      <dgm:t>
        <a:bodyPr/>
        <a:lstStyle/>
        <a:p>
          <a:endParaRPr lang="en-US"/>
        </a:p>
      </dgm:t>
    </dgm:pt>
    <dgm:pt modelId="{E5CED182-23E2-4CC0-87E8-EAE895A68D52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57150">
          <a:solidFill>
            <a:srgbClr val="92D050"/>
          </a:solidFill>
        </a:ln>
      </dgm:spPr>
      <dgm:t>
        <a:bodyPr/>
        <a:lstStyle/>
        <a:p>
          <a:endParaRPr lang="en-US" dirty="0"/>
        </a:p>
      </dgm:t>
    </dgm:pt>
    <dgm:pt modelId="{A87408F3-5E8E-426C-8CD5-FA4E04BD0C4C}" type="sibTrans" cxnId="{81770D80-01B3-4191-9A45-2F83EC31935D}">
      <dgm:prSet/>
      <dgm:spPr/>
      <dgm:t>
        <a:bodyPr/>
        <a:lstStyle/>
        <a:p>
          <a:endParaRPr lang="en-US"/>
        </a:p>
      </dgm:t>
    </dgm:pt>
    <dgm:pt modelId="{B11D1EFA-E955-48FD-9326-755C988CFCBC}" type="parTrans" cxnId="{81770D80-01B3-4191-9A45-2F83EC31935D}">
      <dgm:prSet/>
      <dgm:spPr/>
      <dgm:t>
        <a:bodyPr/>
        <a:lstStyle/>
        <a:p>
          <a:endParaRPr lang="en-US" dirty="0"/>
        </a:p>
      </dgm:t>
    </dgm:pt>
    <dgm:pt modelId="{7E2B2124-2FE1-4D5E-B6F5-EC76326D26E0}" type="pres">
      <dgm:prSet presAssocID="{EC282C67-D8AD-46F2-8252-1F5581917E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9AF29D-9AFE-4D7A-93A4-20E0BE358938}" type="pres">
      <dgm:prSet presAssocID="{38643A9E-C00C-44A0-A1E8-EFA09B3A85AF}" presName="centerShape" presStyleLbl="node0" presStyleIdx="0" presStyleCnt="1"/>
      <dgm:spPr/>
      <dgm:t>
        <a:bodyPr/>
        <a:lstStyle/>
        <a:p>
          <a:endParaRPr lang="en-US"/>
        </a:p>
      </dgm:t>
    </dgm:pt>
    <dgm:pt modelId="{85DF4DAB-AD88-4CB2-B98F-56346A1C5AC7}" type="pres">
      <dgm:prSet presAssocID="{B11D1EFA-E955-48FD-9326-755C988CFCBC}" presName="parTrans" presStyleLbl="sibTrans2D1" presStyleIdx="0" presStyleCnt="4"/>
      <dgm:spPr/>
      <dgm:t>
        <a:bodyPr/>
        <a:lstStyle/>
        <a:p>
          <a:endParaRPr lang="en-US"/>
        </a:p>
      </dgm:t>
    </dgm:pt>
    <dgm:pt modelId="{BF223F73-BC47-44C3-A7F1-20829BF4A307}" type="pres">
      <dgm:prSet presAssocID="{B11D1EFA-E955-48FD-9326-755C988CFCB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E1685B7-6559-4C3B-9980-811822DAC05C}" type="pres">
      <dgm:prSet presAssocID="{E5CED182-23E2-4CC0-87E8-EAE895A68D52}" presName="node" presStyleLbl="node1" presStyleIdx="0" presStyleCnt="4" custScaleX="122602" custScaleY="129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2B6E7-0C1C-459E-8E1B-44181E36C742}" type="pres">
      <dgm:prSet presAssocID="{4CD2ADC8-E473-4355-9B0D-28575819C7A6}" presName="parTrans" presStyleLbl="sibTrans2D1" presStyleIdx="1" presStyleCnt="4"/>
      <dgm:spPr/>
      <dgm:t>
        <a:bodyPr/>
        <a:lstStyle/>
        <a:p>
          <a:endParaRPr lang="en-US"/>
        </a:p>
      </dgm:t>
    </dgm:pt>
    <dgm:pt modelId="{BA86DD79-FF74-42DF-947E-F85C87FE6A64}" type="pres">
      <dgm:prSet presAssocID="{4CD2ADC8-E473-4355-9B0D-28575819C7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4C69EA1-7284-44F8-8C56-D3A51F1E6C38}" type="pres">
      <dgm:prSet presAssocID="{0A0B860F-5755-462D-A11C-34F6DBD97450}" presName="node" presStyleLbl="node1" presStyleIdx="1" presStyleCnt="4" custScaleX="114845" custScaleY="117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3845B-A405-4468-8F26-C1DE6C0D893F}" type="pres">
      <dgm:prSet presAssocID="{DF0F5D19-4DD0-467C-A6CC-5229BDEC2528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F27492E-F016-4782-99E2-95ED57920A16}" type="pres">
      <dgm:prSet presAssocID="{DF0F5D19-4DD0-467C-A6CC-5229BDEC25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F0D4B63-F68D-4E52-8E6B-7FAB92ECB400}" type="pres">
      <dgm:prSet presAssocID="{3D4A26CF-592E-4AFE-820C-F9339AB17968}" presName="node" presStyleLbl="node1" presStyleIdx="2" presStyleCnt="4" custScaleX="126883" custScaleY="111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DC149-1430-41AF-8A0E-F156D58C0ACE}" type="pres">
      <dgm:prSet presAssocID="{238C1B9C-A869-4140-92D5-C1E46B8A7528}" presName="parTrans" presStyleLbl="sibTrans2D1" presStyleIdx="3" presStyleCnt="4"/>
      <dgm:spPr/>
      <dgm:t>
        <a:bodyPr/>
        <a:lstStyle/>
        <a:p>
          <a:endParaRPr lang="en-US"/>
        </a:p>
      </dgm:t>
    </dgm:pt>
    <dgm:pt modelId="{F1A1766A-C7F2-48FD-90B1-984604C0978A}" type="pres">
      <dgm:prSet presAssocID="{238C1B9C-A869-4140-92D5-C1E46B8A752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8F4D23E-3145-4028-8C15-5D83710AFE50}" type="pres">
      <dgm:prSet presAssocID="{A4774923-ACED-4080-9FC9-B6059EEE993A}" presName="node" presStyleLbl="node1" presStyleIdx="3" presStyleCnt="4" custScaleX="104188" custScaleY="123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377A6F-483C-4DD2-B2D5-19A6FC798BCB}" type="presOf" srcId="{38643A9E-C00C-44A0-A1E8-EFA09B3A85AF}" destId="{C99AF29D-9AFE-4D7A-93A4-20E0BE358938}" srcOrd="0" destOrd="0" presId="urn:microsoft.com/office/officeart/2005/8/layout/radial5"/>
    <dgm:cxn modelId="{5BEABAC9-989B-421D-B270-4D685AD21A33}" srcId="{38643A9E-C00C-44A0-A1E8-EFA09B3A85AF}" destId="{0A0B860F-5755-462D-A11C-34F6DBD97450}" srcOrd="1" destOrd="0" parTransId="{4CD2ADC8-E473-4355-9B0D-28575819C7A6}" sibTransId="{C4943D71-60C2-461D-9C36-F01C6E5C9EFE}"/>
    <dgm:cxn modelId="{F29041FC-A8B1-4D27-8966-7E7E0C0A2077}" type="presOf" srcId="{B11D1EFA-E955-48FD-9326-755C988CFCBC}" destId="{BF223F73-BC47-44C3-A7F1-20829BF4A307}" srcOrd="1" destOrd="0" presId="urn:microsoft.com/office/officeart/2005/8/layout/radial5"/>
    <dgm:cxn modelId="{173E3F4E-E6B2-4778-8C71-5191DD5EFFAC}" srcId="{38643A9E-C00C-44A0-A1E8-EFA09B3A85AF}" destId="{A4774923-ACED-4080-9FC9-B6059EEE993A}" srcOrd="3" destOrd="0" parTransId="{238C1B9C-A869-4140-92D5-C1E46B8A7528}" sibTransId="{87897F79-3CB9-440E-909A-F28128D6BA26}"/>
    <dgm:cxn modelId="{4E920D72-3672-4F1F-97C4-39844AC9EFE3}" type="presOf" srcId="{0A0B860F-5755-462D-A11C-34F6DBD97450}" destId="{14C69EA1-7284-44F8-8C56-D3A51F1E6C38}" srcOrd="0" destOrd="0" presId="urn:microsoft.com/office/officeart/2005/8/layout/radial5"/>
    <dgm:cxn modelId="{B0B7F38D-85AC-411B-BE3D-356FB30A2C8D}" type="presOf" srcId="{238C1B9C-A869-4140-92D5-C1E46B8A7528}" destId="{E48DC149-1430-41AF-8A0E-F156D58C0ACE}" srcOrd="0" destOrd="0" presId="urn:microsoft.com/office/officeart/2005/8/layout/radial5"/>
    <dgm:cxn modelId="{E720E80B-B161-4538-92F3-1659E0207866}" type="presOf" srcId="{3D4A26CF-592E-4AFE-820C-F9339AB17968}" destId="{AF0D4B63-F68D-4E52-8E6B-7FAB92ECB400}" srcOrd="0" destOrd="0" presId="urn:microsoft.com/office/officeart/2005/8/layout/radial5"/>
    <dgm:cxn modelId="{5B8DB687-910C-414D-B0BE-93FE29F7FCCC}" type="presOf" srcId="{EC282C67-D8AD-46F2-8252-1F5581917E74}" destId="{7E2B2124-2FE1-4D5E-B6F5-EC76326D26E0}" srcOrd="0" destOrd="0" presId="urn:microsoft.com/office/officeart/2005/8/layout/radial5"/>
    <dgm:cxn modelId="{49642074-55AA-4BAD-8F44-20C47B4BC836}" srcId="{EC282C67-D8AD-46F2-8252-1F5581917E74}" destId="{38643A9E-C00C-44A0-A1E8-EFA09B3A85AF}" srcOrd="0" destOrd="0" parTransId="{03EEE20E-ED4D-4384-BF55-B65491823482}" sibTransId="{C4F38A98-3CC1-4EF7-AC49-C9EE9EE61158}"/>
    <dgm:cxn modelId="{2C34067A-474A-4875-B882-64297F825B8D}" type="presOf" srcId="{E5CED182-23E2-4CC0-87E8-EAE895A68D52}" destId="{EE1685B7-6559-4C3B-9980-811822DAC05C}" srcOrd="0" destOrd="0" presId="urn:microsoft.com/office/officeart/2005/8/layout/radial5"/>
    <dgm:cxn modelId="{379C9DE5-9BE7-4D17-81D2-316BF74DA1F8}" type="presOf" srcId="{4CD2ADC8-E473-4355-9B0D-28575819C7A6}" destId="{BA86DD79-FF74-42DF-947E-F85C87FE6A64}" srcOrd="1" destOrd="0" presId="urn:microsoft.com/office/officeart/2005/8/layout/radial5"/>
    <dgm:cxn modelId="{AE598FDD-E3CC-47CE-8372-A9BFBAD58407}" type="presOf" srcId="{238C1B9C-A869-4140-92D5-C1E46B8A7528}" destId="{F1A1766A-C7F2-48FD-90B1-984604C0978A}" srcOrd="1" destOrd="0" presId="urn:microsoft.com/office/officeart/2005/8/layout/radial5"/>
    <dgm:cxn modelId="{F2015C7C-4CE5-4D07-90DF-B5BC8607B754}" type="presOf" srcId="{B11D1EFA-E955-48FD-9326-755C988CFCBC}" destId="{85DF4DAB-AD88-4CB2-B98F-56346A1C5AC7}" srcOrd="0" destOrd="0" presId="urn:microsoft.com/office/officeart/2005/8/layout/radial5"/>
    <dgm:cxn modelId="{B1393A32-AA30-4396-953B-1D7EA7FCD8E7}" srcId="{38643A9E-C00C-44A0-A1E8-EFA09B3A85AF}" destId="{3D4A26CF-592E-4AFE-820C-F9339AB17968}" srcOrd="2" destOrd="0" parTransId="{DF0F5D19-4DD0-467C-A6CC-5229BDEC2528}" sibTransId="{66E93543-4743-4F21-85FE-81DC06E9BDE6}"/>
    <dgm:cxn modelId="{81770D80-01B3-4191-9A45-2F83EC31935D}" srcId="{38643A9E-C00C-44A0-A1E8-EFA09B3A85AF}" destId="{E5CED182-23E2-4CC0-87E8-EAE895A68D52}" srcOrd="0" destOrd="0" parTransId="{B11D1EFA-E955-48FD-9326-755C988CFCBC}" sibTransId="{A87408F3-5E8E-426C-8CD5-FA4E04BD0C4C}"/>
    <dgm:cxn modelId="{96B17582-A074-4C89-8937-71570F43FF0D}" type="presOf" srcId="{A4774923-ACED-4080-9FC9-B6059EEE993A}" destId="{58F4D23E-3145-4028-8C15-5D83710AFE50}" srcOrd="0" destOrd="0" presId="urn:microsoft.com/office/officeart/2005/8/layout/radial5"/>
    <dgm:cxn modelId="{86E5837C-22B0-435D-9E7A-FAF7A1E1348F}" type="presOf" srcId="{DF0F5D19-4DD0-467C-A6CC-5229BDEC2528}" destId="{5563845B-A405-4468-8F26-C1DE6C0D893F}" srcOrd="0" destOrd="0" presId="urn:microsoft.com/office/officeart/2005/8/layout/radial5"/>
    <dgm:cxn modelId="{36A435D7-5007-413D-AFDD-14135EC6F8A7}" type="presOf" srcId="{DF0F5D19-4DD0-467C-A6CC-5229BDEC2528}" destId="{4F27492E-F016-4782-99E2-95ED57920A16}" srcOrd="1" destOrd="0" presId="urn:microsoft.com/office/officeart/2005/8/layout/radial5"/>
    <dgm:cxn modelId="{1B8D2A34-C09F-4257-823A-A13306067498}" type="presOf" srcId="{4CD2ADC8-E473-4355-9B0D-28575819C7A6}" destId="{98C2B6E7-0C1C-459E-8E1B-44181E36C742}" srcOrd="0" destOrd="0" presId="urn:microsoft.com/office/officeart/2005/8/layout/radial5"/>
    <dgm:cxn modelId="{C9B72968-AD95-4788-9D23-F257FE759ABB}" type="presParOf" srcId="{7E2B2124-2FE1-4D5E-B6F5-EC76326D26E0}" destId="{C99AF29D-9AFE-4D7A-93A4-20E0BE358938}" srcOrd="0" destOrd="0" presId="urn:microsoft.com/office/officeart/2005/8/layout/radial5"/>
    <dgm:cxn modelId="{838C215E-90DD-4AD7-AA27-04A9AF01ED0B}" type="presParOf" srcId="{7E2B2124-2FE1-4D5E-B6F5-EC76326D26E0}" destId="{85DF4DAB-AD88-4CB2-B98F-56346A1C5AC7}" srcOrd="1" destOrd="0" presId="urn:microsoft.com/office/officeart/2005/8/layout/radial5"/>
    <dgm:cxn modelId="{F827F555-46F9-49F8-9873-5C60DFF78721}" type="presParOf" srcId="{85DF4DAB-AD88-4CB2-B98F-56346A1C5AC7}" destId="{BF223F73-BC47-44C3-A7F1-20829BF4A307}" srcOrd="0" destOrd="0" presId="urn:microsoft.com/office/officeart/2005/8/layout/radial5"/>
    <dgm:cxn modelId="{EA98ADC7-C9A2-442C-AB20-1B53CEBE1720}" type="presParOf" srcId="{7E2B2124-2FE1-4D5E-B6F5-EC76326D26E0}" destId="{EE1685B7-6559-4C3B-9980-811822DAC05C}" srcOrd="2" destOrd="0" presId="urn:microsoft.com/office/officeart/2005/8/layout/radial5"/>
    <dgm:cxn modelId="{60062731-FD31-477C-9653-D1A0C0AC93B4}" type="presParOf" srcId="{7E2B2124-2FE1-4D5E-B6F5-EC76326D26E0}" destId="{98C2B6E7-0C1C-459E-8E1B-44181E36C742}" srcOrd="3" destOrd="0" presId="urn:microsoft.com/office/officeart/2005/8/layout/radial5"/>
    <dgm:cxn modelId="{9E2579A0-8C2B-4682-957C-030F19CA4FB9}" type="presParOf" srcId="{98C2B6E7-0C1C-459E-8E1B-44181E36C742}" destId="{BA86DD79-FF74-42DF-947E-F85C87FE6A64}" srcOrd="0" destOrd="0" presId="urn:microsoft.com/office/officeart/2005/8/layout/radial5"/>
    <dgm:cxn modelId="{4F9B000D-37FB-4BEB-A79F-04549299E2D7}" type="presParOf" srcId="{7E2B2124-2FE1-4D5E-B6F5-EC76326D26E0}" destId="{14C69EA1-7284-44F8-8C56-D3A51F1E6C38}" srcOrd="4" destOrd="0" presId="urn:microsoft.com/office/officeart/2005/8/layout/radial5"/>
    <dgm:cxn modelId="{35B78CAF-9176-4CF5-80FD-EDAF417367FA}" type="presParOf" srcId="{7E2B2124-2FE1-4D5E-B6F5-EC76326D26E0}" destId="{5563845B-A405-4468-8F26-C1DE6C0D893F}" srcOrd="5" destOrd="0" presId="urn:microsoft.com/office/officeart/2005/8/layout/radial5"/>
    <dgm:cxn modelId="{F7BB45D4-7F6E-4302-A346-FD94AD42CC21}" type="presParOf" srcId="{5563845B-A405-4468-8F26-C1DE6C0D893F}" destId="{4F27492E-F016-4782-99E2-95ED57920A16}" srcOrd="0" destOrd="0" presId="urn:microsoft.com/office/officeart/2005/8/layout/radial5"/>
    <dgm:cxn modelId="{C5593C1D-AD26-454D-B0E3-93DB6567EC9E}" type="presParOf" srcId="{7E2B2124-2FE1-4D5E-B6F5-EC76326D26E0}" destId="{AF0D4B63-F68D-4E52-8E6B-7FAB92ECB400}" srcOrd="6" destOrd="0" presId="urn:microsoft.com/office/officeart/2005/8/layout/radial5"/>
    <dgm:cxn modelId="{78DCE127-18C6-483C-A9C7-6D7A482F3ED7}" type="presParOf" srcId="{7E2B2124-2FE1-4D5E-B6F5-EC76326D26E0}" destId="{E48DC149-1430-41AF-8A0E-F156D58C0ACE}" srcOrd="7" destOrd="0" presId="urn:microsoft.com/office/officeart/2005/8/layout/radial5"/>
    <dgm:cxn modelId="{5C16D745-6C1D-4F8B-B91A-623B12E7A97C}" type="presParOf" srcId="{E48DC149-1430-41AF-8A0E-F156D58C0ACE}" destId="{F1A1766A-C7F2-48FD-90B1-984604C0978A}" srcOrd="0" destOrd="0" presId="urn:microsoft.com/office/officeart/2005/8/layout/radial5"/>
    <dgm:cxn modelId="{279A3126-E216-4C12-8479-3CCA4713F074}" type="presParOf" srcId="{7E2B2124-2FE1-4D5E-B6F5-EC76326D26E0}" destId="{58F4D23E-3145-4028-8C15-5D83710AFE5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1E724-7E2D-4F96-AD2C-22B65457EF0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953A0D-E6D9-4BDF-8BA1-1F01EB6DD07C}">
      <dgm:prSet phldrT="[Text]" custT="1"/>
      <dgm:spPr>
        <a:solidFill>
          <a:schemeClr val="bg1"/>
        </a:solidFill>
        <a:ln>
          <a:solidFill>
            <a:srgbClr val="7030A0"/>
          </a:solidFill>
        </a:ln>
      </dgm:spPr>
      <dgm:t>
        <a:bodyPr/>
        <a:lstStyle/>
        <a:p>
          <a:endParaRPr lang="en-US" sz="1200" dirty="0">
            <a:solidFill>
              <a:schemeClr val="tx1"/>
            </a:solidFill>
          </a:endParaRPr>
        </a:p>
      </dgm:t>
    </dgm:pt>
    <dgm:pt modelId="{7FB97BE9-0E78-438D-80DD-D8E55325844C}">
      <dgm:prSet phldrT="[Text]" custT="1"/>
      <dgm:spPr>
        <a:solidFill>
          <a:schemeClr val="bg1"/>
        </a:solidFill>
        <a:ln>
          <a:solidFill>
            <a:srgbClr val="7030A0"/>
          </a:solidFill>
        </a:ln>
      </dgm:spPr>
      <dgm:t>
        <a:bodyPr/>
        <a:lstStyle/>
        <a:p>
          <a:endParaRPr lang="en-US" sz="1800" dirty="0">
            <a:solidFill>
              <a:schemeClr val="tx1"/>
            </a:solidFill>
          </a:endParaRPr>
        </a:p>
      </dgm:t>
    </dgm:pt>
    <dgm:pt modelId="{66CF631E-1679-4BED-AA96-CD246E547372}">
      <dgm:prSet phldrT="[Text]" custT="1"/>
      <dgm:spPr>
        <a:solidFill>
          <a:schemeClr val="bg1"/>
        </a:solidFill>
        <a:ln>
          <a:solidFill>
            <a:srgbClr val="7030A0"/>
          </a:solidFill>
        </a:ln>
      </dgm:spPr>
      <dgm:t>
        <a:bodyPr/>
        <a:lstStyle/>
        <a:p>
          <a:endParaRPr lang="en-US" sz="1600" dirty="0" smtClean="0">
            <a:solidFill>
              <a:schemeClr val="tx1"/>
            </a:solidFill>
            <a:latin typeface="NikoshBAN"/>
          </a:endParaRPr>
        </a:p>
      </dgm:t>
    </dgm:pt>
    <dgm:pt modelId="{19AA88D1-BDA8-475D-8323-A6B0581719BF}" type="asst">
      <dgm:prSet phldrT="[Text]" custT="1"/>
      <dgm:spPr>
        <a:solidFill>
          <a:schemeClr val="bg1"/>
        </a:solidFill>
        <a:ln w="38100">
          <a:solidFill>
            <a:srgbClr val="7030A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এই পাঠ শেষে শিক্ষার্থীরা..</a:t>
          </a:r>
          <a:endParaRPr lang="en-US" sz="2400" dirty="0">
            <a:solidFill>
              <a:schemeClr val="tx1"/>
            </a:solidFill>
          </a:endParaRPr>
        </a:p>
      </dgm:t>
    </dgm:pt>
    <dgm:pt modelId="{885B9C4A-F354-469F-9843-BEF9B7A5F5C4}">
      <dgm:prSet phldrT="[Text]" custT="1"/>
      <dgm:spPr>
        <a:solidFill>
          <a:schemeClr val="bg1"/>
        </a:solidFill>
        <a:ln w="38100">
          <a:solidFill>
            <a:srgbClr val="7030A0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/>
            </a:rPr>
            <a:t>শিক্ষনফল</a:t>
          </a:r>
          <a:endParaRPr lang="en-US" sz="2800" dirty="0">
            <a:solidFill>
              <a:schemeClr val="tx1"/>
            </a:solidFill>
            <a:latin typeface="NikoshBAN"/>
          </a:endParaRPr>
        </a:p>
      </dgm:t>
    </dgm:pt>
    <dgm:pt modelId="{65C296E9-5DB6-49EE-87D8-E516A81CFEFE}" type="sibTrans" cxnId="{0D748F94-31B8-4A40-8B36-FFAA509DF50E}">
      <dgm:prSet/>
      <dgm:spPr/>
      <dgm:t>
        <a:bodyPr/>
        <a:lstStyle/>
        <a:p>
          <a:endParaRPr lang="en-US"/>
        </a:p>
      </dgm:t>
    </dgm:pt>
    <dgm:pt modelId="{F0C4B088-AA29-448E-AC86-2945F7D66F0C}" type="parTrans" cxnId="{0D748F94-31B8-4A40-8B36-FFAA509DF50E}">
      <dgm:prSet/>
      <dgm:spPr/>
      <dgm:t>
        <a:bodyPr/>
        <a:lstStyle/>
        <a:p>
          <a:endParaRPr lang="en-US"/>
        </a:p>
      </dgm:t>
    </dgm:pt>
    <dgm:pt modelId="{039A5D2E-F068-4931-AFFA-6C53F75AAA9D}" type="sibTrans" cxnId="{71BC464A-8F73-469E-83EE-99C8C9144BF0}">
      <dgm:prSet/>
      <dgm:spPr/>
      <dgm:t>
        <a:bodyPr/>
        <a:lstStyle/>
        <a:p>
          <a:endParaRPr lang="en-US"/>
        </a:p>
      </dgm:t>
    </dgm:pt>
    <dgm:pt modelId="{99660F07-6030-4F9D-B0E4-E90C687B749B}" type="parTrans" cxnId="{71BC464A-8F73-469E-83EE-99C8C9144BF0}">
      <dgm:prSet/>
      <dgm:spPr/>
      <dgm:t>
        <a:bodyPr/>
        <a:lstStyle/>
        <a:p>
          <a:endParaRPr lang="en-US"/>
        </a:p>
      </dgm:t>
    </dgm:pt>
    <dgm:pt modelId="{7DA42D6D-9C76-4B59-AAEF-B34B0D6DBAE1}" type="sibTrans" cxnId="{C830CC99-6E2C-42F4-9A08-5FA98CF8996B}">
      <dgm:prSet/>
      <dgm:spPr/>
      <dgm:t>
        <a:bodyPr/>
        <a:lstStyle/>
        <a:p>
          <a:endParaRPr lang="en-US"/>
        </a:p>
      </dgm:t>
    </dgm:pt>
    <dgm:pt modelId="{829AC73B-9839-472E-99D5-FF47707C0C40}" type="parTrans" cxnId="{C830CC99-6E2C-42F4-9A08-5FA98CF8996B}">
      <dgm:prSet/>
      <dgm:spPr/>
      <dgm:t>
        <a:bodyPr/>
        <a:lstStyle/>
        <a:p>
          <a:endParaRPr lang="en-US"/>
        </a:p>
      </dgm:t>
    </dgm:pt>
    <dgm:pt modelId="{36AC00FE-6024-48D4-AEF6-3C034C18379C}" type="sibTrans" cxnId="{AECFBAD3-2F8B-462F-9D8B-2B3F937D6F0E}">
      <dgm:prSet/>
      <dgm:spPr/>
      <dgm:t>
        <a:bodyPr/>
        <a:lstStyle/>
        <a:p>
          <a:endParaRPr lang="en-US"/>
        </a:p>
      </dgm:t>
    </dgm:pt>
    <dgm:pt modelId="{06BD02E1-1C3C-433C-9FBC-103AF1BD2D50}" type="parTrans" cxnId="{AECFBAD3-2F8B-462F-9D8B-2B3F937D6F0E}">
      <dgm:prSet/>
      <dgm:spPr/>
      <dgm:t>
        <a:bodyPr/>
        <a:lstStyle/>
        <a:p>
          <a:endParaRPr lang="en-US"/>
        </a:p>
      </dgm:t>
    </dgm:pt>
    <dgm:pt modelId="{5877008A-A0A8-4C13-8D8D-BDCF2212662E}" type="sibTrans" cxnId="{C8DFA351-A9B2-449D-B802-D4599666FB82}">
      <dgm:prSet/>
      <dgm:spPr/>
      <dgm:t>
        <a:bodyPr/>
        <a:lstStyle/>
        <a:p>
          <a:endParaRPr lang="en-US"/>
        </a:p>
      </dgm:t>
    </dgm:pt>
    <dgm:pt modelId="{BF25C5AA-FB08-435B-B589-7DFCCAB1F085}" type="parTrans" cxnId="{C8DFA351-A9B2-449D-B802-D4599666FB82}">
      <dgm:prSet/>
      <dgm:spPr/>
      <dgm:t>
        <a:bodyPr/>
        <a:lstStyle/>
        <a:p>
          <a:endParaRPr lang="en-US"/>
        </a:p>
      </dgm:t>
    </dgm:pt>
    <dgm:pt modelId="{10BFC34D-1929-4C05-8FDC-D412716E5C5C}" type="pres">
      <dgm:prSet presAssocID="{89E1E724-7E2D-4F96-AD2C-22B65457EF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E67A7BD-F3B3-47EF-866F-91C85F80EE06}" type="pres">
      <dgm:prSet presAssocID="{885B9C4A-F354-469F-9843-BEF9B7A5F5C4}" presName="hierRoot1" presStyleCnt="0">
        <dgm:presLayoutVars>
          <dgm:hierBranch val="init"/>
        </dgm:presLayoutVars>
      </dgm:prSet>
      <dgm:spPr/>
    </dgm:pt>
    <dgm:pt modelId="{039F12BF-1F96-4507-BEDD-867A3636E61E}" type="pres">
      <dgm:prSet presAssocID="{885B9C4A-F354-469F-9843-BEF9B7A5F5C4}" presName="rootComposite1" presStyleCnt="0"/>
      <dgm:spPr/>
    </dgm:pt>
    <dgm:pt modelId="{82CB1FF8-7562-49E4-968E-093A4E985C31}" type="pres">
      <dgm:prSet presAssocID="{885B9C4A-F354-469F-9843-BEF9B7A5F5C4}" presName="rootText1" presStyleLbl="node0" presStyleIdx="0" presStyleCnt="1" custLinFactNeighborX="58551" custLinFactNeighborY="-438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69C327-F645-4195-95D9-12DE91BF4ACF}" type="pres">
      <dgm:prSet presAssocID="{885B9C4A-F354-469F-9843-BEF9B7A5F5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BF177DF-8367-4764-B21A-759CDBEBF5BE}" type="pres">
      <dgm:prSet presAssocID="{885B9C4A-F354-469F-9843-BEF9B7A5F5C4}" presName="hierChild2" presStyleCnt="0"/>
      <dgm:spPr/>
    </dgm:pt>
    <dgm:pt modelId="{6C26DAA4-D3F7-4928-9E30-3D289901BA50}" type="pres">
      <dgm:prSet presAssocID="{06BD02E1-1C3C-433C-9FBC-103AF1BD2D50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1DCC3C7-9747-40A5-8848-A1F4FE2FF46A}" type="pres">
      <dgm:prSet presAssocID="{66CF631E-1679-4BED-AA96-CD246E547372}" presName="hierRoot2" presStyleCnt="0">
        <dgm:presLayoutVars>
          <dgm:hierBranch val="init"/>
        </dgm:presLayoutVars>
      </dgm:prSet>
      <dgm:spPr/>
    </dgm:pt>
    <dgm:pt modelId="{8163FA2B-05D9-479A-A4EF-3405E6BAF383}" type="pres">
      <dgm:prSet presAssocID="{66CF631E-1679-4BED-AA96-CD246E547372}" presName="rootComposite" presStyleCnt="0"/>
      <dgm:spPr/>
    </dgm:pt>
    <dgm:pt modelId="{D63CF91A-3A67-4521-A967-6C481D797B20}" type="pres">
      <dgm:prSet presAssocID="{66CF631E-1679-4BED-AA96-CD246E547372}" presName="rootText" presStyleLbl="node2" presStyleIdx="0" presStyleCnt="3" custScaleX="114905" custScaleY="107349" custLinFactNeighborX="8839" custLinFactNeighborY="64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41CB68-6676-417F-B827-F007B6F6E19A}" type="pres">
      <dgm:prSet presAssocID="{66CF631E-1679-4BED-AA96-CD246E547372}" presName="rootConnector" presStyleLbl="node2" presStyleIdx="0" presStyleCnt="3"/>
      <dgm:spPr/>
      <dgm:t>
        <a:bodyPr/>
        <a:lstStyle/>
        <a:p>
          <a:endParaRPr lang="en-US"/>
        </a:p>
      </dgm:t>
    </dgm:pt>
    <dgm:pt modelId="{9E00196B-D0FD-4862-9FED-11B7FB245095}" type="pres">
      <dgm:prSet presAssocID="{66CF631E-1679-4BED-AA96-CD246E547372}" presName="hierChild4" presStyleCnt="0"/>
      <dgm:spPr/>
    </dgm:pt>
    <dgm:pt modelId="{377BF31F-AEEB-4129-A744-DCFC464F6510}" type="pres">
      <dgm:prSet presAssocID="{66CF631E-1679-4BED-AA96-CD246E547372}" presName="hierChild5" presStyleCnt="0"/>
      <dgm:spPr/>
    </dgm:pt>
    <dgm:pt modelId="{BA752E06-1A43-4459-B1CC-3C71FB32A6F1}" type="pres">
      <dgm:prSet presAssocID="{829AC73B-9839-472E-99D5-FF47707C0C4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90975D4-8045-489F-A901-95F43994405E}" type="pres">
      <dgm:prSet presAssocID="{7FB97BE9-0E78-438D-80DD-D8E55325844C}" presName="hierRoot2" presStyleCnt="0">
        <dgm:presLayoutVars>
          <dgm:hierBranch val="init"/>
        </dgm:presLayoutVars>
      </dgm:prSet>
      <dgm:spPr/>
    </dgm:pt>
    <dgm:pt modelId="{4120E3B9-A04B-4068-BDA3-133F28B9AC5E}" type="pres">
      <dgm:prSet presAssocID="{7FB97BE9-0E78-438D-80DD-D8E55325844C}" presName="rootComposite" presStyleCnt="0"/>
      <dgm:spPr/>
    </dgm:pt>
    <dgm:pt modelId="{6F7FF3AE-304B-4D28-A73C-BF86B9C8FB42}" type="pres">
      <dgm:prSet presAssocID="{7FB97BE9-0E78-438D-80DD-D8E55325844C}" presName="rootText" presStyleLbl="node2" presStyleIdx="1" presStyleCnt="3" custScaleX="127214" custScaleY="1165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80872-F94F-42BC-8CFC-29DC0E14AB5C}" type="pres">
      <dgm:prSet presAssocID="{7FB97BE9-0E78-438D-80DD-D8E55325844C}" presName="rootConnector" presStyleLbl="node2" presStyleIdx="1" presStyleCnt="3"/>
      <dgm:spPr/>
      <dgm:t>
        <a:bodyPr/>
        <a:lstStyle/>
        <a:p>
          <a:endParaRPr lang="en-US"/>
        </a:p>
      </dgm:t>
    </dgm:pt>
    <dgm:pt modelId="{0237F11B-136F-43E4-AD10-1E0A4F0F4E49}" type="pres">
      <dgm:prSet presAssocID="{7FB97BE9-0E78-438D-80DD-D8E55325844C}" presName="hierChild4" presStyleCnt="0"/>
      <dgm:spPr/>
    </dgm:pt>
    <dgm:pt modelId="{4D73397B-F8DF-4365-A30D-CF792DAF6EBF}" type="pres">
      <dgm:prSet presAssocID="{7FB97BE9-0E78-438D-80DD-D8E55325844C}" presName="hierChild5" presStyleCnt="0"/>
      <dgm:spPr/>
    </dgm:pt>
    <dgm:pt modelId="{F367316D-2328-4743-A943-A56FD5920E83}" type="pres">
      <dgm:prSet presAssocID="{99660F07-6030-4F9D-B0E4-E90C687B749B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5D55D55-3C9B-4E55-A268-6B2C11A9CAB1}" type="pres">
      <dgm:prSet presAssocID="{5E953A0D-E6D9-4BDF-8BA1-1F01EB6DD07C}" presName="hierRoot2" presStyleCnt="0">
        <dgm:presLayoutVars>
          <dgm:hierBranch val="init"/>
        </dgm:presLayoutVars>
      </dgm:prSet>
      <dgm:spPr/>
    </dgm:pt>
    <dgm:pt modelId="{F3EA824E-5723-4BC1-BDFA-2F2383293DFB}" type="pres">
      <dgm:prSet presAssocID="{5E953A0D-E6D9-4BDF-8BA1-1F01EB6DD07C}" presName="rootComposite" presStyleCnt="0"/>
      <dgm:spPr/>
    </dgm:pt>
    <dgm:pt modelId="{C43C0893-254A-40A4-A839-DBC4454CE677}" type="pres">
      <dgm:prSet presAssocID="{5E953A0D-E6D9-4BDF-8BA1-1F01EB6DD07C}" presName="rootText" presStyleLbl="node2" presStyleIdx="2" presStyleCnt="3" custScaleX="119225" custScaleY="112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95BB1-ECC3-4FB1-8E1C-71BD4E79BFAD}" type="pres">
      <dgm:prSet presAssocID="{5E953A0D-E6D9-4BDF-8BA1-1F01EB6DD07C}" presName="rootConnector" presStyleLbl="node2" presStyleIdx="2" presStyleCnt="3"/>
      <dgm:spPr/>
      <dgm:t>
        <a:bodyPr/>
        <a:lstStyle/>
        <a:p>
          <a:endParaRPr lang="en-US"/>
        </a:p>
      </dgm:t>
    </dgm:pt>
    <dgm:pt modelId="{4A2A7AD7-E15E-48DE-BC6E-85A46F4ACEF6}" type="pres">
      <dgm:prSet presAssocID="{5E953A0D-E6D9-4BDF-8BA1-1F01EB6DD07C}" presName="hierChild4" presStyleCnt="0"/>
      <dgm:spPr/>
    </dgm:pt>
    <dgm:pt modelId="{7BB39842-E7AE-4681-A564-DE6B07E4AE2F}" type="pres">
      <dgm:prSet presAssocID="{5E953A0D-E6D9-4BDF-8BA1-1F01EB6DD07C}" presName="hierChild5" presStyleCnt="0"/>
      <dgm:spPr/>
    </dgm:pt>
    <dgm:pt modelId="{4AA4B975-AE82-42F7-A82C-7B64D284D865}" type="pres">
      <dgm:prSet presAssocID="{885B9C4A-F354-469F-9843-BEF9B7A5F5C4}" presName="hierChild3" presStyleCnt="0"/>
      <dgm:spPr/>
    </dgm:pt>
    <dgm:pt modelId="{5BC74589-E795-46AD-A2E4-F4A035EDA5A7}" type="pres">
      <dgm:prSet presAssocID="{BF25C5AA-FB08-435B-B589-7DFCCAB1F085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CAB1DE92-FA13-49C4-ACFA-9AC271F021A5}" type="pres">
      <dgm:prSet presAssocID="{19AA88D1-BDA8-475D-8323-A6B0581719BF}" presName="hierRoot3" presStyleCnt="0">
        <dgm:presLayoutVars>
          <dgm:hierBranch val="init"/>
        </dgm:presLayoutVars>
      </dgm:prSet>
      <dgm:spPr/>
    </dgm:pt>
    <dgm:pt modelId="{1F69B0F2-6C76-4497-8B3E-E40523F572C4}" type="pres">
      <dgm:prSet presAssocID="{19AA88D1-BDA8-475D-8323-A6B0581719BF}" presName="rootComposite3" presStyleCnt="0"/>
      <dgm:spPr/>
    </dgm:pt>
    <dgm:pt modelId="{5D1183CC-73EA-49CA-B321-9C391B7B904C}" type="pres">
      <dgm:prSet presAssocID="{19AA88D1-BDA8-475D-8323-A6B0581719BF}" presName="rootText3" presStyleLbl="asst1" presStyleIdx="0" presStyleCnt="1" custScaleX="138186" custLinFactNeighborX="58551" custLinFactNeighborY="-438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699D4-DFD0-49EB-B314-A83414FC8912}" type="pres">
      <dgm:prSet presAssocID="{19AA88D1-BDA8-475D-8323-A6B0581719B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D2CDC481-5E8F-42B3-9B54-177759B7EE6F}" type="pres">
      <dgm:prSet presAssocID="{19AA88D1-BDA8-475D-8323-A6B0581719BF}" presName="hierChild6" presStyleCnt="0"/>
      <dgm:spPr/>
    </dgm:pt>
    <dgm:pt modelId="{8288431E-A771-4F35-A7B3-EFE6B08B0B47}" type="pres">
      <dgm:prSet presAssocID="{19AA88D1-BDA8-475D-8323-A6B0581719BF}" presName="hierChild7" presStyleCnt="0"/>
      <dgm:spPr/>
    </dgm:pt>
  </dgm:ptLst>
  <dgm:cxnLst>
    <dgm:cxn modelId="{C830CC99-6E2C-42F4-9A08-5FA98CF8996B}" srcId="{885B9C4A-F354-469F-9843-BEF9B7A5F5C4}" destId="{7FB97BE9-0E78-438D-80DD-D8E55325844C}" srcOrd="2" destOrd="0" parTransId="{829AC73B-9839-472E-99D5-FF47707C0C40}" sibTransId="{7DA42D6D-9C76-4B59-AAEF-B34B0D6DBAE1}"/>
    <dgm:cxn modelId="{DFAEBB18-1279-449B-AE03-F98972081C5C}" type="presOf" srcId="{885B9C4A-F354-469F-9843-BEF9B7A5F5C4}" destId="{82CB1FF8-7562-49E4-968E-093A4E985C31}" srcOrd="0" destOrd="0" presId="urn:microsoft.com/office/officeart/2005/8/layout/orgChart1"/>
    <dgm:cxn modelId="{729A0CE8-076C-4CB8-A0DC-F36C8E70E098}" type="presOf" srcId="{89E1E724-7E2D-4F96-AD2C-22B65457EF0C}" destId="{10BFC34D-1929-4C05-8FDC-D412716E5C5C}" srcOrd="0" destOrd="0" presId="urn:microsoft.com/office/officeart/2005/8/layout/orgChart1"/>
    <dgm:cxn modelId="{0D748F94-31B8-4A40-8B36-FFAA509DF50E}" srcId="{89E1E724-7E2D-4F96-AD2C-22B65457EF0C}" destId="{885B9C4A-F354-469F-9843-BEF9B7A5F5C4}" srcOrd="0" destOrd="0" parTransId="{F0C4B088-AA29-448E-AC86-2945F7D66F0C}" sibTransId="{65C296E9-5DB6-49EE-87D8-E516A81CFEFE}"/>
    <dgm:cxn modelId="{CF9A5D5E-D389-4F7F-BB3F-5218D987A427}" type="presOf" srcId="{99660F07-6030-4F9D-B0E4-E90C687B749B}" destId="{F367316D-2328-4743-A943-A56FD5920E83}" srcOrd="0" destOrd="0" presId="urn:microsoft.com/office/officeart/2005/8/layout/orgChart1"/>
    <dgm:cxn modelId="{2FEC3962-95BC-44D0-95EE-CF515881666B}" type="presOf" srcId="{66CF631E-1679-4BED-AA96-CD246E547372}" destId="{D63CF91A-3A67-4521-A967-6C481D797B20}" srcOrd="0" destOrd="0" presId="urn:microsoft.com/office/officeart/2005/8/layout/orgChart1"/>
    <dgm:cxn modelId="{EB8E3F0B-E1C6-4C90-98A7-9256E569307D}" type="presOf" srcId="{BF25C5AA-FB08-435B-B589-7DFCCAB1F085}" destId="{5BC74589-E795-46AD-A2E4-F4A035EDA5A7}" srcOrd="0" destOrd="0" presId="urn:microsoft.com/office/officeart/2005/8/layout/orgChart1"/>
    <dgm:cxn modelId="{601C1BAB-5E1D-43CC-8889-B882EA5E5EDB}" type="presOf" srcId="{06BD02E1-1C3C-433C-9FBC-103AF1BD2D50}" destId="{6C26DAA4-D3F7-4928-9E30-3D289901BA50}" srcOrd="0" destOrd="0" presId="urn:microsoft.com/office/officeart/2005/8/layout/orgChart1"/>
    <dgm:cxn modelId="{6EE4E3AB-A15D-4959-B2B8-56FDA5D37C2D}" type="presOf" srcId="{829AC73B-9839-472E-99D5-FF47707C0C40}" destId="{BA752E06-1A43-4459-B1CC-3C71FB32A6F1}" srcOrd="0" destOrd="0" presId="urn:microsoft.com/office/officeart/2005/8/layout/orgChart1"/>
    <dgm:cxn modelId="{24BC4205-7AD7-420E-9B5C-FF09102407DE}" type="presOf" srcId="{66CF631E-1679-4BED-AA96-CD246E547372}" destId="{BE41CB68-6676-417F-B827-F007B6F6E19A}" srcOrd="1" destOrd="0" presId="urn:microsoft.com/office/officeart/2005/8/layout/orgChart1"/>
    <dgm:cxn modelId="{00FEE8E4-2E50-4ECB-B369-31CA08FE97B0}" type="presOf" srcId="{19AA88D1-BDA8-475D-8323-A6B0581719BF}" destId="{5D1183CC-73EA-49CA-B321-9C391B7B904C}" srcOrd="0" destOrd="0" presId="urn:microsoft.com/office/officeart/2005/8/layout/orgChart1"/>
    <dgm:cxn modelId="{AECFBAD3-2F8B-462F-9D8B-2B3F937D6F0E}" srcId="{885B9C4A-F354-469F-9843-BEF9B7A5F5C4}" destId="{66CF631E-1679-4BED-AA96-CD246E547372}" srcOrd="1" destOrd="0" parTransId="{06BD02E1-1C3C-433C-9FBC-103AF1BD2D50}" sibTransId="{36AC00FE-6024-48D4-AEF6-3C034C18379C}"/>
    <dgm:cxn modelId="{FE296A4F-7F5E-43D5-829E-738EB9F3FA7E}" type="presOf" srcId="{7FB97BE9-0E78-438D-80DD-D8E55325844C}" destId="{6F7FF3AE-304B-4D28-A73C-BF86B9C8FB42}" srcOrd="0" destOrd="0" presId="urn:microsoft.com/office/officeart/2005/8/layout/orgChart1"/>
    <dgm:cxn modelId="{F0E88363-E3D9-41FA-A1DD-4B2E12811EC8}" type="presOf" srcId="{885B9C4A-F354-469F-9843-BEF9B7A5F5C4}" destId="{9E69C327-F645-4195-95D9-12DE91BF4ACF}" srcOrd="1" destOrd="0" presId="urn:microsoft.com/office/officeart/2005/8/layout/orgChart1"/>
    <dgm:cxn modelId="{C8DFA351-A9B2-449D-B802-D4599666FB82}" srcId="{885B9C4A-F354-469F-9843-BEF9B7A5F5C4}" destId="{19AA88D1-BDA8-475D-8323-A6B0581719BF}" srcOrd="0" destOrd="0" parTransId="{BF25C5AA-FB08-435B-B589-7DFCCAB1F085}" sibTransId="{5877008A-A0A8-4C13-8D8D-BDCF2212662E}"/>
    <dgm:cxn modelId="{71BC464A-8F73-469E-83EE-99C8C9144BF0}" srcId="{885B9C4A-F354-469F-9843-BEF9B7A5F5C4}" destId="{5E953A0D-E6D9-4BDF-8BA1-1F01EB6DD07C}" srcOrd="3" destOrd="0" parTransId="{99660F07-6030-4F9D-B0E4-E90C687B749B}" sibTransId="{039A5D2E-F068-4931-AFFA-6C53F75AAA9D}"/>
    <dgm:cxn modelId="{ED5D7E85-4E71-456D-A726-3E953D6A749D}" type="presOf" srcId="{7FB97BE9-0E78-438D-80DD-D8E55325844C}" destId="{25680872-F94F-42BC-8CFC-29DC0E14AB5C}" srcOrd="1" destOrd="0" presId="urn:microsoft.com/office/officeart/2005/8/layout/orgChart1"/>
    <dgm:cxn modelId="{3F3205DE-512E-4346-A24F-D6C4D1627E37}" type="presOf" srcId="{19AA88D1-BDA8-475D-8323-A6B0581719BF}" destId="{2BC699D4-DFD0-49EB-B314-A83414FC8912}" srcOrd="1" destOrd="0" presId="urn:microsoft.com/office/officeart/2005/8/layout/orgChart1"/>
    <dgm:cxn modelId="{A2C0FCBF-6134-4527-B981-62A31780FA8C}" type="presOf" srcId="{5E953A0D-E6D9-4BDF-8BA1-1F01EB6DD07C}" destId="{E5295BB1-ECC3-4FB1-8E1C-71BD4E79BFAD}" srcOrd="1" destOrd="0" presId="urn:microsoft.com/office/officeart/2005/8/layout/orgChart1"/>
    <dgm:cxn modelId="{DAB1468F-8713-40D1-83D0-C1E2C4237507}" type="presOf" srcId="{5E953A0D-E6D9-4BDF-8BA1-1F01EB6DD07C}" destId="{C43C0893-254A-40A4-A839-DBC4454CE677}" srcOrd="0" destOrd="0" presId="urn:microsoft.com/office/officeart/2005/8/layout/orgChart1"/>
    <dgm:cxn modelId="{1C3E821F-6486-420B-B817-9A3CA038AECF}" type="presParOf" srcId="{10BFC34D-1929-4C05-8FDC-D412716E5C5C}" destId="{FE67A7BD-F3B3-47EF-866F-91C85F80EE06}" srcOrd="0" destOrd="0" presId="urn:microsoft.com/office/officeart/2005/8/layout/orgChart1"/>
    <dgm:cxn modelId="{5517D9DF-1F9C-4D80-BE6D-FF84BB466C24}" type="presParOf" srcId="{FE67A7BD-F3B3-47EF-866F-91C85F80EE06}" destId="{039F12BF-1F96-4507-BEDD-867A3636E61E}" srcOrd="0" destOrd="0" presId="urn:microsoft.com/office/officeart/2005/8/layout/orgChart1"/>
    <dgm:cxn modelId="{689BDED5-4667-4620-9982-94136A55652A}" type="presParOf" srcId="{039F12BF-1F96-4507-BEDD-867A3636E61E}" destId="{82CB1FF8-7562-49E4-968E-093A4E985C31}" srcOrd="0" destOrd="0" presId="urn:microsoft.com/office/officeart/2005/8/layout/orgChart1"/>
    <dgm:cxn modelId="{C9E592D1-DF06-4DB6-90A6-E6B77D794069}" type="presParOf" srcId="{039F12BF-1F96-4507-BEDD-867A3636E61E}" destId="{9E69C327-F645-4195-95D9-12DE91BF4ACF}" srcOrd="1" destOrd="0" presId="urn:microsoft.com/office/officeart/2005/8/layout/orgChart1"/>
    <dgm:cxn modelId="{3E92719B-2889-4626-B055-1AB5CEC12D09}" type="presParOf" srcId="{FE67A7BD-F3B3-47EF-866F-91C85F80EE06}" destId="{8BF177DF-8367-4764-B21A-759CDBEBF5BE}" srcOrd="1" destOrd="0" presId="urn:microsoft.com/office/officeart/2005/8/layout/orgChart1"/>
    <dgm:cxn modelId="{FDA91798-9B0E-4BB8-8DB1-99DB499DB550}" type="presParOf" srcId="{8BF177DF-8367-4764-B21A-759CDBEBF5BE}" destId="{6C26DAA4-D3F7-4928-9E30-3D289901BA50}" srcOrd="0" destOrd="0" presId="urn:microsoft.com/office/officeart/2005/8/layout/orgChart1"/>
    <dgm:cxn modelId="{E7BFF768-DFCA-4F19-A5B3-466EBEA53E40}" type="presParOf" srcId="{8BF177DF-8367-4764-B21A-759CDBEBF5BE}" destId="{F1DCC3C7-9747-40A5-8848-A1F4FE2FF46A}" srcOrd="1" destOrd="0" presId="urn:microsoft.com/office/officeart/2005/8/layout/orgChart1"/>
    <dgm:cxn modelId="{9216ADA1-A74A-4B60-BE36-A5A695468E0D}" type="presParOf" srcId="{F1DCC3C7-9747-40A5-8848-A1F4FE2FF46A}" destId="{8163FA2B-05D9-479A-A4EF-3405E6BAF383}" srcOrd="0" destOrd="0" presId="urn:microsoft.com/office/officeart/2005/8/layout/orgChart1"/>
    <dgm:cxn modelId="{BEC4A796-1791-4911-A917-5AFD430BEE7F}" type="presParOf" srcId="{8163FA2B-05D9-479A-A4EF-3405E6BAF383}" destId="{D63CF91A-3A67-4521-A967-6C481D797B20}" srcOrd="0" destOrd="0" presId="urn:microsoft.com/office/officeart/2005/8/layout/orgChart1"/>
    <dgm:cxn modelId="{3D40C5CA-CFB8-4FCF-A625-EB50723E74D7}" type="presParOf" srcId="{8163FA2B-05D9-479A-A4EF-3405E6BAF383}" destId="{BE41CB68-6676-417F-B827-F007B6F6E19A}" srcOrd="1" destOrd="0" presId="urn:microsoft.com/office/officeart/2005/8/layout/orgChart1"/>
    <dgm:cxn modelId="{153C0640-7D67-41D2-B621-AECB2CFAE96A}" type="presParOf" srcId="{F1DCC3C7-9747-40A5-8848-A1F4FE2FF46A}" destId="{9E00196B-D0FD-4862-9FED-11B7FB245095}" srcOrd="1" destOrd="0" presId="urn:microsoft.com/office/officeart/2005/8/layout/orgChart1"/>
    <dgm:cxn modelId="{FBAE7DB7-3C50-4BC3-A080-B3FB625CCB4F}" type="presParOf" srcId="{F1DCC3C7-9747-40A5-8848-A1F4FE2FF46A}" destId="{377BF31F-AEEB-4129-A744-DCFC464F6510}" srcOrd="2" destOrd="0" presId="urn:microsoft.com/office/officeart/2005/8/layout/orgChart1"/>
    <dgm:cxn modelId="{577DBA67-3778-476F-A0FA-7F7929565304}" type="presParOf" srcId="{8BF177DF-8367-4764-B21A-759CDBEBF5BE}" destId="{BA752E06-1A43-4459-B1CC-3C71FB32A6F1}" srcOrd="2" destOrd="0" presId="urn:microsoft.com/office/officeart/2005/8/layout/orgChart1"/>
    <dgm:cxn modelId="{95AC82E0-33E6-4911-A7F5-5A7B55D4211F}" type="presParOf" srcId="{8BF177DF-8367-4764-B21A-759CDBEBF5BE}" destId="{B90975D4-8045-489F-A901-95F43994405E}" srcOrd="3" destOrd="0" presId="urn:microsoft.com/office/officeart/2005/8/layout/orgChart1"/>
    <dgm:cxn modelId="{01D101F3-E30A-4576-9180-60174D6E5297}" type="presParOf" srcId="{B90975D4-8045-489F-A901-95F43994405E}" destId="{4120E3B9-A04B-4068-BDA3-133F28B9AC5E}" srcOrd="0" destOrd="0" presId="urn:microsoft.com/office/officeart/2005/8/layout/orgChart1"/>
    <dgm:cxn modelId="{3E960ACC-4839-4E9B-9B94-937EBE003933}" type="presParOf" srcId="{4120E3B9-A04B-4068-BDA3-133F28B9AC5E}" destId="{6F7FF3AE-304B-4D28-A73C-BF86B9C8FB42}" srcOrd="0" destOrd="0" presId="urn:microsoft.com/office/officeart/2005/8/layout/orgChart1"/>
    <dgm:cxn modelId="{DD6AAC2B-AC7E-457C-99CD-1C00DE4A667C}" type="presParOf" srcId="{4120E3B9-A04B-4068-BDA3-133F28B9AC5E}" destId="{25680872-F94F-42BC-8CFC-29DC0E14AB5C}" srcOrd="1" destOrd="0" presId="urn:microsoft.com/office/officeart/2005/8/layout/orgChart1"/>
    <dgm:cxn modelId="{A39154E5-88D0-4DE2-B13C-5162190CEECA}" type="presParOf" srcId="{B90975D4-8045-489F-A901-95F43994405E}" destId="{0237F11B-136F-43E4-AD10-1E0A4F0F4E49}" srcOrd="1" destOrd="0" presId="urn:microsoft.com/office/officeart/2005/8/layout/orgChart1"/>
    <dgm:cxn modelId="{F7281056-0671-46E4-AE16-40226E5A60CA}" type="presParOf" srcId="{B90975D4-8045-489F-A901-95F43994405E}" destId="{4D73397B-F8DF-4365-A30D-CF792DAF6EBF}" srcOrd="2" destOrd="0" presId="urn:microsoft.com/office/officeart/2005/8/layout/orgChart1"/>
    <dgm:cxn modelId="{01CDF046-D97B-41CA-9D8E-EBBB7C4FBF1D}" type="presParOf" srcId="{8BF177DF-8367-4764-B21A-759CDBEBF5BE}" destId="{F367316D-2328-4743-A943-A56FD5920E83}" srcOrd="4" destOrd="0" presId="urn:microsoft.com/office/officeart/2005/8/layout/orgChart1"/>
    <dgm:cxn modelId="{5C27E3B7-CF70-40B8-A9DA-5FACEF62659E}" type="presParOf" srcId="{8BF177DF-8367-4764-B21A-759CDBEBF5BE}" destId="{55D55D55-3C9B-4E55-A268-6B2C11A9CAB1}" srcOrd="5" destOrd="0" presId="urn:microsoft.com/office/officeart/2005/8/layout/orgChart1"/>
    <dgm:cxn modelId="{FEC2C3EF-1B58-4457-88EC-695B7AD45B0B}" type="presParOf" srcId="{55D55D55-3C9B-4E55-A268-6B2C11A9CAB1}" destId="{F3EA824E-5723-4BC1-BDFA-2F2383293DFB}" srcOrd="0" destOrd="0" presId="urn:microsoft.com/office/officeart/2005/8/layout/orgChart1"/>
    <dgm:cxn modelId="{9BFC71CD-A948-44AD-9F39-F02E43437299}" type="presParOf" srcId="{F3EA824E-5723-4BC1-BDFA-2F2383293DFB}" destId="{C43C0893-254A-40A4-A839-DBC4454CE677}" srcOrd="0" destOrd="0" presId="urn:microsoft.com/office/officeart/2005/8/layout/orgChart1"/>
    <dgm:cxn modelId="{21B11A11-02EC-4BC0-8696-6F80D36F718A}" type="presParOf" srcId="{F3EA824E-5723-4BC1-BDFA-2F2383293DFB}" destId="{E5295BB1-ECC3-4FB1-8E1C-71BD4E79BFAD}" srcOrd="1" destOrd="0" presId="urn:microsoft.com/office/officeart/2005/8/layout/orgChart1"/>
    <dgm:cxn modelId="{0DAA9E3F-A1E0-482B-8967-1984847D2095}" type="presParOf" srcId="{55D55D55-3C9B-4E55-A268-6B2C11A9CAB1}" destId="{4A2A7AD7-E15E-48DE-BC6E-85A46F4ACEF6}" srcOrd="1" destOrd="0" presId="urn:microsoft.com/office/officeart/2005/8/layout/orgChart1"/>
    <dgm:cxn modelId="{895E5F28-AF1F-46B5-8A59-5861BC06A819}" type="presParOf" srcId="{55D55D55-3C9B-4E55-A268-6B2C11A9CAB1}" destId="{7BB39842-E7AE-4681-A564-DE6B07E4AE2F}" srcOrd="2" destOrd="0" presId="urn:microsoft.com/office/officeart/2005/8/layout/orgChart1"/>
    <dgm:cxn modelId="{055E628F-66A2-49EC-8987-D1FB9D41D54F}" type="presParOf" srcId="{FE67A7BD-F3B3-47EF-866F-91C85F80EE06}" destId="{4AA4B975-AE82-42F7-A82C-7B64D284D865}" srcOrd="2" destOrd="0" presId="urn:microsoft.com/office/officeart/2005/8/layout/orgChart1"/>
    <dgm:cxn modelId="{13C3AA2D-EA89-4497-9B0B-AEB9447A8D5B}" type="presParOf" srcId="{4AA4B975-AE82-42F7-A82C-7B64D284D865}" destId="{5BC74589-E795-46AD-A2E4-F4A035EDA5A7}" srcOrd="0" destOrd="0" presId="urn:microsoft.com/office/officeart/2005/8/layout/orgChart1"/>
    <dgm:cxn modelId="{89386A92-5AFC-4657-9A6F-DF3C1CF9B140}" type="presParOf" srcId="{4AA4B975-AE82-42F7-A82C-7B64D284D865}" destId="{CAB1DE92-FA13-49C4-ACFA-9AC271F021A5}" srcOrd="1" destOrd="0" presId="urn:microsoft.com/office/officeart/2005/8/layout/orgChart1"/>
    <dgm:cxn modelId="{934F7B10-D638-4D9E-8BE5-2B32E698C38D}" type="presParOf" srcId="{CAB1DE92-FA13-49C4-ACFA-9AC271F021A5}" destId="{1F69B0F2-6C76-4497-8B3E-E40523F572C4}" srcOrd="0" destOrd="0" presId="urn:microsoft.com/office/officeart/2005/8/layout/orgChart1"/>
    <dgm:cxn modelId="{C9FD8658-B4FB-48FB-BAA7-BF8E718F2526}" type="presParOf" srcId="{1F69B0F2-6C76-4497-8B3E-E40523F572C4}" destId="{5D1183CC-73EA-49CA-B321-9C391B7B904C}" srcOrd="0" destOrd="0" presId="urn:microsoft.com/office/officeart/2005/8/layout/orgChart1"/>
    <dgm:cxn modelId="{9668EFC1-93AC-4024-B595-5E436CD759F6}" type="presParOf" srcId="{1F69B0F2-6C76-4497-8B3E-E40523F572C4}" destId="{2BC699D4-DFD0-49EB-B314-A83414FC8912}" srcOrd="1" destOrd="0" presId="urn:microsoft.com/office/officeart/2005/8/layout/orgChart1"/>
    <dgm:cxn modelId="{D4A57706-EC30-4903-B2F8-00F53E2142F6}" type="presParOf" srcId="{CAB1DE92-FA13-49C4-ACFA-9AC271F021A5}" destId="{D2CDC481-5E8F-42B3-9B54-177759B7EE6F}" srcOrd="1" destOrd="0" presId="urn:microsoft.com/office/officeart/2005/8/layout/orgChart1"/>
    <dgm:cxn modelId="{DC949D74-1023-416C-A39C-F3ADC59153FC}" type="presParOf" srcId="{CAB1DE92-FA13-49C4-ACFA-9AC271F021A5}" destId="{8288431E-A771-4F35-A7B3-EFE6B08B0B47}" srcOrd="2" destOrd="0" presId="urn:microsoft.com/office/officeart/2005/8/layout/orgChart1"/>
  </dgm:cxnLst>
  <dgm:bg/>
  <dgm:whole>
    <a:ln w="571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AF29D-9AFE-4D7A-93A4-20E0BE358938}">
      <dsp:nvSpPr>
        <dsp:cNvPr id="0" name=""/>
        <dsp:cNvSpPr/>
      </dsp:nvSpPr>
      <dsp:spPr>
        <a:xfrm>
          <a:off x="2957279" y="2028982"/>
          <a:ext cx="1402128" cy="1402128"/>
        </a:xfrm>
        <a:prstGeom prst="ellipse">
          <a:avLst/>
        </a:prstGeom>
        <a:solidFill>
          <a:schemeClr val="bg1"/>
        </a:solidFill>
        <a:ln w="762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162616" y="2234319"/>
        <a:ext cx="991454" cy="991454"/>
      </dsp:txXfrm>
    </dsp:sp>
    <dsp:sp modelId="{85DF4DAB-AD88-4CB2-B98F-56346A1C5AC7}">
      <dsp:nvSpPr>
        <dsp:cNvPr id="0" name=""/>
        <dsp:cNvSpPr/>
      </dsp:nvSpPr>
      <dsp:spPr>
        <a:xfrm rot="16200000">
          <a:off x="3564479" y="1618831"/>
          <a:ext cx="187727" cy="476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592638" y="1742335"/>
        <a:ext cx="131409" cy="286033"/>
      </dsp:txXfrm>
    </dsp:sp>
    <dsp:sp modelId="{EE1685B7-6559-4C3B-9980-811822DAC05C}">
      <dsp:nvSpPr>
        <dsp:cNvPr id="0" name=""/>
        <dsp:cNvSpPr/>
      </dsp:nvSpPr>
      <dsp:spPr>
        <a:xfrm>
          <a:off x="2798825" y="-137920"/>
          <a:ext cx="1719037" cy="181269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3050572" y="127544"/>
        <a:ext cx="1215543" cy="1281771"/>
      </dsp:txXfrm>
    </dsp:sp>
    <dsp:sp modelId="{98C2B6E7-0C1C-459E-8E1B-44181E36C742}">
      <dsp:nvSpPr>
        <dsp:cNvPr id="0" name=""/>
        <dsp:cNvSpPr/>
      </dsp:nvSpPr>
      <dsp:spPr>
        <a:xfrm>
          <a:off x="4459599" y="2491684"/>
          <a:ext cx="241370" cy="476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459599" y="2587029"/>
        <a:ext cx="168959" cy="286033"/>
      </dsp:txXfrm>
    </dsp:sp>
    <dsp:sp modelId="{14C69EA1-7284-44F8-8C56-D3A51F1E6C38}">
      <dsp:nvSpPr>
        <dsp:cNvPr id="0" name=""/>
        <dsp:cNvSpPr/>
      </dsp:nvSpPr>
      <dsp:spPr>
        <a:xfrm>
          <a:off x="4814824" y="1903555"/>
          <a:ext cx="1610274" cy="165298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5050643" y="2145629"/>
        <a:ext cx="1138636" cy="1168835"/>
      </dsp:txXfrm>
    </dsp:sp>
    <dsp:sp modelId="{5563845B-A405-4468-8F26-C1DE6C0D893F}">
      <dsp:nvSpPr>
        <dsp:cNvPr id="0" name=""/>
        <dsp:cNvSpPr/>
      </dsp:nvSpPr>
      <dsp:spPr>
        <a:xfrm rot="5400000">
          <a:off x="3531065" y="3425693"/>
          <a:ext cx="254557" cy="476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569249" y="3482855"/>
        <a:ext cx="178190" cy="286033"/>
      </dsp:txXfrm>
    </dsp:sp>
    <dsp:sp modelId="{AF0D4B63-F68D-4E52-8E6B-7FAB92ECB400}">
      <dsp:nvSpPr>
        <dsp:cNvPr id="0" name=""/>
        <dsp:cNvSpPr/>
      </dsp:nvSpPr>
      <dsp:spPr>
        <a:xfrm>
          <a:off x="2768812" y="3911408"/>
          <a:ext cx="1779062" cy="156051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3029350" y="4139940"/>
        <a:ext cx="1257986" cy="1103448"/>
      </dsp:txXfrm>
    </dsp:sp>
    <dsp:sp modelId="{E48DC149-1430-41AF-8A0E-F156D58C0ACE}">
      <dsp:nvSpPr>
        <dsp:cNvPr id="0" name=""/>
        <dsp:cNvSpPr/>
      </dsp:nvSpPr>
      <dsp:spPr>
        <a:xfrm rot="10800000">
          <a:off x="2559683" y="2491684"/>
          <a:ext cx="280968" cy="476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10800000">
        <a:off x="2643973" y="2587029"/>
        <a:ext cx="196678" cy="286033"/>
      </dsp:txXfrm>
    </dsp:sp>
    <dsp:sp modelId="{58F4D23E-3145-4028-8C15-5D83710AFE50}">
      <dsp:nvSpPr>
        <dsp:cNvPr id="0" name=""/>
        <dsp:cNvSpPr/>
      </dsp:nvSpPr>
      <dsp:spPr>
        <a:xfrm>
          <a:off x="966301" y="1866945"/>
          <a:ext cx="1460849" cy="172620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180237" y="2119741"/>
        <a:ext cx="1032977" cy="1220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74589-E795-46AD-A2E4-F4A035EDA5A7}">
      <dsp:nvSpPr>
        <dsp:cNvPr id="0" name=""/>
        <dsp:cNvSpPr/>
      </dsp:nvSpPr>
      <dsp:spPr>
        <a:xfrm>
          <a:off x="4953192" y="991334"/>
          <a:ext cx="208180" cy="523565"/>
        </a:xfrm>
        <a:custGeom>
          <a:avLst/>
          <a:gdLst/>
          <a:ahLst/>
          <a:cxnLst/>
          <a:rect l="0" t="0" r="0" b="0"/>
          <a:pathLst>
            <a:path>
              <a:moveTo>
                <a:pt x="208180" y="0"/>
              </a:moveTo>
              <a:lnTo>
                <a:pt x="208180" y="523565"/>
              </a:lnTo>
              <a:lnTo>
                <a:pt x="0" y="523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7316D-2328-4743-A943-A56FD5920E83}">
      <dsp:nvSpPr>
        <dsp:cNvPr id="0" name=""/>
        <dsp:cNvSpPr/>
      </dsp:nvSpPr>
      <dsp:spPr>
        <a:xfrm>
          <a:off x="5161372" y="991334"/>
          <a:ext cx="1655697" cy="1870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380"/>
              </a:lnTo>
              <a:lnTo>
                <a:pt x="1655697" y="1662380"/>
              </a:lnTo>
              <a:lnTo>
                <a:pt x="1655697" y="1870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52E06-1A43-4459-B1CC-3C71FB32A6F1}">
      <dsp:nvSpPr>
        <dsp:cNvPr id="0" name=""/>
        <dsp:cNvSpPr/>
      </dsp:nvSpPr>
      <dsp:spPr>
        <a:xfrm>
          <a:off x="3957674" y="991334"/>
          <a:ext cx="1203698" cy="1870561"/>
        </a:xfrm>
        <a:custGeom>
          <a:avLst/>
          <a:gdLst/>
          <a:ahLst/>
          <a:cxnLst/>
          <a:rect l="0" t="0" r="0" b="0"/>
          <a:pathLst>
            <a:path>
              <a:moveTo>
                <a:pt x="1203698" y="0"/>
              </a:moveTo>
              <a:lnTo>
                <a:pt x="1203698" y="1662380"/>
              </a:lnTo>
              <a:lnTo>
                <a:pt x="0" y="1662380"/>
              </a:lnTo>
              <a:lnTo>
                <a:pt x="0" y="1870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6DAA4-D3F7-4928-9E30-3D289901BA50}">
      <dsp:nvSpPr>
        <dsp:cNvPr id="0" name=""/>
        <dsp:cNvSpPr/>
      </dsp:nvSpPr>
      <dsp:spPr>
        <a:xfrm>
          <a:off x="1316351" y="991334"/>
          <a:ext cx="3845021" cy="1934075"/>
        </a:xfrm>
        <a:custGeom>
          <a:avLst/>
          <a:gdLst/>
          <a:ahLst/>
          <a:cxnLst/>
          <a:rect l="0" t="0" r="0" b="0"/>
          <a:pathLst>
            <a:path>
              <a:moveTo>
                <a:pt x="3845021" y="0"/>
              </a:moveTo>
              <a:lnTo>
                <a:pt x="3845021" y="1725895"/>
              </a:lnTo>
              <a:lnTo>
                <a:pt x="0" y="1725895"/>
              </a:lnTo>
              <a:lnTo>
                <a:pt x="0" y="19340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B1FF8-7562-49E4-968E-093A4E985C31}">
      <dsp:nvSpPr>
        <dsp:cNvPr id="0" name=""/>
        <dsp:cNvSpPr/>
      </dsp:nvSpPr>
      <dsp:spPr>
        <a:xfrm>
          <a:off x="4170038" y="0"/>
          <a:ext cx="1982669" cy="991334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/>
            </a:rPr>
            <a:t>শিক্ষনফল</a:t>
          </a:r>
          <a:endParaRPr lang="en-US" sz="2800" kern="1200" dirty="0">
            <a:solidFill>
              <a:schemeClr val="tx1"/>
            </a:solidFill>
            <a:latin typeface="NikoshBAN"/>
          </a:endParaRPr>
        </a:p>
      </dsp:txBody>
      <dsp:txXfrm>
        <a:off x="4170038" y="0"/>
        <a:ext cx="1982669" cy="991334"/>
      </dsp:txXfrm>
    </dsp:sp>
    <dsp:sp modelId="{D63CF91A-3A67-4521-A967-6C481D797B20}">
      <dsp:nvSpPr>
        <dsp:cNvPr id="0" name=""/>
        <dsp:cNvSpPr/>
      </dsp:nvSpPr>
      <dsp:spPr>
        <a:xfrm>
          <a:off x="177258" y="2925410"/>
          <a:ext cx="2278186" cy="1064188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solidFill>
              <a:schemeClr val="tx1"/>
            </a:solidFill>
            <a:latin typeface="NikoshBAN"/>
          </a:endParaRPr>
        </a:p>
      </dsp:txBody>
      <dsp:txXfrm>
        <a:off x="177258" y="2925410"/>
        <a:ext cx="2278186" cy="1064188"/>
      </dsp:txXfrm>
    </dsp:sp>
    <dsp:sp modelId="{6F7FF3AE-304B-4D28-A73C-BF86B9C8FB42}">
      <dsp:nvSpPr>
        <dsp:cNvPr id="0" name=""/>
        <dsp:cNvSpPr/>
      </dsp:nvSpPr>
      <dsp:spPr>
        <a:xfrm>
          <a:off x="2696557" y="2861895"/>
          <a:ext cx="2522233" cy="1155599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</a:endParaRPr>
        </a:p>
      </dsp:txBody>
      <dsp:txXfrm>
        <a:off x="2696557" y="2861895"/>
        <a:ext cx="2522233" cy="1155599"/>
      </dsp:txXfrm>
    </dsp:sp>
    <dsp:sp modelId="{C43C0893-254A-40A4-A839-DBC4454CE677}">
      <dsp:nvSpPr>
        <dsp:cNvPr id="0" name=""/>
        <dsp:cNvSpPr/>
      </dsp:nvSpPr>
      <dsp:spPr>
        <a:xfrm>
          <a:off x="5635151" y="2861895"/>
          <a:ext cx="2363837" cy="111998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5635151" y="2861895"/>
        <a:ext cx="2363837" cy="1119980"/>
      </dsp:txXfrm>
    </dsp:sp>
    <dsp:sp modelId="{5D1183CC-73EA-49CA-B321-9C391B7B904C}">
      <dsp:nvSpPr>
        <dsp:cNvPr id="0" name=""/>
        <dsp:cNvSpPr/>
      </dsp:nvSpPr>
      <dsp:spPr>
        <a:xfrm>
          <a:off x="2213420" y="1019232"/>
          <a:ext cx="2739771" cy="991334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এই পাঠ শেষে শিক্ষার্থীরা..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213420" y="1019232"/>
        <a:ext cx="2739771" cy="991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6B4FC-DB1C-4DAB-B5DD-9FB2446052B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9510C-64D3-41ED-B0F0-3C0921F87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1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9510C-64D3-41ED-B0F0-3C0921F87C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0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4262" y="-113461"/>
            <a:ext cx="9187876" cy="6858000"/>
            <a:chOff x="54262" y="-113461"/>
            <a:chExt cx="9187876" cy="6858000"/>
          </a:xfrm>
        </p:grpSpPr>
        <p:grpSp>
          <p:nvGrpSpPr>
            <p:cNvPr id="2" name="Group 1"/>
            <p:cNvGrpSpPr/>
            <p:nvPr/>
          </p:nvGrpSpPr>
          <p:grpSpPr>
            <a:xfrm>
              <a:off x="54262" y="-113461"/>
              <a:ext cx="9187876" cy="6858000"/>
              <a:chOff x="54262" y="-35143"/>
              <a:chExt cx="9187876" cy="68580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54262" y="-35143"/>
                <a:ext cx="9187876" cy="6858000"/>
              </a:xfrm>
              <a:custGeom>
                <a:avLst/>
                <a:gdLst>
                  <a:gd name="connsiteX0" fmla="*/ 0 w 9144000"/>
                  <a:gd name="connsiteY0" fmla="*/ 1143023 h 6858000"/>
                  <a:gd name="connsiteX1" fmla="*/ 1143023 w 9144000"/>
                  <a:gd name="connsiteY1" fmla="*/ 0 h 6858000"/>
                  <a:gd name="connsiteX2" fmla="*/ 8000977 w 9144000"/>
                  <a:gd name="connsiteY2" fmla="*/ 0 h 6858000"/>
                  <a:gd name="connsiteX3" fmla="*/ 9144000 w 9144000"/>
                  <a:gd name="connsiteY3" fmla="*/ 1143023 h 6858000"/>
                  <a:gd name="connsiteX4" fmla="*/ 9144000 w 9144000"/>
                  <a:gd name="connsiteY4" fmla="*/ 5714977 h 6858000"/>
                  <a:gd name="connsiteX5" fmla="*/ 8000977 w 9144000"/>
                  <a:gd name="connsiteY5" fmla="*/ 6858000 h 6858000"/>
                  <a:gd name="connsiteX6" fmla="*/ 1143023 w 9144000"/>
                  <a:gd name="connsiteY6" fmla="*/ 6858000 h 6858000"/>
                  <a:gd name="connsiteX7" fmla="*/ 0 w 9144000"/>
                  <a:gd name="connsiteY7" fmla="*/ 5714977 h 6858000"/>
                  <a:gd name="connsiteX8" fmla="*/ 0 w 9144000"/>
                  <a:gd name="connsiteY8" fmla="*/ 1143023 h 6858000"/>
                  <a:gd name="connsiteX0" fmla="*/ 0 w 9144000"/>
                  <a:gd name="connsiteY0" fmla="*/ 1143023 h 6858000"/>
                  <a:gd name="connsiteX1" fmla="*/ 1143023 w 9144000"/>
                  <a:gd name="connsiteY1" fmla="*/ 0 h 6858000"/>
                  <a:gd name="connsiteX2" fmla="*/ 8000977 w 9144000"/>
                  <a:gd name="connsiteY2" fmla="*/ 0 h 6858000"/>
                  <a:gd name="connsiteX3" fmla="*/ 9144000 w 9144000"/>
                  <a:gd name="connsiteY3" fmla="*/ 1143023 h 6858000"/>
                  <a:gd name="connsiteX4" fmla="*/ 9144000 w 9144000"/>
                  <a:gd name="connsiteY4" fmla="*/ 5714977 h 6858000"/>
                  <a:gd name="connsiteX5" fmla="*/ 8000977 w 9144000"/>
                  <a:gd name="connsiteY5" fmla="*/ 6858000 h 6858000"/>
                  <a:gd name="connsiteX6" fmla="*/ 1143023 w 9144000"/>
                  <a:gd name="connsiteY6" fmla="*/ 6858000 h 6858000"/>
                  <a:gd name="connsiteX7" fmla="*/ 0 w 9144000"/>
                  <a:gd name="connsiteY7" fmla="*/ 5714977 h 6858000"/>
                  <a:gd name="connsiteX8" fmla="*/ 0 w 9144000"/>
                  <a:gd name="connsiteY8" fmla="*/ 1143023 h 6858000"/>
                  <a:gd name="connsiteX0" fmla="*/ 0 w 9187876"/>
                  <a:gd name="connsiteY0" fmla="*/ 1143023 h 6858000"/>
                  <a:gd name="connsiteX1" fmla="*/ 1143023 w 9187876"/>
                  <a:gd name="connsiteY1" fmla="*/ 0 h 6858000"/>
                  <a:gd name="connsiteX2" fmla="*/ 8000977 w 9187876"/>
                  <a:gd name="connsiteY2" fmla="*/ 0 h 6858000"/>
                  <a:gd name="connsiteX3" fmla="*/ 9144000 w 9187876"/>
                  <a:gd name="connsiteY3" fmla="*/ 1143023 h 6858000"/>
                  <a:gd name="connsiteX4" fmla="*/ 9144000 w 9187876"/>
                  <a:gd name="connsiteY4" fmla="*/ 5714977 h 6858000"/>
                  <a:gd name="connsiteX5" fmla="*/ 8000977 w 9187876"/>
                  <a:gd name="connsiteY5" fmla="*/ 6858000 h 6858000"/>
                  <a:gd name="connsiteX6" fmla="*/ 1143023 w 9187876"/>
                  <a:gd name="connsiteY6" fmla="*/ 6858000 h 6858000"/>
                  <a:gd name="connsiteX7" fmla="*/ 0 w 9187876"/>
                  <a:gd name="connsiteY7" fmla="*/ 5714977 h 6858000"/>
                  <a:gd name="connsiteX8" fmla="*/ 0 w 9187876"/>
                  <a:gd name="connsiteY8" fmla="*/ 1143023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187876" h="6858000">
                    <a:moveTo>
                      <a:pt x="0" y="1143023"/>
                    </a:moveTo>
                    <a:cubicBezTo>
                      <a:pt x="0" y="511749"/>
                      <a:pt x="703478" y="1091381"/>
                      <a:pt x="1143023" y="0"/>
                    </a:cubicBezTo>
                    <a:lnTo>
                      <a:pt x="8000977" y="0"/>
                    </a:lnTo>
                    <a:cubicBezTo>
                      <a:pt x="8632251" y="0"/>
                      <a:pt x="9144000" y="511749"/>
                      <a:pt x="9144000" y="1143023"/>
                    </a:cubicBezTo>
                    <a:lnTo>
                      <a:pt x="9144000" y="5714977"/>
                    </a:lnTo>
                    <a:cubicBezTo>
                      <a:pt x="9144000" y="6346251"/>
                      <a:pt x="9531902" y="4675239"/>
                      <a:pt x="8000977" y="6858000"/>
                    </a:cubicBezTo>
                    <a:lnTo>
                      <a:pt x="1143023" y="6858000"/>
                    </a:lnTo>
                    <a:cubicBezTo>
                      <a:pt x="511749" y="6858000"/>
                      <a:pt x="0" y="6346251"/>
                      <a:pt x="0" y="5714977"/>
                    </a:cubicBezTo>
                    <a:lnTo>
                      <a:pt x="0" y="1143023"/>
                    </a:lnTo>
                    <a:close/>
                  </a:path>
                </a:pathLst>
              </a:custGeom>
              <a:ln w="76200"/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721262" y="269657"/>
                <a:ext cx="4267200" cy="923330"/>
              </a:xfrm>
              <a:prstGeom prst="rect">
                <a:avLst/>
              </a:prstGeom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57150"/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n>
                      <a:solidFill>
                        <a:schemeClr val="accent1">
                          <a:lumMod val="50000"/>
                        </a:schemeClr>
                      </a:solidFill>
                    </a:ln>
                    <a:latin typeface="NikoshBAN" pitchFamily="2" charset="0"/>
                    <a:cs typeface="NikoshBAN" pitchFamily="2" charset="0"/>
                  </a:rPr>
                  <a:t>মাল্টিমিডিয়া শ্রেনিতে স্বাগতম</a:t>
                </a:r>
              </a:p>
              <a:p>
                <a:endParaRPr lang="en-US" dirty="0"/>
              </a:p>
            </p:txBody>
          </p:sp>
          <p:pic>
            <p:nvPicPr>
              <p:cNvPr id="1026" name="Picture 2" descr="C:\Users\LAB\Desktop\mail\110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9472" y="1412657"/>
                <a:ext cx="7957456" cy="44561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4" descr="C:\Users\LAB\Desktop\flower\R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14" t="25274" r="870" b="29473"/>
              <a:stretch/>
            </p:blipFill>
            <p:spPr bwMode="auto">
              <a:xfrm>
                <a:off x="3102262" y="2726344"/>
                <a:ext cx="3200400" cy="15925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1400" y="-35143"/>
                <a:ext cx="1442875" cy="1482943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0884" y="2652384"/>
              <a:ext cx="1290475" cy="13263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42453127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916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90800" y="304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" pitchFamily="2" charset="0"/>
                <a:cs typeface="Nikosh" pitchFamily="2" charset="0"/>
              </a:rPr>
              <a:t>ইমেইল ঠিকানা খোলা :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365536"/>
            <a:ext cx="8370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ইন্টারনেট সংযুক্তের মাধ্যমে প্রথমেই সেবাদাতা সাইটি বেছেনিব যেমন – ইয়াহু - মেইল, জি-মেইল, হট-মেইল  ইত্যাদি যে কোন একটা । তারপর  নতুন  ইমেইল  খোলার জন্য  সাইন আপ বা </a:t>
            </a:r>
          </a:p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নিবন্ধন  করতে হবে  । তারপর  ফর্মপুরনের  মাধ্যমে  ID ও  Password  এর গোপনিয়তা  রাখতে হবে।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62000"/>
            <a:ext cx="60198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825" y="304800"/>
            <a:ext cx="1665298" cy="1711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807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98138" y="-33867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74638" y="609600"/>
            <a:ext cx="40386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জোড়ায় কাজ: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42672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কি কি ডিভাইস এর মাধ্যমে  ইমেইল খোলা যায়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? প্রতি দুইজনে -একজনের খাতায় লিখ।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D:\ICT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59844"/>
            <a:ext cx="2466975" cy="1847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77048"/>
            <a:ext cx="1665298" cy="1711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908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26324" y="0"/>
            <a:ext cx="9187876" cy="6816899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পদ্ধতি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048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পদ্ধতি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50304"/>
            <a:ext cx="2586633" cy="31550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110" y="1981200"/>
            <a:ext cx="2694779" cy="312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374" y="1981200"/>
            <a:ext cx="2629184" cy="3124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943" y="263699"/>
            <a:ext cx="1665298" cy="1711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257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5223"/>
            <a:ext cx="3733800" cy="21564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985987"/>
            <a:ext cx="4080463" cy="2089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466797" y="304800"/>
            <a:ext cx="3810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নিয়ম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066" y="4918501"/>
            <a:ext cx="8811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প্রথমে যে ডোমেন  এ তোমার  ইমেইল খুলছো তা Open  করে  সাইন ইন  করে  তার পর  User ID  &amp; Password দিলে   Compost   select  করে  প্রয়োজনীয় তথ্য দিয়ে  Sent করতে হবে।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987" y="304800"/>
            <a:ext cx="1442875" cy="14829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94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36238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উপস্থাপন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কর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8006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দল থেকে একজন করে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81000"/>
            <a:ext cx="3657600" cy="584775"/>
          </a:xfrm>
          <a:prstGeom prst="rect">
            <a:avLst/>
          </a:prstGeom>
          <a:ln w="57150">
            <a:solidFill>
              <a:srgbClr val="FFFF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দলীয় কাজ:</a:t>
            </a:r>
            <a:endParaRPr lang="en-US" sz="3200" dirty="0"/>
          </a:p>
        </p:txBody>
      </p:sp>
      <p:pic>
        <p:nvPicPr>
          <p:cNvPr id="6" name="Picture 2" descr="E:\j7\m.l pictu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6873" y="1752600"/>
            <a:ext cx="3236119" cy="2057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60218"/>
            <a:ext cx="1442875" cy="14829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982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পদ্ধতি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502356"/>
            <a:ext cx="3048000" cy="64633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ইমেইল কী</a:t>
            </a:r>
            <a:r>
              <a:rPr lang="en-US" sz="3200" dirty="0" smtClean="0"/>
              <a:t> </a:t>
            </a:r>
            <a:r>
              <a:rPr lang="en-US" sz="2000" dirty="0" smtClean="0"/>
              <a:t>?</a:t>
            </a:r>
          </a:p>
          <a:p>
            <a:r>
              <a:rPr lang="en-US" sz="2400" dirty="0" smtClean="0"/>
              <a:t>(ক) ইমারজেন্সি মেইল   (খ) ইলেকট্রিকাল  মেইল   (গ)ইঞ্জিনিয়ারিং মেইল  </a:t>
            </a:r>
            <a:r>
              <a:rPr lang="en-US" sz="2400" b="1" dirty="0" smtClean="0">
                <a:solidFill>
                  <a:srgbClr val="00B050"/>
                </a:solidFill>
                <a:sym typeface="Wingdings 2"/>
              </a:rPr>
              <a:t></a:t>
            </a:r>
            <a:r>
              <a:rPr lang="en-US" sz="2400" dirty="0" smtClean="0"/>
              <a:t>(ঘ)ইলেকট্রনিক মেইল</a:t>
            </a:r>
          </a:p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বাংলা  সার্চ ইঞ্জিন কোনটি </a:t>
            </a:r>
            <a:r>
              <a:rPr lang="en-US" sz="2000" dirty="0" smtClean="0"/>
              <a:t>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000" dirty="0" smtClean="0"/>
          </a:p>
          <a:p>
            <a:r>
              <a:rPr lang="en-US" sz="2400" dirty="0" smtClean="0"/>
              <a:t>(ক) রিং   (খ) গুগল   (গ)  ইয়াহু  </a:t>
            </a:r>
            <a:r>
              <a:rPr lang="en-US" sz="2400" b="1" dirty="0" smtClean="0">
                <a:solidFill>
                  <a:srgbClr val="00B050"/>
                </a:solidFill>
                <a:sym typeface="Wingdings 2"/>
              </a:rPr>
              <a:t></a:t>
            </a:r>
            <a:r>
              <a:rPr lang="en-US" sz="2400" dirty="0" smtClean="0"/>
              <a:t> (ঘ ) পিপিলিকা</a:t>
            </a:r>
          </a:p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ইমেল  পাসওয়ার্ড  কত  থেকে কত ডিজিটের মধ্যে থাকবে</a:t>
            </a:r>
            <a:r>
              <a:rPr lang="en-US" dirty="0" smtClean="0"/>
              <a:t>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r>
              <a:rPr lang="en-US" sz="2400" b="1" dirty="0">
                <a:solidFill>
                  <a:srgbClr val="00B050"/>
                </a:solidFill>
                <a:sym typeface="Wingdings 2"/>
              </a:rPr>
              <a:t></a:t>
            </a:r>
            <a:r>
              <a:rPr lang="en-US" sz="2400" dirty="0" smtClean="0"/>
              <a:t>(ক)৬থেকে ৩২ ডিজিট (খ) ৮থেকে </a:t>
            </a:r>
            <a:r>
              <a:rPr lang="en-US" sz="2400" dirty="0"/>
              <a:t>৩২ ডিজিট </a:t>
            </a:r>
            <a:r>
              <a:rPr lang="en-US" sz="2400" dirty="0" smtClean="0"/>
              <a:t>(গ)</a:t>
            </a:r>
            <a:r>
              <a:rPr lang="en-US" sz="2400" dirty="0"/>
              <a:t> ৯</a:t>
            </a:r>
            <a:r>
              <a:rPr lang="en-US" sz="2400" dirty="0" smtClean="0"/>
              <a:t>থেকে </a:t>
            </a:r>
            <a:r>
              <a:rPr lang="en-US" sz="2400" dirty="0"/>
              <a:t>৩২ ডিজিট </a:t>
            </a:r>
            <a:r>
              <a:rPr lang="en-US" sz="2400" dirty="0" smtClean="0"/>
              <a:t>(ঘ)</a:t>
            </a:r>
            <a:r>
              <a:rPr lang="en-US" sz="2400" dirty="0"/>
              <a:t> </a:t>
            </a:r>
            <a:r>
              <a:rPr lang="en-US" sz="2400" dirty="0" smtClean="0"/>
              <a:t>১০থেকে </a:t>
            </a:r>
            <a:r>
              <a:rPr lang="en-US" sz="2400" dirty="0"/>
              <a:t>৩২ ডিজিট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154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পদ্ধতি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0" y="400259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662" y="4632248"/>
            <a:ext cx="7073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বাড়ি থেকে লিখে নিয়ে আসবে।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C:\Users\User\Pictures\a17 sundor b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3844" y="1371600"/>
            <a:ext cx="4515784" cy="2768448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6541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LAB\Desktop\student\দহত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620000" cy="5707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98035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LAB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55589" y="3486039"/>
            <a:ext cx="5406743" cy="422775"/>
          </a:xfrm>
          <a:prstGeom prst="rect">
            <a:avLst/>
          </a:prstGeom>
          <a:noFill/>
          <a:ln w="1905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87876" cy="6858000"/>
            <a:chOff x="0" y="0"/>
            <a:chExt cx="9187876" cy="6858000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9187876" cy="6858000"/>
            </a:xfrm>
            <a:custGeom>
              <a:avLst/>
              <a:gdLst>
                <a:gd name="connsiteX0" fmla="*/ 0 w 9144000"/>
                <a:gd name="connsiteY0" fmla="*/ 1143023 h 6858000"/>
                <a:gd name="connsiteX1" fmla="*/ 1143023 w 9144000"/>
                <a:gd name="connsiteY1" fmla="*/ 0 h 6858000"/>
                <a:gd name="connsiteX2" fmla="*/ 8000977 w 9144000"/>
                <a:gd name="connsiteY2" fmla="*/ 0 h 6858000"/>
                <a:gd name="connsiteX3" fmla="*/ 9144000 w 9144000"/>
                <a:gd name="connsiteY3" fmla="*/ 1143023 h 6858000"/>
                <a:gd name="connsiteX4" fmla="*/ 9144000 w 9144000"/>
                <a:gd name="connsiteY4" fmla="*/ 5714977 h 6858000"/>
                <a:gd name="connsiteX5" fmla="*/ 8000977 w 9144000"/>
                <a:gd name="connsiteY5" fmla="*/ 6858000 h 6858000"/>
                <a:gd name="connsiteX6" fmla="*/ 1143023 w 9144000"/>
                <a:gd name="connsiteY6" fmla="*/ 6858000 h 6858000"/>
                <a:gd name="connsiteX7" fmla="*/ 0 w 9144000"/>
                <a:gd name="connsiteY7" fmla="*/ 5714977 h 6858000"/>
                <a:gd name="connsiteX8" fmla="*/ 0 w 9144000"/>
                <a:gd name="connsiteY8" fmla="*/ 1143023 h 6858000"/>
                <a:gd name="connsiteX0" fmla="*/ 0 w 9144000"/>
                <a:gd name="connsiteY0" fmla="*/ 1143023 h 6858000"/>
                <a:gd name="connsiteX1" fmla="*/ 1143023 w 9144000"/>
                <a:gd name="connsiteY1" fmla="*/ 0 h 6858000"/>
                <a:gd name="connsiteX2" fmla="*/ 8000977 w 9144000"/>
                <a:gd name="connsiteY2" fmla="*/ 0 h 6858000"/>
                <a:gd name="connsiteX3" fmla="*/ 9144000 w 9144000"/>
                <a:gd name="connsiteY3" fmla="*/ 1143023 h 6858000"/>
                <a:gd name="connsiteX4" fmla="*/ 9144000 w 9144000"/>
                <a:gd name="connsiteY4" fmla="*/ 5714977 h 6858000"/>
                <a:gd name="connsiteX5" fmla="*/ 8000977 w 9144000"/>
                <a:gd name="connsiteY5" fmla="*/ 6858000 h 6858000"/>
                <a:gd name="connsiteX6" fmla="*/ 1143023 w 9144000"/>
                <a:gd name="connsiteY6" fmla="*/ 6858000 h 6858000"/>
                <a:gd name="connsiteX7" fmla="*/ 0 w 9144000"/>
                <a:gd name="connsiteY7" fmla="*/ 5714977 h 6858000"/>
                <a:gd name="connsiteX8" fmla="*/ 0 w 9144000"/>
                <a:gd name="connsiteY8" fmla="*/ 1143023 h 6858000"/>
                <a:gd name="connsiteX0" fmla="*/ 0 w 9187876"/>
                <a:gd name="connsiteY0" fmla="*/ 1143023 h 6858000"/>
                <a:gd name="connsiteX1" fmla="*/ 1143023 w 9187876"/>
                <a:gd name="connsiteY1" fmla="*/ 0 h 6858000"/>
                <a:gd name="connsiteX2" fmla="*/ 8000977 w 9187876"/>
                <a:gd name="connsiteY2" fmla="*/ 0 h 6858000"/>
                <a:gd name="connsiteX3" fmla="*/ 9144000 w 9187876"/>
                <a:gd name="connsiteY3" fmla="*/ 1143023 h 6858000"/>
                <a:gd name="connsiteX4" fmla="*/ 9144000 w 9187876"/>
                <a:gd name="connsiteY4" fmla="*/ 5714977 h 6858000"/>
                <a:gd name="connsiteX5" fmla="*/ 8000977 w 9187876"/>
                <a:gd name="connsiteY5" fmla="*/ 6858000 h 6858000"/>
                <a:gd name="connsiteX6" fmla="*/ 1143023 w 9187876"/>
                <a:gd name="connsiteY6" fmla="*/ 6858000 h 6858000"/>
                <a:gd name="connsiteX7" fmla="*/ 0 w 9187876"/>
                <a:gd name="connsiteY7" fmla="*/ 5714977 h 6858000"/>
                <a:gd name="connsiteX8" fmla="*/ 0 w 9187876"/>
                <a:gd name="connsiteY8" fmla="*/ 114302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87876" h="6858000">
                  <a:moveTo>
                    <a:pt x="0" y="1143023"/>
                  </a:moveTo>
                  <a:cubicBezTo>
                    <a:pt x="0" y="511749"/>
                    <a:pt x="703478" y="1091381"/>
                    <a:pt x="1143023" y="0"/>
                  </a:cubicBezTo>
                  <a:lnTo>
                    <a:pt x="8000977" y="0"/>
                  </a:lnTo>
                  <a:cubicBezTo>
                    <a:pt x="8632251" y="0"/>
                    <a:pt x="9144000" y="511749"/>
                    <a:pt x="9144000" y="1143023"/>
                  </a:cubicBezTo>
                  <a:lnTo>
                    <a:pt x="9144000" y="5714977"/>
                  </a:lnTo>
                  <a:cubicBezTo>
                    <a:pt x="9144000" y="6346251"/>
                    <a:pt x="9531902" y="4675239"/>
                    <a:pt x="8000977" y="6858000"/>
                  </a:cubicBezTo>
                  <a:lnTo>
                    <a:pt x="1143023" y="6858000"/>
                  </a:lnTo>
                  <a:cubicBezTo>
                    <a:pt x="511749" y="6858000"/>
                    <a:pt x="0" y="6346251"/>
                    <a:pt x="0" y="5714977"/>
                  </a:cubicBezTo>
                  <a:lnTo>
                    <a:pt x="0" y="1143023"/>
                  </a:lnTo>
                  <a:close/>
                </a:path>
              </a:pathLst>
            </a:custGeom>
            <a:ln w="762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lowchart: Alternate Process 3"/>
            <p:cNvSpPr/>
            <p:nvPr/>
          </p:nvSpPr>
          <p:spPr>
            <a:xfrm>
              <a:off x="2209800" y="304800"/>
              <a:ext cx="4267200" cy="5334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FFFF0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14745" y="994056"/>
              <a:ext cx="3990109" cy="5075028"/>
              <a:chOff x="706582" y="1042552"/>
              <a:chExt cx="3990109" cy="5075028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706582" y="1042552"/>
                <a:ext cx="3810000" cy="4980709"/>
              </a:xfrm>
              <a:prstGeom prst="roundRect">
                <a:avLst/>
              </a:prstGeom>
              <a:solidFill>
                <a:schemeClr val="bg1"/>
              </a:solidFill>
              <a:ln w="38100"/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Picture 1" descr="C:\Users\BCS-Computer\Desktop\pictur\2017-01-27-12-02-42-279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51561" y="1295400"/>
                <a:ext cx="2232660" cy="2029691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</p:pic>
          <p:sp>
            <p:nvSpPr>
              <p:cNvPr id="10" name="TextBox 9"/>
              <p:cNvSpPr txBox="1"/>
              <p:nvPr/>
            </p:nvSpPr>
            <p:spPr>
              <a:xfrm>
                <a:off x="838201" y="3686145"/>
                <a:ext cx="3858490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400" b="1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সাদিয়া আফরিন</a:t>
                </a:r>
                <a:endParaRPr lang="en-US" sz="2400" b="1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000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সহকারী শিক্ষিকা</a:t>
                </a:r>
                <a:r>
                  <a:rPr lang="en-US" sz="2000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( আই.সি.টি)</a:t>
                </a:r>
                <a:endParaRPr lang="bn-BD" sz="2000" b="1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000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দৌলতপুর</a:t>
                </a:r>
                <a:r>
                  <a:rPr lang="bn-BD" sz="2400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 বহুমূথী উচ্চ বিদ্যালয়</a:t>
                </a:r>
                <a:endParaRPr lang="en-US" sz="2400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বেলকুচি,সিরাজগঞ্জ ।</a:t>
                </a:r>
                <a:endParaRPr lang="en-US" sz="2400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01726502038</a:t>
                </a:r>
              </a:p>
              <a:p>
                <a:pPr algn="ctr"/>
                <a:r>
                  <a:rPr lang="en-US" dirty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safrinmadha@gmail.com</a:t>
                </a:r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4972050" y="1188835"/>
              <a:ext cx="3810000" cy="4980709"/>
            </a:xfrm>
            <a:prstGeom prst="roundRect">
              <a:avLst/>
            </a:prstGeom>
            <a:solidFill>
              <a:schemeClr val="bg1"/>
            </a:solidFill>
            <a:ln w="38100"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bn-IN" sz="36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 ৮ম</a:t>
              </a:r>
            </a:p>
            <a:p>
              <a:pPr lvl="0" algn="ctr"/>
              <a:r>
                <a:rPr lang="bn-IN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তথ্য ও যোগাযোগ প্রযুক্তি </a:t>
              </a:r>
            </a:p>
            <a:p>
              <a:pPr lvl="0" algn="ctr"/>
              <a:r>
                <a:rPr lang="bn-IN" sz="32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অধ্যায়-৫</a:t>
              </a:r>
            </a:p>
            <a:p>
              <a:pPr lvl="0" algn="ctr"/>
              <a:r>
                <a:rPr lang="bn-IN" sz="32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পাঠ- ৬৯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6200" y="0"/>
              <a:ext cx="1138075" cy="116967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6758443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6215701"/>
              </p:ext>
            </p:extLst>
          </p:nvPr>
        </p:nvGraphicFramePr>
        <p:xfrm>
          <a:off x="914400" y="838200"/>
          <a:ext cx="7391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43400" y="3085010"/>
            <a:ext cx="1085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বার্তা</a:t>
            </a:r>
            <a:endParaRPr lang="en-US" sz="36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209800" y="38100"/>
            <a:ext cx="5181600" cy="533400"/>
          </a:xfrm>
          <a:prstGeom prst="flowChartAlternateProcess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ভালভাবে লক্ষ্য কর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442875" cy="14829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032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43876" y="31074"/>
            <a:ext cx="9187876" cy="6674526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2438400" y="381000"/>
            <a:ext cx="4419600" cy="769441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LAB\Desktop\mail\Ema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154" y="1549729"/>
            <a:ext cx="5981085" cy="3820691"/>
          </a:xfrm>
          <a:prstGeom prst="ellipse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8032" y="3733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itchFamily="34" charset="0"/>
              </a:rPr>
              <a:t>Mail</a:t>
            </a:r>
            <a:endParaRPr lang="en-US" sz="2400" dirty="0"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9499" y="226036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E</a:t>
            </a:r>
            <a:r>
              <a:rPr lang="en-US" sz="2800" dirty="0" smtClean="0">
                <a:latin typeface="Eras Bold ITC" pitchFamily="34" charset="0"/>
              </a:rPr>
              <a:t>-</a:t>
            </a:r>
            <a:endParaRPr lang="en-US" sz="2800" dirty="0">
              <a:latin typeface="Eras Bold ITC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26" y="-35143"/>
            <a:ext cx="1542050" cy="15848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731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29393" y="-15240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1387066"/>
              </p:ext>
            </p:extLst>
          </p:nvPr>
        </p:nvGraphicFramePr>
        <p:xfrm>
          <a:off x="685800" y="914400"/>
          <a:ext cx="800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4144297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মেইল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কী বলতে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্।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3898076"/>
            <a:ext cx="2057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খোলার নিয়ম বর্ণনা করতে পারবে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375161" y="4159686"/>
            <a:ext cx="200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 খোলার নিয়ম বর্ণনা করতে পারবে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978" y="-35143"/>
            <a:ext cx="1665298" cy="1711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206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85800" y="228600"/>
            <a:ext cx="8458200" cy="5128305"/>
            <a:chOff x="685800" y="228600"/>
            <a:chExt cx="8458200" cy="5128305"/>
          </a:xfrm>
        </p:grpSpPr>
        <p:pic>
          <p:nvPicPr>
            <p:cNvPr id="1026" name="Picture 2" descr="C:\Users\LAB\Desktop\mail\0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533400"/>
              <a:ext cx="6439626" cy="482350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8702" y="228600"/>
              <a:ext cx="1665298" cy="1711543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52604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916" y="112985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b="1" dirty="0"/>
              <a:t>ই</a:t>
            </a:r>
            <a:r>
              <a:rPr lang="as-IN" dirty="0"/>
              <a:t>-</a:t>
            </a:r>
            <a:r>
              <a:rPr lang="as-IN" b="1" dirty="0"/>
              <a:t>মেইল</a:t>
            </a:r>
            <a:r>
              <a:rPr lang="as-IN" dirty="0"/>
              <a:t>: কমপিউটার নেটওয়ার্কিং প্রক্রিয়ায় বিভিন্ন ধরনের তথ্যাবলী আদান- প্রদানের প্রক্রিয়াকেই </a:t>
            </a:r>
            <a:r>
              <a:rPr lang="as-IN" b="1" dirty="0"/>
              <a:t>ই</a:t>
            </a:r>
            <a:r>
              <a:rPr lang="as-IN" dirty="0"/>
              <a:t>-</a:t>
            </a:r>
            <a:r>
              <a:rPr lang="as-IN" b="1" dirty="0"/>
              <a:t>মেইল</a:t>
            </a:r>
            <a:r>
              <a:rPr lang="as-IN" dirty="0"/>
              <a:t> বলে|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60152" y="430982"/>
            <a:ext cx="8813244" cy="6314734"/>
            <a:chOff x="360152" y="430982"/>
            <a:chExt cx="8813244" cy="6314734"/>
          </a:xfrm>
        </p:grpSpPr>
        <p:sp>
          <p:nvSpPr>
            <p:cNvPr id="2" name="TextBox 1"/>
            <p:cNvSpPr txBox="1"/>
            <p:nvPr/>
          </p:nvSpPr>
          <p:spPr>
            <a:xfrm>
              <a:off x="360152" y="914400"/>
              <a:ext cx="7147946" cy="107721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200" dirty="0" smtClean="0"/>
                <a:t>এসো </a:t>
              </a:r>
              <a:r>
                <a:rPr lang="en-US" sz="3200" dirty="0"/>
                <a:t> </a:t>
              </a:r>
              <a:r>
                <a:rPr lang="en-US" sz="3200" dirty="0" smtClean="0"/>
                <a:t>আমরা ই-মেইল জানার আগে ইমেইল ও জি-মেইল  সম্পর্কে ভালভাবে জেনে নেই </a:t>
              </a:r>
              <a:r>
                <a:rPr lang="en-US" dirty="0" smtClean="0"/>
                <a:t>।</a:t>
              </a:r>
              <a:endParaRPr lang="en-US" sz="32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33284" y="2694989"/>
              <a:ext cx="7696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itchFamily="2" charset="2"/>
                <a:buChar char="q"/>
              </a:pPr>
              <a:r>
                <a:rPr lang="as-IN" sz="2800" b="1" dirty="0"/>
                <a:t>ই</a:t>
              </a:r>
              <a:r>
                <a:rPr lang="as-IN" sz="2800" dirty="0"/>
                <a:t>-</a:t>
              </a:r>
              <a:r>
                <a:rPr lang="as-IN" sz="2800" b="1" dirty="0"/>
                <a:t>মেইল</a:t>
              </a:r>
              <a:r>
                <a:rPr lang="as-IN" sz="2800" dirty="0"/>
                <a:t>: কমপিউটার নেটওয়ার্কিং প্রক্রিয়ায় বিভিন্ন ধরনের তথ্যাবলী আদান- প্রদানের প্রক্রিয়াকেই </a:t>
              </a:r>
              <a:r>
                <a:rPr lang="as-IN" sz="2800" b="1" dirty="0"/>
                <a:t>ই</a:t>
              </a:r>
              <a:r>
                <a:rPr lang="as-IN" sz="2800" dirty="0"/>
                <a:t>-</a:t>
              </a:r>
              <a:r>
                <a:rPr lang="as-IN" sz="2800" b="1" dirty="0"/>
                <a:t>মেইল</a:t>
              </a:r>
              <a:r>
                <a:rPr lang="as-IN" sz="2800" dirty="0"/>
                <a:t> বলে|</a:t>
              </a: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3957482"/>
              <a:ext cx="80010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itchFamily="2" charset="2"/>
                <a:buChar char="q"/>
              </a:pPr>
              <a:r>
                <a:rPr lang="as-IN" sz="2800" dirty="0" smtClean="0"/>
                <a:t>ই-মেইল, এছাড়াও </a:t>
              </a:r>
              <a:r>
                <a:rPr lang="as-IN" sz="2800" b="1" dirty="0" smtClean="0"/>
                <a:t>ইলেক্ট্রনিক মেইল</a:t>
              </a:r>
              <a:r>
                <a:rPr lang="as-IN" sz="2800" dirty="0" smtClean="0"/>
                <a:t> নামে পরিচিত, যোগাযোগের একটি ফর্ম যা কম্পিউটা</a:t>
              </a:r>
              <a:r>
                <a:rPr lang="en-US" sz="2800" dirty="0" smtClean="0"/>
                <a:t>রের মাধ্যমে</a:t>
              </a:r>
              <a:r>
                <a:rPr lang="as-IN" sz="2800" dirty="0" smtClean="0"/>
                <a:t>  বার্তা পাঠানো </a:t>
              </a:r>
              <a:r>
                <a:rPr lang="en-US" dirty="0" smtClean="0"/>
                <a:t>।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3284" y="5176056"/>
              <a:ext cx="7467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itchFamily="2" charset="2"/>
                <a:buChar char="v"/>
              </a:pPr>
              <a:r>
                <a:rPr lang="as-IN" sz="3200" b="1" dirty="0"/>
                <a:t>জিমেইল</a:t>
              </a:r>
              <a:r>
                <a:rPr lang="as-IN" sz="3200" dirty="0"/>
                <a:t> </a:t>
              </a:r>
              <a:r>
                <a:rPr lang="en-US" sz="3200" dirty="0"/>
                <a:t> </a:t>
              </a:r>
              <a:r>
                <a:rPr lang="as-IN" sz="3200" dirty="0"/>
                <a:t>হ'ল গুগল দ্বারা নির্মিত একটি </a:t>
              </a:r>
              <a:r>
                <a:rPr lang="as-IN" sz="3200" b="1" dirty="0"/>
                <a:t>ইমেল</a:t>
              </a:r>
              <a:r>
                <a:rPr lang="as-IN" sz="3200" dirty="0"/>
                <a:t> পরিষেবা</a:t>
              </a:r>
              <a:r>
                <a:rPr lang="en-US" sz="3200" dirty="0"/>
                <a:t> যা কোন  ডোমেইন এর মাধ্যমে প্রদান করা হয়</a:t>
              </a:r>
              <a:r>
                <a:rPr lang="en-US" dirty="0" smtClean="0"/>
                <a:t>। </a:t>
              </a:r>
              <a:r>
                <a:rPr lang="en-US" sz="3200" dirty="0" smtClean="0"/>
                <a:t>ডোমেইন </a:t>
              </a:r>
              <a:r>
                <a:rPr lang="en-US" sz="3200" dirty="0"/>
                <a:t>অর্থ স্থান বা ঠিকানা </a:t>
              </a:r>
              <a:r>
                <a:rPr lang="en-US" sz="2400" dirty="0"/>
                <a:t>।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8098" y="430982"/>
              <a:ext cx="1665298" cy="1711543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44342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67403" y="-4354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C:\Users\LAB\Desktop\একক কাজ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184" y="2209800"/>
            <a:ext cx="2225752" cy="14811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86849" y="564501"/>
            <a:ext cx="3657600" cy="584775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/>
              </a:rPr>
              <a:t>একক কাজ</a:t>
            </a:r>
            <a:endParaRPr lang="en-US" sz="3200" dirty="0">
              <a:latin typeface="NikoshB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0700" y="43434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কী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 নিজ নিজ খাতায় লিখ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93504"/>
            <a:ext cx="1665298" cy="1711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133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43876" y="0"/>
            <a:ext cx="9187876" cy="6858000"/>
          </a:xfrm>
          <a:custGeom>
            <a:avLst/>
            <a:gdLst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44000"/>
              <a:gd name="connsiteY0" fmla="*/ 1143023 h 6858000"/>
              <a:gd name="connsiteX1" fmla="*/ 1143023 w 9144000"/>
              <a:gd name="connsiteY1" fmla="*/ 0 h 6858000"/>
              <a:gd name="connsiteX2" fmla="*/ 8000977 w 9144000"/>
              <a:gd name="connsiteY2" fmla="*/ 0 h 6858000"/>
              <a:gd name="connsiteX3" fmla="*/ 9144000 w 9144000"/>
              <a:gd name="connsiteY3" fmla="*/ 1143023 h 6858000"/>
              <a:gd name="connsiteX4" fmla="*/ 9144000 w 9144000"/>
              <a:gd name="connsiteY4" fmla="*/ 5714977 h 6858000"/>
              <a:gd name="connsiteX5" fmla="*/ 8000977 w 9144000"/>
              <a:gd name="connsiteY5" fmla="*/ 6858000 h 6858000"/>
              <a:gd name="connsiteX6" fmla="*/ 1143023 w 9144000"/>
              <a:gd name="connsiteY6" fmla="*/ 6858000 h 6858000"/>
              <a:gd name="connsiteX7" fmla="*/ 0 w 9144000"/>
              <a:gd name="connsiteY7" fmla="*/ 5714977 h 6858000"/>
              <a:gd name="connsiteX8" fmla="*/ 0 w 9144000"/>
              <a:gd name="connsiteY8" fmla="*/ 1143023 h 6858000"/>
              <a:gd name="connsiteX0" fmla="*/ 0 w 9187876"/>
              <a:gd name="connsiteY0" fmla="*/ 1143023 h 6858000"/>
              <a:gd name="connsiteX1" fmla="*/ 1143023 w 9187876"/>
              <a:gd name="connsiteY1" fmla="*/ 0 h 6858000"/>
              <a:gd name="connsiteX2" fmla="*/ 8000977 w 9187876"/>
              <a:gd name="connsiteY2" fmla="*/ 0 h 6858000"/>
              <a:gd name="connsiteX3" fmla="*/ 9144000 w 9187876"/>
              <a:gd name="connsiteY3" fmla="*/ 1143023 h 6858000"/>
              <a:gd name="connsiteX4" fmla="*/ 9144000 w 9187876"/>
              <a:gd name="connsiteY4" fmla="*/ 5714977 h 6858000"/>
              <a:gd name="connsiteX5" fmla="*/ 8000977 w 9187876"/>
              <a:gd name="connsiteY5" fmla="*/ 6858000 h 6858000"/>
              <a:gd name="connsiteX6" fmla="*/ 1143023 w 9187876"/>
              <a:gd name="connsiteY6" fmla="*/ 6858000 h 6858000"/>
              <a:gd name="connsiteX7" fmla="*/ 0 w 9187876"/>
              <a:gd name="connsiteY7" fmla="*/ 5714977 h 6858000"/>
              <a:gd name="connsiteX8" fmla="*/ 0 w 9187876"/>
              <a:gd name="connsiteY8" fmla="*/ 11430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7876" h="6858000">
                <a:moveTo>
                  <a:pt x="0" y="1143023"/>
                </a:moveTo>
                <a:cubicBezTo>
                  <a:pt x="0" y="511749"/>
                  <a:pt x="703478" y="1091381"/>
                  <a:pt x="1143023" y="0"/>
                </a:cubicBezTo>
                <a:lnTo>
                  <a:pt x="8000977" y="0"/>
                </a:lnTo>
                <a:cubicBezTo>
                  <a:pt x="8632251" y="0"/>
                  <a:pt x="9144000" y="511749"/>
                  <a:pt x="9144000" y="1143023"/>
                </a:cubicBezTo>
                <a:lnTo>
                  <a:pt x="9144000" y="5714977"/>
                </a:lnTo>
                <a:cubicBezTo>
                  <a:pt x="9144000" y="6346251"/>
                  <a:pt x="9531902" y="4675239"/>
                  <a:pt x="8000977" y="6858000"/>
                </a:cubicBezTo>
                <a:lnTo>
                  <a:pt x="1143023" y="6858000"/>
                </a:lnTo>
                <a:cubicBezTo>
                  <a:pt x="511749" y="6858000"/>
                  <a:pt x="0" y="6346251"/>
                  <a:pt x="0" y="5714977"/>
                </a:cubicBezTo>
                <a:lnTo>
                  <a:pt x="0" y="1143023"/>
                </a:lnTo>
                <a:close/>
              </a:path>
            </a:pathLst>
          </a:custGeom>
          <a:ln w="762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3614738" cy="25146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277" y="1981200"/>
            <a:ext cx="3560475" cy="2480685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6937" y="349046"/>
            <a:ext cx="5334001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নিচের ছবিগুলো থেকে ভালভাবে যেনে নেই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546017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লেপটপ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4977" y="467895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ইমেল খোলার জন্য কম্পিউটার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ও মডেমের প্রয়োজন হয়, এ ছাড়াও মোবাইল  ফোনের মাধ্যমেও ইমেল খোলা যায়।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75" y="325493"/>
            <a:ext cx="1665298" cy="1711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498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363</Words>
  <Application>Microsoft Office PowerPoint</Application>
  <PresentationFormat>On-screen Show (4:3)</PresentationFormat>
  <Paragraphs>61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46</cp:revision>
  <dcterms:created xsi:type="dcterms:W3CDTF">2006-08-16T00:00:00Z</dcterms:created>
  <dcterms:modified xsi:type="dcterms:W3CDTF">2020-09-05T15:03:12Z</dcterms:modified>
</cp:coreProperties>
</file>