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2.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2" r:id="rId2"/>
    <p:sldId id="259" r:id="rId3"/>
    <p:sldId id="260" r:id="rId4"/>
    <p:sldId id="261" r:id="rId5"/>
    <p:sldId id="293" r:id="rId6"/>
    <p:sldId id="263" r:id="rId7"/>
    <p:sldId id="296" r:id="rId8"/>
    <p:sldId id="297" r:id="rId9"/>
    <p:sldId id="264" r:id="rId10"/>
    <p:sldId id="294" r:id="rId11"/>
    <p:sldId id="295" r:id="rId12"/>
    <p:sldId id="298" r:id="rId13"/>
    <p:sldId id="265" r:id="rId14"/>
    <p:sldId id="266" r:id="rId15"/>
    <p:sldId id="299" r:id="rId16"/>
    <p:sldId id="267" r:id="rId17"/>
    <p:sldId id="268" r:id="rId18"/>
    <p:sldId id="300" r:id="rId19"/>
    <p:sldId id="269" r:id="rId20"/>
    <p:sldId id="270" r:id="rId21"/>
    <p:sldId id="271" r:id="rId22"/>
    <p:sldId id="272" r:id="rId23"/>
    <p:sldId id="273" r:id="rId24"/>
    <p:sldId id="274"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1E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47C39-936A-4D38-93E5-E10BFAC443DA}" type="datetimeFigureOut">
              <a:rPr lang="en-US" smtClean="0"/>
              <a:t>9/4/2020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DB311-0558-4C2C-BDFD-ECA5C1529824}" type="slidenum">
              <a:rPr lang="en-US" smtClean="0"/>
              <a:t>‹#›</a:t>
            </a:fld>
            <a:endParaRPr lang="en-US"/>
          </a:p>
        </p:txBody>
      </p:sp>
    </p:spTree>
    <p:extLst>
      <p:ext uri="{BB962C8B-B14F-4D97-AF65-F5344CB8AC3E}">
        <p14:creationId xmlns:p14="http://schemas.microsoft.com/office/powerpoint/2010/main" val="376538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7DB311-0558-4C2C-BDFD-ECA5C1529824}" type="slidenum">
              <a:rPr lang="en-US" smtClean="0"/>
              <a:t>9</a:t>
            </a:fld>
            <a:endParaRPr lang="en-US"/>
          </a:p>
        </p:txBody>
      </p:sp>
    </p:spTree>
    <p:extLst>
      <p:ext uri="{BB962C8B-B14F-4D97-AF65-F5344CB8AC3E}">
        <p14:creationId xmlns:p14="http://schemas.microsoft.com/office/powerpoint/2010/main" val="379680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D68C97-103A-4BEE-B3C5-1DFB8E5727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50E86ED-CCA7-4621-88C8-F5083C39D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652CA11-CBD8-452D-8E7A-90F8D955D63D}"/>
              </a:ext>
            </a:extLst>
          </p:cNvPr>
          <p:cNvSpPr>
            <a:spLocks noGrp="1"/>
          </p:cNvSpPr>
          <p:nvPr>
            <p:ph type="dt" sz="half" idx="10"/>
          </p:nvPr>
        </p:nvSpPr>
        <p:spPr/>
        <p:txBody>
          <a:bodyPr/>
          <a:lstStyle/>
          <a:p>
            <a:fld id="{58F0C903-C7B1-4BA3-825C-627C44028F64}" type="datetimeFigureOut">
              <a:rPr lang="en-US" smtClean="0"/>
              <a:t>9/4/2020</a:t>
            </a:fld>
            <a:endParaRPr lang="en-US"/>
          </a:p>
        </p:txBody>
      </p:sp>
      <p:sp>
        <p:nvSpPr>
          <p:cNvPr id="5" name="Footer Placeholder 4">
            <a:extLst>
              <a:ext uri="{FF2B5EF4-FFF2-40B4-BE49-F238E27FC236}">
                <a16:creationId xmlns="" xmlns:a16="http://schemas.microsoft.com/office/drawing/2014/main" id="{B8415C6F-91C3-4736-AD08-E2D44AA5D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954F6FD-437F-45D6-BA5C-9CC46F3FD120}"/>
              </a:ext>
            </a:extLst>
          </p:cNvPr>
          <p:cNvSpPr>
            <a:spLocks noGrp="1"/>
          </p:cNvSpPr>
          <p:nvPr>
            <p:ph type="sldNum" sz="quarter" idx="12"/>
          </p:nvPr>
        </p:nvSpPr>
        <p:spPr/>
        <p:txBody>
          <a:bodyPr/>
          <a:lstStyle/>
          <a:p>
            <a:fld id="{88180F88-959F-4980-A03A-98393FDFEE3F}" type="slidenum">
              <a:rPr lang="en-US" smtClean="0"/>
              <a:t>‹#›</a:t>
            </a:fld>
            <a:endParaRPr lang="en-US"/>
          </a:p>
        </p:txBody>
      </p:sp>
    </p:spTree>
    <p:extLst>
      <p:ext uri="{BB962C8B-B14F-4D97-AF65-F5344CB8AC3E}">
        <p14:creationId xmlns:p14="http://schemas.microsoft.com/office/powerpoint/2010/main" val="4956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A66C1-EA26-4A6E-8D75-D2F809F354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36F3151-301A-4D73-8B59-89C45D47FF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6B32BEB-EEB9-420A-A282-4A8E3452F49E}"/>
              </a:ext>
            </a:extLst>
          </p:cNvPr>
          <p:cNvSpPr>
            <a:spLocks noGrp="1"/>
          </p:cNvSpPr>
          <p:nvPr>
            <p:ph type="dt" sz="half" idx="10"/>
          </p:nvPr>
        </p:nvSpPr>
        <p:spPr/>
        <p:txBody>
          <a:bodyPr/>
          <a:lstStyle/>
          <a:p>
            <a:fld id="{58F0C903-C7B1-4BA3-825C-627C44028F64}" type="datetimeFigureOut">
              <a:rPr lang="en-US" smtClean="0"/>
              <a:t>9/4/2020</a:t>
            </a:fld>
            <a:endParaRPr lang="en-US"/>
          </a:p>
        </p:txBody>
      </p:sp>
      <p:sp>
        <p:nvSpPr>
          <p:cNvPr id="5" name="Footer Placeholder 4">
            <a:extLst>
              <a:ext uri="{FF2B5EF4-FFF2-40B4-BE49-F238E27FC236}">
                <a16:creationId xmlns="" xmlns:a16="http://schemas.microsoft.com/office/drawing/2014/main" id="{571DC577-FB86-4007-9151-2EBA0FD94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F3CF1DF-E757-42D7-9EF1-94F4A68798E3}"/>
              </a:ext>
            </a:extLst>
          </p:cNvPr>
          <p:cNvSpPr>
            <a:spLocks noGrp="1"/>
          </p:cNvSpPr>
          <p:nvPr>
            <p:ph type="sldNum" sz="quarter" idx="12"/>
          </p:nvPr>
        </p:nvSpPr>
        <p:spPr/>
        <p:txBody>
          <a:bodyPr/>
          <a:lstStyle/>
          <a:p>
            <a:fld id="{88180F88-959F-4980-A03A-98393FDFEE3F}" type="slidenum">
              <a:rPr lang="en-US" smtClean="0"/>
              <a:t>‹#›</a:t>
            </a:fld>
            <a:endParaRPr lang="en-US"/>
          </a:p>
        </p:txBody>
      </p:sp>
    </p:spTree>
    <p:extLst>
      <p:ext uri="{BB962C8B-B14F-4D97-AF65-F5344CB8AC3E}">
        <p14:creationId xmlns:p14="http://schemas.microsoft.com/office/powerpoint/2010/main" val="1808461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DD4831C-14AE-4C11-81F3-FD01611AFF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FF6F086-063B-49ED-BD16-DE971B0D8F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420AE8-1EED-4DA5-96A7-1ADF15E2792D}"/>
              </a:ext>
            </a:extLst>
          </p:cNvPr>
          <p:cNvSpPr>
            <a:spLocks noGrp="1"/>
          </p:cNvSpPr>
          <p:nvPr>
            <p:ph type="dt" sz="half" idx="10"/>
          </p:nvPr>
        </p:nvSpPr>
        <p:spPr/>
        <p:txBody>
          <a:bodyPr/>
          <a:lstStyle/>
          <a:p>
            <a:fld id="{58F0C903-C7B1-4BA3-825C-627C44028F64}" type="datetimeFigureOut">
              <a:rPr lang="en-US" smtClean="0"/>
              <a:t>9/4/2020</a:t>
            </a:fld>
            <a:endParaRPr lang="en-US"/>
          </a:p>
        </p:txBody>
      </p:sp>
      <p:sp>
        <p:nvSpPr>
          <p:cNvPr id="5" name="Footer Placeholder 4">
            <a:extLst>
              <a:ext uri="{FF2B5EF4-FFF2-40B4-BE49-F238E27FC236}">
                <a16:creationId xmlns="" xmlns:a16="http://schemas.microsoft.com/office/drawing/2014/main" id="{1ADA36BD-415F-4CDE-8240-7F74A868B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8E63D08-2952-4FD6-B048-50F6AF56FEFA}"/>
              </a:ext>
            </a:extLst>
          </p:cNvPr>
          <p:cNvSpPr>
            <a:spLocks noGrp="1"/>
          </p:cNvSpPr>
          <p:nvPr>
            <p:ph type="sldNum" sz="quarter" idx="12"/>
          </p:nvPr>
        </p:nvSpPr>
        <p:spPr/>
        <p:txBody>
          <a:bodyPr/>
          <a:lstStyle/>
          <a:p>
            <a:fld id="{88180F88-959F-4980-A03A-98393FDFEE3F}" type="slidenum">
              <a:rPr lang="en-US" smtClean="0"/>
              <a:t>‹#›</a:t>
            </a:fld>
            <a:endParaRPr lang="en-US"/>
          </a:p>
        </p:txBody>
      </p:sp>
    </p:spTree>
    <p:extLst>
      <p:ext uri="{BB962C8B-B14F-4D97-AF65-F5344CB8AC3E}">
        <p14:creationId xmlns:p14="http://schemas.microsoft.com/office/powerpoint/2010/main" val="105599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16634C-6509-4008-8DDB-FA6D8096E1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9119CEC-864A-427D-B08A-08D9F7464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7CDD9FE-3DFA-4903-9E30-A4AE79D7956D}"/>
              </a:ext>
            </a:extLst>
          </p:cNvPr>
          <p:cNvSpPr>
            <a:spLocks noGrp="1"/>
          </p:cNvSpPr>
          <p:nvPr>
            <p:ph type="dt" sz="half" idx="10"/>
          </p:nvPr>
        </p:nvSpPr>
        <p:spPr/>
        <p:txBody>
          <a:bodyPr/>
          <a:lstStyle/>
          <a:p>
            <a:fld id="{58F0C903-C7B1-4BA3-825C-627C44028F64}" type="datetimeFigureOut">
              <a:rPr lang="en-US" smtClean="0"/>
              <a:t>9/4/2020</a:t>
            </a:fld>
            <a:endParaRPr lang="en-US"/>
          </a:p>
        </p:txBody>
      </p:sp>
      <p:sp>
        <p:nvSpPr>
          <p:cNvPr id="5" name="Footer Placeholder 4">
            <a:extLst>
              <a:ext uri="{FF2B5EF4-FFF2-40B4-BE49-F238E27FC236}">
                <a16:creationId xmlns="" xmlns:a16="http://schemas.microsoft.com/office/drawing/2014/main" id="{F5A4B35A-EAED-4673-A2DC-164EB1AE9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6E32D9F-08EA-41F0-9373-B689A18FF069}"/>
              </a:ext>
            </a:extLst>
          </p:cNvPr>
          <p:cNvSpPr>
            <a:spLocks noGrp="1"/>
          </p:cNvSpPr>
          <p:nvPr>
            <p:ph type="sldNum" sz="quarter" idx="12"/>
          </p:nvPr>
        </p:nvSpPr>
        <p:spPr/>
        <p:txBody>
          <a:bodyPr/>
          <a:lstStyle/>
          <a:p>
            <a:fld id="{88180F88-959F-4980-A03A-98393FDFEE3F}" type="slidenum">
              <a:rPr lang="en-US" smtClean="0"/>
              <a:t>‹#›</a:t>
            </a:fld>
            <a:endParaRPr lang="en-US"/>
          </a:p>
        </p:txBody>
      </p:sp>
    </p:spTree>
    <p:extLst>
      <p:ext uri="{BB962C8B-B14F-4D97-AF65-F5344CB8AC3E}">
        <p14:creationId xmlns:p14="http://schemas.microsoft.com/office/powerpoint/2010/main" val="252481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A875EF-8914-4746-AD46-42CE4DF20F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E73F07F-372C-4F55-A251-8994E107DC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9DCBF0E-2AAA-4128-8459-5F2CEF5EE27F}"/>
              </a:ext>
            </a:extLst>
          </p:cNvPr>
          <p:cNvSpPr>
            <a:spLocks noGrp="1"/>
          </p:cNvSpPr>
          <p:nvPr>
            <p:ph type="dt" sz="half" idx="10"/>
          </p:nvPr>
        </p:nvSpPr>
        <p:spPr/>
        <p:txBody>
          <a:bodyPr/>
          <a:lstStyle/>
          <a:p>
            <a:fld id="{58F0C903-C7B1-4BA3-825C-627C44028F64}" type="datetimeFigureOut">
              <a:rPr lang="en-US" smtClean="0"/>
              <a:t>9/4/2020</a:t>
            </a:fld>
            <a:endParaRPr lang="en-US"/>
          </a:p>
        </p:txBody>
      </p:sp>
      <p:sp>
        <p:nvSpPr>
          <p:cNvPr id="5" name="Footer Placeholder 4">
            <a:extLst>
              <a:ext uri="{FF2B5EF4-FFF2-40B4-BE49-F238E27FC236}">
                <a16:creationId xmlns="" xmlns:a16="http://schemas.microsoft.com/office/drawing/2014/main" id="{E7349C6C-56C4-4CF4-96DB-26DCF7CE9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A56DE98-9AB2-40A3-A8B0-18A690E6A452}"/>
              </a:ext>
            </a:extLst>
          </p:cNvPr>
          <p:cNvSpPr>
            <a:spLocks noGrp="1"/>
          </p:cNvSpPr>
          <p:nvPr>
            <p:ph type="sldNum" sz="quarter" idx="12"/>
          </p:nvPr>
        </p:nvSpPr>
        <p:spPr/>
        <p:txBody>
          <a:bodyPr/>
          <a:lstStyle/>
          <a:p>
            <a:fld id="{88180F88-959F-4980-A03A-98393FDFEE3F}" type="slidenum">
              <a:rPr lang="en-US" smtClean="0"/>
              <a:t>‹#›</a:t>
            </a:fld>
            <a:endParaRPr lang="en-US"/>
          </a:p>
        </p:txBody>
      </p:sp>
    </p:spTree>
    <p:extLst>
      <p:ext uri="{BB962C8B-B14F-4D97-AF65-F5344CB8AC3E}">
        <p14:creationId xmlns:p14="http://schemas.microsoft.com/office/powerpoint/2010/main" val="65107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747B41-3988-4AFF-B900-448E8595BF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AA74681-1864-4BEE-87C8-5B89D9E02B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A4674F8-7250-4D73-9B96-DC1B6359EE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C24B813-6EC2-4431-AE15-09EF21EC2D36}"/>
              </a:ext>
            </a:extLst>
          </p:cNvPr>
          <p:cNvSpPr>
            <a:spLocks noGrp="1"/>
          </p:cNvSpPr>
          <p:nvPr>
            <p:ph type="dt" sz="half" idx="10"/>
          </p:nvPr>
        </p:nvSpPr>
        <p:spPr/>
        <p:txBody>
          <a:bodyPr/>
          <a:lstStyle/>
          <a:p>
            <a:fld id="{58F0C903-C7B1-4BA3-825C-627C44028F64}" type="datetimeFigureOut">
              <a:rPr lang="en-US" smtClean="0"/>
              <a:t>9/4/2020</a:t>
            </a:fld>
            <a:endParaRPr lang="en-US"/>
          </a:p>
        </p:txBody>
      </p:sp>
      <p:sp>
        <p:nvSpPr>
          <p:cNvPr id="6" name="Footer Placeholder 5">
            <a:extLst>
              <a:ext uri="{FF2B5EF4-FFF2-40B4-BE49-F238E27FC236}">
                <a16:creationId xmlns="" xmlns:a16="http://schemas.microsoft.com/office/drawing/2014/main" id="{180E7E68-7DEF-4A06-BE84-CF6CF5DC8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E4A7615-69D9-45F1-BC98-B4AA2B329E0D}"/>
              </a:ext>
            </a:extLst>
          </p:cNvPr>
          <p:cNvSpPr>
            <a:spLocks noGrp="1"/>
          </p:cNvSpPr>
          <p:nvPr>
            <p:ph type="sldNum" sz="quarter" idx="12"/>
          </p:nvPr>
        </p:nvSpPr>
        <p:spPr/>
        <p:txBody>
          <a:bodyPr/>
          <a:lstStyle/>
          <a:p>
            <a:fld id="{88180F88-959F-4980-A03A-98393FDFEE3F}" type="slidenum">
              <a:rPr lang="en-US" smtClean="0"/>
              <a:t>‹#›</a:t>
            </a:fld>
            <a:endParaRPr lang="en-US"/>
          </a:p>
        </p:txBody>
      </p:sp>
    </p:spTree>
    <p:extLst>
      <p:ext uri="{BB962C8B-B14F-4D97-AF65-F5344CB8AC3E}">
        <p14:creationId xmlns:p14="http://schemas.microsoft.com/office/powerpoint/2010/main" val="146735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D0FEBF-181E-4948-8E19-DA2D44B98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606D62E-3E5B-48B8-8F1E-DB7572FB34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2B90846-A07C-479F-B2C8-8B1FABEAB8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F442A3C-9C4A-4776-8223-28A0DAAED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A6B5D4A-85BE-44EE-B262-A96BB16CA2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E465E04-474D-4118-9196-E46CA94D1854}"/>
              </a:ext>
            </a:extLst>
          </p:cNvPr>
          <p:cNvSpPr>
            <a:spLocks noGrp="1"/>
          </p:cNvSpPr>
          <p:nvPr>
            <p:ph type="dt" sz="half" idx="10"/>
          </p:nvPr>
        </p:nvSpPr>
        <p:spPr/>
        <p:txBody>
          <a:bodyPr/>
          <a:lstStyle/>
          <a:p>
            <a:fld id="{58F0C903-C7B1-4BA3-825C-627C44028F64}" type="datetimeFigureOut">
              <a:rPr lang="en-US" smtClean="0"/>
              <a:t>9/4/2020</a:t>
            </a:fld>
            <a:endParaRPr lang="en-US"/>
          </a:p>
        </p:txBody>
      </p:sp>
      <p:sp>
        <p:nvSpPr>
          <p:cNvPr id="8" name="Footer Placeholder 7">
            <a:extLst>
              <a:ext uri="{FF2B5EF4-FFF2-40B4-BE49-F238E27FC236}">
                <a16:creationId xmlns="" xmlns:a16="http://schemas.microsoft.com/office/drawing/2014/main" id="{E61C4E16-0799-42C6-BF43-8D73D0DD6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A9F71DB-CECD-415C-844A-E3FAF2DCE17D}"/>
              </a:ext>
            </a:extLst>
          </p:cNvPr>
          <p:cNvSpPr>
            <a:spLocks noGrp="1"/>
          </p:cNvSpPr>
          <p:nvPr>
            <p:ph type="sldNum" sz="quarter" idx="12"/>
          </p:nvPr>
        </p:nvSpPr>
        <p:spPr/>
        <p:txBody>
          <a:bodyPr/>
          <a:lstStyle/>
          <a:p>
            <a:fld id="{88180F88-959F-4980-A03A-98393FDFEE3F}" type="slidenum">
              <a:rPr lang="en-US" smtClean="0"/>
              <a:t>‹#›</a:t>
            </a:fld>
            <a:endParaRPr lang="en-US"/>
          </a:p>
        </p:txBody>
      </p:sp>
    </p:spTree>
    <p:extLst>
      <p:ext uri="{BB962C8B-B14F-4D97-AF65-F5344CB8AC3E}">
        <p14:creationId xmlns:p14="http://schemas.microsoft.com/office/powerpoint/2010/main" val="130587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C7214F-522C-45CF-BE2E-B3DCCAC596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0D90CA1-9ABD-4AF8-8EB7-5B828CAFCC3C}"/>
              </a:ext>
            </a:extLst>
          </p:cNvPr>
          <p:cNvSpPr>
            <a:spLocks noGrp="1"/>
          </p:cNvSpPr>
          <p:nvPr>
            <p:ph type="dt" sz="half" idx="10"/>
          </p:nvPr>
        </p:nvSpPr>
        <p:spPr/>
        <p:txBody>
          <a:bodyPr/>
          <a:lstStyle/>
          <a:p>
            <a:fld id="{58F0C903-C7B1-4BA3-825C-627C44028F64}" type="datetimeFigureOut">
              <a:rPr lang="en-US" smtClean="0"/>
              <a:t>9/4/2020</a:t>
            </a:fld>
            <a:endParaRPr lang="en-US"/>
          </a:p>
        </p:txBody>
      </p:sp>
      <p:sp>
        <p:nvSpPr>
          <p:cNvPr id="4" name="Footer Placeholder 3">
            <a:extLst>
              <a:ext uri="{FF2B5EF4-FFF2-40B4-BE49-F238E27FC236}">
                <a16:creationId xmlns="" xmlns:a16="http://schemas.microsoft.com/office/drawing/2014/main" id="{898EBFDB-169E-448F-BDFF-1312EB02DE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3423F3B-B3E0-4F75-8BE3-AAD64504A662}"/>
              </a:ext>
            </a:extLst>
          </p:cNvPr>
          <p:cNvSpPr>
            <a:spLocks noGrp="1"/>
          </p:cNvSpPr>
          <p:nvPr>
            <p:ph type="sldNum" sz="quarter" idx="12"/>
          </p:nvPr>
        </p:nvSpPr>
        <p:spPr/>
        <p:txBody>
          <a:bodyPr/>
          <a:lstStyle/>
          <a:p>
            <a:fld id="{88180F88-959F-4980-A03A-98393FDFEE3F}" type="slidenum">
              <a:rPr lang="en-US" smtClean="0"/>
              <a:t>‹#›</a:t>
            </a:fld>
            <a:endParaRPr lang="en-US"/>
          </a:p>
        </p:txBody>
      </p:sp>
    </p:spTree>
    <p:extLst>
      <p:ext uri="{BB962C8B-B14F-4D97-AF65-F5344CB8AC3E}">
        <p14:creationId xmlns:p14="http://schemas.microsoft.com/office/powerpoint/2010/main" val="165342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D88E7C1-8B13-4852-B71F-9EAFB7E762BC}"/>
              </a:ext>
            </a:extLst>
          </p:cNvPr>
          <p:cNvSpPr>
            <a:spLocks noGrp="1"/>
          </p:cNvSpPr>
          <p:nvPr>
            <p:ph type="dt" sz="half" idx="10"/>
          </p:nvPr>
        </p:nvSpPr>
        <p:spPr/>
        <p:txBody>
          <a:bodyPr/>
          <a:lstStyle/>
          <a:p>
            <a:fld id="{58F0C903-C7B1-4BA3-825C-627C44028F64}" type="datetimeFigureOut">
              <a:rPr lang="en-US" smtClean="0"/>
              <a:t>9/4/2020</a:t>
            </a:fld>
            <a:endParaRPr lang="en-US"/>
          </a:p>
        </p:txBody>
      </p:sp>
      <p:sp>
        <p:nvSpPr>
          <p:cNvPr id="3" name="Footer Placeholder 2">
            <a:extLst>
              <a:ext uri="{FF2B5EF4-FFF2-40B4-BE49-F238E27FC236}">
                <a16:creationId xmlns="" xmlns:a16="http://schemas.microsoft.com/office/drawing/2014/main" id="{234AEB35-0245-4D34-954E-5FEA56C238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1CB22C3-05ED-48B9-85F6-B77F8609AC0A}"/>
              </a:ext>
            </a:extLst>
          </p:cNvPr>
          <p:cNvSpPr>
            <a:spLocks noGrp="1"/>
          </p:cNvSpPr>
          <p:nvPr>
            <p:ph type="sldNum" sz="quarter" idx="12"/>
          </p:nvPr>
        </p:nvSpPr>
        <p:spPr/>
        <p:txBody>
          <a:bodyPr/>
          <a:lstStyle/>
          <a:p>
            <a:fld id="{88180F88-959F-4980-A03A-98393FDFEE3F}" type="slidenum">
              <a:rPr lang="en-US" smtClean="0"/>
              <a:t>‹#›</a:t>
            </a:fld>
            <a:endParaRPr lang="en-US"/>
          </a:p>
        </p:txBody>
      </p:sp>
    </p:spTree>
    <p:extLst>
      <p:ext uri="{BB962C8B-B14F-4D97-AF65-F5344CB8AC3E}">
        <p14:creationId xmlns:p14="http://schemas.microsoft.com/office/powerpoint/2010/main" val="1004742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1DFF06-CB81-4A17-A84C-3F86D1AA7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1EDF2D8-9901-4C3E-B597-413D70AD12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B71B96A-653B-4FA9-BE23-9B99CFFD1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3C87BF6-900F-4236-BA4B-2CDAF5E3935F}"/>
              </a:ext>
            </a:extLst>
          </p:cNvPr>
          <p:cNvSpPr>
            <a:spLocks noGrp="1"/>
          </p:cNvSpPr>
          <p:nvPr>
            <p:ph type="dt" sz="half" idx="10"/>
          </p:nvPr>
        </p:nvSpPr>
        <p:spPr/>
        <p:txBody>
          <a:bodyPr/>
          <a:lstStyle/>
          <a:p>
            <a:fld id="{58F0C903-C7B1-4BA3-825C-627C44028F64}" type="datetimeFigureOut">
              <a:rPr lang="en-US" smtClean="0"/>
              <a:t>9/4/2020</a:t>
            </a:fld>
            <a:endParaRPr lang="en-US"/>
          </a:p>
        </p:txBody>
      </p:sp>
      <p:sp>
        <p:nvSpPr>
          <p:cNvPr id="6" name="Footer Placeholder 5">
            <a:extLst>
              <a:ext uri="{FF2B5EF4-FFF2-40B4-BE49-F238E27FC236}">
                <a16:creationId xmlns="" xmlns:a16="http://schemas.microsoft.com/office/drawing/2014/main" id="{6D8672DF-24FB-47A7-B471-5A3EAB0E0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8B58EDD-B68F-4D4C-AE1B-EE1604FE3CB1}"/>
              </a:ext>
            </a:extLst>
          </p:cNvPr>
          <p:cNvSpPr>
            <a:spLocks noGrp="1"/>
          </p:cNvSpPr>
          <p:nvPr>
            <p:ph type="sldNum" sz="quarter" idx="12"/>
          </p:nvPr>
        </p:nvSpPr>
        <p:spPr/>
        <p:txBody>
          <a:bodyPr/>
          <a:lstStyle/>
          <a:p>
            <a:fld id="{88180F88-959F-4980-A03A-98393FDFEE3F}" type="slidenum">
              <a:rPr lang="en-US" smtClean="0"/>
              <a:t>‹#›</a:t>
            </a:fld>
            <a:endParaRPr lang="en-US"/>
          </a:p>
        </p:txBody>
      </p:sp>
    </p:spTree>
    <p:extLst>
      <p:ext uri="{BB962C8B-B14F-4D97-AF65-F5344CB8AC3E}">
        <p14:creationId xmlns:p14="http://schemas.microsoft.com/office/powerpoint/2010/main" val="148484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8362DD-0EF4-4D96-AA4F-DB32ED5E22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2CE2060-70EC-4CD3-831F-321A83E42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0D740AD-3F43-4CC7-B057-7E85F1E24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A2993DC-FA7C-4879-9F3E-5273ED87E3BF}"/>
              </a:ext>
            </a:extLst>
          </p:cNvPr>
          <p:cNvSpPr>
            <a:spLocks noGrp="1"/>
          </p:cNvSpPr>
          <p:nvPr>
            <p:ph type="dt" sz="half" idx="10"/>
          </p:nvPr>
        </p:nvSpPr>
        <p:spPr/>
        <p:txBody>
          <a:bodyPr/>
          <a:lstStyle/>
          <a:p>
            <a:fld id="{58F0C903-C7B1-4BA3-825C-627C44028F64}" type="datetimeFigureOut">
              <a:rPr lang="en-US" smtClean="0"/>
              <a:t>9/4/2020</a:t>
            </a:fld>
            <a:endParaRPr lang="en-US"/>
          </a:p>
        </p:txBody>
      </p:sp>
      <p:sp>
        <p:nvSpPr>
          <p:cNvPr id="6" name="Footer Placeholder 5">
            <a:extLst>
              <a:ext uri="{FF2B5EF4-FFF2-40B4-BE49-F238E27FC236}">
                <a16:creationId xmlns="" xmlns:a16="http://schemas.microsoft.com/office/drawing/2014/main" id="{83EE0A38-AF0E-4EC7-9C5E-D28FADAE1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AF5AF22-9F6E-4D19-8B0C-0BD97252AB5C}"/>
              </a:ext>
            </a:extLst>
          </p:cNvPr>
          <p:cNvSpPr>
            <a:spLocks noGrp="1"/>
          </p:cNvSpPr>
          <p:nvPr>
            <p:ph type="sldNum" sz="quarter" idx="12"/>
          </p:nvPr>
        </p:nvSpPr>
        <p:spPr/>
        <p:txBody>
          <a:bodyPr/>
          <a:lstStyle/>
          <a:p>
            <a:fld id="{88180F88-959F-4980-A03A-98393FDFEE3F}" type="slidenum">
              <a:rPr lang="en-US" smtClean="0"/>
              <a:t>‹#›</a:t>
            </a:fld>
            <a:endParaRPr lang="en-US"/>
          </a:p>
        </p:txBody>
      </p:sp>
    </p:spTree>
    <p:extLst>
      <p:ext uri="{BB962C8B-B14F-4D97-AF65-F5344CB8AC3E}">
        <p14:creationId xmlns:p14="http://schemas.microsoft.com/office/powerpoint/2010/main" val="301139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9905639-B24C-4BF1-B9AE-686834EB23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C77A0EA-AE4A-4A7A-A93F-8EEC17E884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02B045C-2D90-470E-A3EE-F9395C6D1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0C903-C7B1-4BA3-825C-627C44028F64}" type="datetimeFigureOut">
              <a:rPr lang="en-US" smtClean="0"/>
              <a:t>9/4/2020</a:t>
            </a:fld>
            <a:endParaRPr lang="en-US"/>
          </a:p>
        </p:txBody>
      </p:sp>
      <p:sp>
        <p:nvSpPr>
          <p:cNvPr id="5" name="Footer Placeholder 4">
            <a:extLst>
              <a:ext uri="{FF2B5EF4-FFF2-40B4-BE49-F238E27FC236}">
                <a16:creationId xmlns="" xmlns:a16="http://schemas.microsoft.com/office/drawing/2014/main" id="{1FDBCF7A-C095-47A3-8148-D25FC14C2A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91428B1-DC66-46D9-BD78-5C290F3A50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80F88-959F-4980-A03A-98393FDFEE3F}" type="slidenum">
              <a:rPr lang="en-US" smtClean="0"/>
              <a:t>‹#›</a:t>
            </a:fld>
            <a:endParaRPr lang="en-US"/>
          </a:p>
        </p:txBody>
      </p:sp>
    </p:spTree>
    <p:extLst>
      <p:ext uri="{BB962C8B-B14F-4D97-AF65-F5344CB8AC3E}">
        <p14:creationId xmlns:p14="http://schemas.microsoft.com/office/powerpoint/2010/main" val="2508186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4.jpg"/><Relationship Id="rId3" Type="http://schemas.openxmlformats.org/officeDocument/2006/relationships/image" Target="../media/image18.jpg"/><Relationship Id="rId7" Type="http://schemas.openxmlformats.org/officeDocument/2006/relationships/image" Target="../media/image22.jpg"/><Relationship Id="rId12" Type="http://schemas.openxmlformats.org/officeDocument/2006/relationships/image" Target="../media/image13.jp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g"/><Relationship Id="rId11" Type="http://schemas.openxmlformats.org/officeDocument/2006/relationships/image" Target="../media/image12.jpg"/><Relationship Id="rId5" Type="http://schemas.openxmlformats.org/officeDocument/2006/relationships/image" Target="../media/image20.jpg"/><Relationship Id="rId10" Type="http://schemas.openxmlformats.org/officeDocument/2006/relationships/image" Target="../media/image24.jpg"/><Relationship Id="rId4" Type="http://schemas.openxmlformats.org/officeDocument/2006/relationships/image" Target="../media/image19.jp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hyperlink" Target="mailto:azizul.nk@gmail.com"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3.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0.png"/><Relationship Id="rId4" Type="http://schemas.openxmlformats.org/officeDocument/2006/relationships/image" Target="../media/image19.png"/><Relationship Id="rId9" Type="http://schemas.openxmlformats.org/officeDocument/2006/relationships/image" Target="../media/image24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gif"/><Relationship Id="rId5" Type="http://schemas.openxmlformats.org/officeDocument/2006/relationships/image" Target="../media/image2.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orded Sound">
            <a:hlinkClick r:id="" action="ppaction://media"/>
            <a:extLst>
              <a:ext uri="{FF2B5EF4-FFF2-40B4-BE49-F238E27FC236}">
                <a16:creationId xmlns="" xmlns:a16="http://schemas.microsoft.com/office/drawing/2014/main" id="{2E8B5D78-48D3-49CA-A3CC-4CE0F789380B}"/>
              </a:ext>
            </a:extLst>
          </p:cNvPr>
          <p:cNvPicPr>
            <a:picLocks noChangeAspect="1"/>
          </p:cNvPicPr>
          <p:nvPr>
            <a:audioFile r:link="rId1"/>
            <p:extLst>
              <p:ext uri="{DAA4B4D4-6D71-4841-9C94-3DE7FCFB9230}">
                <p14:media xmlns:p14="http://schemas.microsoft.com/office/powerpoint/2010/main" r:embed="rId2">
                  <p14:trim st="2231" end="2442.1428"/>
                </p14:media>
              </p:ext>
            </p:extLst>
          </p:nvPr>
        </p:nvPicPr>
        <p:blipFill>
          <a:blip r:embed="rId4"/>
          <a:stretch>
            <a:fillRect/>
          </a:stretch>
        </p:blipFill>
        <p:spPr>
          <a:xfrm>
            <a:off x="5439637" y="3073518"/>
            <a:ext cx="609600" cy="609600"/>
          </a:xfrm>
          <a:prstGeom prst="rect">
            <a:avLst/>
          </a:prstGeom>
        </p:spPr>
      </p:pic>
      <p:pic>
        <p:nvPicPr>
          <p:cNvPr id="4" name="Picture 3">
            <a:extLst>
              <a:ext uri="{FF2B5EF4-FFF2-40B4-BE49-F238E27FC236}">
                <a16:creationId xmlns="" xmlns:a16="http://schemas.microsoft.com/office/drawing/2014/main" id="{0C32666F-EAC8-45CD-9BD2-516ED55602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032" y="360608"/>
            <a:ext cx="11370166" cy="6132920"/>
          </a:xfrm>
          <a:prstGeom prst="rect">
            <a:avLst/>
          </a:prstGeom>
          <a:ln w="76200">
            <a:solidFill>
              <a:srgbClr val="AF1191"/>
            </a:solidFill>
          </a:ln>
        </p:spPr>
      </p:pic>
      <p:sp>
        <p:nvSpPr>
          <p:cNvPr id="2" name="TextBox 1">
            <a:extLst>
              <a:ext uri="{FF2B5EF4-FFF2-40B4-BE49-F238E27FC236}">
                <a16:creationId xmlns="" xmlns:a16="http://schemas.microsoft.com/office/drawing/2014/main" id="{3D4EC1F6-439D-4825-80F2-9BD7541EA4EF}"/>
              </a:ext>
            </a:extLst>
          </p:cNvPr>
          <p:cNvSpPr txBox="1"/>
          <p:nvPr/>
        </p:nvSpPr>
        <p:spPr>
          <a:xfrm>
            <a:off x="422032" y="545911"/>
            <a:ext cx="11127544" cy="5751166"/>
          </a:xfrm>
          <a:prstGeom prst="rect">
            <a:avLst/>
          </a:prstGeom>
          <a:noFill/>
        </p:spPr>
        <p:txBody>
          <a:bodyPr wrap="square" rtlCol="0">
            <a:prstTxWarp prst="textWave1">
              <a:avLst/>
            </a:prstTxWarp>
            <a:spAutoFit/>
            <a:scene3d>
              <a:camera prst="orthographicFront"/>
              <a:lightRig rig="threePt" dir="t"/>
            </a:scene3d>
            <a:sp3d extrusionH="57150">
              <a:bevelT w="82550" h="38100" prst="coolSlant"/>
            </a:sp3d>
          </a:bodyPr>
          <a:lstStyle/>
          <a:p>
            <a:r>
              <a:rPr lang="en-US" sz="8800" dirty="0">
                <a:solidFill>
                  <a:srgbClr val="FFFF00"/>
                </a:solidFill>
                <a:effectLst>
                  <a:outerShdw blurRad="50800" dist="38100" dir="10800000" algn="r" rotWithShape="0">
                    <a:prstClr val="black">
                      <a:alpha val="40000"/>
                    </a:prstClr>
                  </a:outerShdw>
                </a:effectLst>
              </a:rPr>
              <a:t>Welcome </a:t>
            </a:r>
          </a:p>
        </p:txBody>
      </p:sp>
    </p:spTree>
    <p:extLst>
      <p:ext uri="{BB962C8B-B14F-4D97-AF65-F5344CB8AC3E}">
        <p14:creationId xmlns:p14="http://schemas.microsoft.com/office/powerpoint/2010/main" val="219648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44" fill="hold"/>
                                        <p:tgtEl>
                                          <p:spTgt spid="3"/>
                                        </p:tgtEl>
                                      </p:cBhvr>
                                    </p:cmd>
                                  </p:childTnLst>
                                </p:cTn>
                              </p:par>
                            </p:childTnLst>
                          </p:cTn>
                        </p:par>
                        <p:par>
                          <p:cTn id="7" fill="hold">
                            <p:stCondLst>
                              <p:cond delay="1644"/>
                            </p:stCondLst>
                            <p:childTnLst>
                              <p:par>
                                <p:cTn id="8" presetID="42"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3"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6D13A98-E400-44DD-8F65-F4FB9B9D5C92}"/>
              </a:ext>
            </a:extLst>
          </p:cNvPr>
          <p:cNvSpPr txBox="1"/>
          <p:nvPr/>
        </p:nvSpPr>
        <p:spPr>
          <a:xfrm>
            <a:off x="379829" y="309490"/>
            <a:ext cx="11380762" cy="6245944"/>
          </a:xfrm>
          <a:prstGeom prst="rect">
            <a:avLst/>
          </a:prstGeom>
          <a:noFill/>
        </p:spPr>
        <p:txBody>
          <a:bodyPr wrap="square">
            <a:prstTxWarp prst="textPlain">
              <a:avLst/>
            </a:prstTxWarp>
            <a:spAutoFit/>
          </a:bodyPr>
          <a:lstStyle/>
          <a:p>
            <a:r>
              <a:rPr lang="en-US" sz="2400" b="0" i="0" dirty="0">
                <a:solidFill>
                  <a:srgbClr val="222222"/>
                </a:solidFill>
                <a:effectLst>
                  <a:outerShdw blurRad="50800" dist="38100" dir="8100000" algn="tr" rotWithShape="0">
                    <a:prstClr val="black">
                      <a:alpha val="40000"/>
                    </a:prstClr>
                  </a:outerShdw>
                </a:effectLst>
                <a:latin typeface="+mj-lt"/>
              </a:rPr>
              <a:t>Second,  you need skills to do things. Knowledge  is not enough. You must be able to apply your knowledge to do things practically.</a:t>
            </a:r>
            <a:br>
              <a:rPr lang="en-US" sz="2400" b="0" i="0" dirty="0">
                <a:solidFill>
                  <a:srgbClr val="222222"/>
                </a:solidFill>
                <a:effectLst>
                  <a:outerShdw blurRad="50800" dist="38100" dir="8100000" algn="tr" rotWithShape="0">
                    <a:prstClr val="black">
                      <a:alpha val="40000"/>
                    </a:prstClr>
                  </a:outerShdw>
                </a:effectLst>
                <a:latin typeface="+mj-lt"/>
              </a:rPr>
            </a:br>
            <a:endParaRPr lang="en-US" sz="2400" b="0" i="0" dirty="0">
              <a:solidFill>
                <a:srgbClr val="222222"/>
              </a:solidFill>
              <a:effectLst>
                <a:outerShdw blurRad="50800" dist="38100" dir="8100000" algn="tr" rotWithShape="0">
                  <a:prstClr val="black">
                    <a:alpha val="40000"/>
                  </a:prstClr>
                </a:outerShdw>
              </a:effectLst>
              <a:latin typeface="+mj-lt"/>
            </a:endParaRPr>
          </a:p>
          <a:p>
            <a:r>
              <a:rPr lang="en-US" sz="2400" b="0" i="0" dirty="0">
                <a:solidFill>
                  <a:srgbClr val="222222"/>
                </a:solidFill>
                <a:effectLst>
                  <a:outerShdw blurRad="50800" dist="38100" dir="8100000" algn="tr" rotWithShape="0">
                    <a:prstClr val="black">
                      <a:alpha val="40000"/>
                    </a:prstClr>
                  </a:outerShdw>
                </a:effectLst>
                <a:latin typeface="+mj-lt"/>
              </a:rPr>
              <a:t>Finally,  knowing and doing things will bring about a change in your behaviour towards others. This behavioral change will show your attitudes towards others, that is, it will show how you think and feel about a person or thing.</a:t>
            </a:r>
            <a:br>
              <a:rPr lang="en-US" sz="2400" b="0" i="0" dirty="0">
                <a:solidFill>
                  <a:srgbClr val="222222"/>
                </a:solidFill>
                <a:effectLst>
                  <a:outerShdw blurRad="50800" dist="38100" dir="8100000" algn="tr" rotWithShape="0">
                    <a:prstClr val="black">
                      <a:alpha val="40000"/>
                    </a:prstClr>
                  </a:outerShdw>
                </a:effectLst>
                <a:latin typeface="+mj-lt"/>
              </a:rPr>
            </a:br>
            <a:endParaRPr lang="en-US" sz="2400" b="0" i="0" dirty="0">
              <a:solidFill>
                <a:srgbClr val="222222"/>
              </a:solidFill>
              <a:effectLst>
                <a:outerShdw blurRad="50800" dist="38100" dir="8100000" algn="tr" rotWithShape="0">
                  <a:prstClr val="black">
                    <a:alpha val="40000"/>
                  </a:prstClr>
                </a:outerShdw>
              </a:effectLst>
              <a:latin typeface="+mj-lt"/>
            </a:endParaRPr>
          </a:p>
          <a:p>
            <a:pPr algn="just"/>
            <a:r>
              <a:rPr lang="en-US" sz="2400" b="0" i="0" dirty="0">
                <a:solidFill>
                  <a:srgbClr val="222222"/>
                </a:solidFill>
                <a:effectLst>
                  <a:outerShdw blurRad="50800" dist="38100" dir="8100000" algn="tr" rotWithShape="0">
                    <a:prstClr val="black">
                      <a:alpha val="40000"/>
                    </a:prstClr>
                  </a:outerShdw>
                </a:effectLst>
                <a:latin typeface="+mj-lt"/>
              </a:rPr>
              <a:t>Let’s take an example. Suppose you, as a student, need to know about ‘group work’ in the classroom. So you ask yourself or your teacher or anyone else, “What is group work?” Or you may find about it in a book. In this way, you may know, or you may have the knowledge about group work. To do group work, the class has to be divided into groups. Each group is to do some tasks given by the teacher or in the textbook. The group members will discuss and share ideas and points, and finally one member will write the answers</a:t>
            </a:r>
          </a:p>
        </p:txBody>
      </p:sp>
    </p:spTree>
    <p:extLst>
      <p:ext uri="{BB962C8B-B14F-4D97-AF65-F5344CB8AC3E}">
        <p14:creationId xmlns:p14="http://schemas.microsoft.com/office/powerpoint/2010/main" val="219682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561392A-CACF-465E-9628-81A516302705}"/>
              </a:ext>
            </a:extLst>
          </p:cNvPr>
          <p:cNvSpPr txBox="1"/>
          <p:nvPr/>
        </p:nvSpPr>
        <p:spPr>
          <a:xfrm>
            <a:off x="478302" y="393895"/>
            <a:ext cx="11240085" cy="6153667"/>
          </a:xfrm>
          <a:prstGeom prst="rect">
            <a:avLst/>
          </a:prstGeom>
          <a:noFill/>
        </p:spPr>
        <p:txBody>
          <a:bodyPr wrap="square">
            <a:prstTxWarp prst="textPlain">
              <a:avLst/>
            </a:prstTxWarp>
            <a:spAutoFit/>
          </a:bodyPr>
          <a:lstStyle/>
          <a:p>
            <a:pPr algn="l"/>
            <a:r>
              <a:rPr lang="en-US" sz="2400" b="0" i="0" dirty="0">
                <a:solidFill>
                  <a:srgbClr val="222222"/>
                </a:solidFill>
                <a:effectLst>
                  <a:outerShdw blurRad="50800" dist="38100" dir="8100000" algn="tr" rotWithShape="0">
                    <a:prstClr val="black">
                      <a:alpha val="40000"/>
                    </a:prstClr>
                  </a:outerShdw>
                </a:effectLst>
                <a:latin typeface="+mj-lt"/>
              </a:rPr>
              <a:t>Then you start working in groups. In each group you take turns discussing points and answering questions. In this way you can actually do the task. Your teacher may monitor and help you to do the work.</a:t>
            </a:r>
            <a:br>
              <a:rPr lang="en-US" sz="2400" b="0" i="0" dirty="0">
                <a:solidFill>
                  <a:srgbClr val="222222"/>
                </a:solidFill>
                <a:effectLst>
                  <a:outerShdw blurRad="50800" dist="38100" dir="8100000" algn="tr" rotWithShape="0">
                    <a:prstClr val="black">
                      <a:alpha val="40000"/>
                    </a:prstClr>
                  </a:outerShdw>
                </a:effectLst>
                <a:latin typeface="+mj-lt"/>
              </a:rPr>
            </a:br>
            <a:endParaRPr lang="en-US" sz="2400" b="0" i="0" dirty="0">
              <a:solidFill>
                <a:srgbClr val="222222"/>
              </a:solidFill>
              <a:effectLst>
                <a:outerShdw blurRad="50800" dist="38100" dir="8100000" algn="tr" rotWithShape="0">
                  <a:prstClr val="black">
                    <a:alpha val="40000"/>
                  </a:prstClr>
                </a:outerShdw>
              </a:effectLst>
              <a:latin typeface="+mj-lt"/>
            </a:endParaRPr>
          </a:p>
          <a:p>
            <a:pPr algn="l"/>
            <a:r>
              <a:rPr lang="en-US" sz="2400" b="0" i="0" dirty="0">
                <a:solidFill>
                  <a:srgbClr val="222222"/>
                </a:solidFill>
                <a:effectLst>
                  <a:outerShdw blurRad="50800" dist="38100" dir="8100000" algn="tr" rotWithShape="0">
                    <a:prstClr val="black">
                      <a:alpha val="40000"/>
                    </a:prstClr>
                  </a:outerShdw>
                </a:effectLst>
                <a:latin typeface="+mj-lt"/>
              </a:rPr>
              <a:t>Lastly, through regular </a:t>
            </a:r>
            <a:r>
              <a:rPr lang="en-US" sz="2400" b="0" i="0" dirty="0" smtClean="0">
                <a:solidFill>
                  <a:srgbClr val="222222"/>
                </a:solidFill>
                <a:effectLst>
                  <a:outerShdw blurRad="50800" dist="38100" dir="8100000" algn="tr" rotWithShape="0">
                    <a:prstClr val="black">
                      <a:alpha val="40000"/>
                    </a:prstClr>
                  </a:outerShdw>
                </a:effectLst>
                <a:latin typeface="+mj-lt"/>
              </a:rPr>
              <a:t>group work </a:t>
            </a:r>
            <a:r>
              <a:rPr lang="en-US" sz="2400" b="0" i="0" dirty="0">
                <a:solidFill>
                  <a:srgbClr val="222222"/>
                </a:solidFill>
                <a:effectLst>
                  <a:outerShdw blurRad="50800" dist="38100" dir="8100000" algn="tr" rotWithShape="0">
                    <a:prstClr val="black">
                      <a:alpha val="40000"/>
                    </a:prstClr>
                  </a:outerShdw>
                </a:effectLst>
                <a:latin typeface="+mj-lt"/>
              </a:rPr>
              <a:t>it is expected that there will be noticeable changes in your behaviour. Possible changes are:</a:t>
            </a:r>
          </a:p>
          <a:p>
            <a:pPr marL="342900" indent="-342900" algn="l">
              <a:buFont typeface="Arial" panose="020B0604020202020204" pitchFamily="34" charset="0"/>
              <a:buChar char="•"/>
            </a:pPr>
            <a:r>
              <a:rPr lang="en-US" sz="2400" b="0" i="0" dirty="0">
                <a:solidFill>
                  <a:srgbClr val="222222"/>
                </a:solidFill>
                <a:effectLst>
                  <a:outerShdw blurRad="50800" dist="38100" dir="8100000" algn="tr" rotWithShape="0">
                    <a:prstClr val="black">
                      <a:alpha val="40000"/>
                    </a:prstClr>
                  </a:outerShdw>
                </a:effectLst>
                <a:latin typeface="+mj-lt"/>
              </a:rPr>
              <a:t>you will develop the skill of speaking freely in English with your classmates and teacher. </a:t>
            </a:r>
          </a:p>
          <a:p>
            <a:pPr marL="342900" indent="-342900" algn="l">
              <a:buFont typeface="Arial" panose="020B0604020202020204" pitchFamily="34" charset="0"/>
              <a:buChar char="•"/>
            </a:pPr>
            <a:r>
              <a:rPr lang="en-US" sz="2400" b="0" i="0" dirty="0">
                <a:solidFill>
                  <a:srgbClr val="222222"/>
                </a:solidFill>
                <a:effectLst>
                  <a:outerShdw blurRad="50800" dist="38100" dir="8100000" algn="tr" rotWithShape="0">
                    <a:prstClr val="black">
                      <a:alpha val="40000"/>
                    </a:prstClr>
                  </a:outerShdw>
                </a:effectLst>
                <a:latin typeface="+mj-lt"/>
              </a:rPr>
              <a:t>your shyness will gradually disappear.</a:t>
            </a:r>
          </a:p>
          <a:p>
            <a:pPr marL="342900" indent="-342900" algn="l">
              <a:buFont typeface="Arial" panose="020B0604020202020204" pitchFamily="34" charset="0"/>
              <a:buChar char="•"/>
            </a:pPr>
            <a:r>
              <a:rPr lang="en-US" sz="2400" b="0" i="0" dirty="0">
                <a:solidFill>
                  <a:srgbClr val="222222"/>
                </a:solidFill>
                <a:effectLst>
                  <a:outerShdw blurRad="50800" dist="38100" dir="8100000" algn="tr" rotWithShape="0">
                    <a:prstClr val="black">
                      <a:alpha val="40000"/>
                    </a:prstClr>
                  </a:outerShdw>
                </a:effectLst>
                <a:latin typeface="+mj-lt"/>
              </a:rPr>
              <a:t>you will develop the attitude of helping and cooperating with each other.</a:t>
            </a:r>
          </a:p>
          <a:p>
            <a:pPr marL="342900" indent="-342900" algn="l">
              <a:buFont typeface="Arial" panose="020B0604020202020204" pitchFamily="34" charset="0"/>
              <a:buChar char="•"/>
            </a:pPr>
            <a:r>
              <a:rPr lang="en-US" sz="2400" b="0" i="0" dirty="0">
                <a:solidFill>
                  <a:srgbClr val="222222"/>
                </a:solidFill>
                <a:effectLst>
                  <a:outerShdw blurRad="50800" dist="38100" dir="8100000" algn="tr" rotWithShape="0">
                    <a:prstClr val="black">
                      <a:alpha val="40000"/>
                    </a:prstClr>
                  </a:outerShdw>
                </a:effectLst>
                <a:latin typeface="+mj-lt"/>
              </a:rPr>
              <a:t>you will learn to behave in a democratic way.</a:t>
            </a:r>
          </a:p>
          <a:p>
            <a:pPr algn="l"/>
            <a:endParaRPr lang="en-US" sz="2400" b="0" i="0" dirty="0">
              <a:solidFill>
                <a:srgbClr val="222222"/>
              </a:solidFill>
              <a:effectLst>
                <a:outerShdw blurRad="50800" dist="38100" dir="8100000" algn="tr" rotWithShape="0">
                  <a:prstClr val="black">
                    <a:alpha val="40000"/>
                  </a:prstClr>
                </a:outerShdw>
              </a:effectLst>
              <a:latin typeface="+mj-lt"/>
            </a:endParaRPr>
          </a:p>
          <a:p>
            <a:pPr algn="l"/>
            <a:r>
              <a:rPr lang="en-US" sz="2400" b="0" i="0" dirty="0">
                <a:solidFill>
                  <a:srgbClr val="222222"/>
                </a:solidFill>
                <a:effectLst>
                  <a:outerShdw blurRad="50800" dist="38100" dir="8100000" algn="tr" rotWithShape="0">
                    <a:prstClr val="black">
                      <a:alpha val="40000"/>
                    </a:prstClr>
                  </a:outerShdw>
                </a:effectLst>
                <a:latin typeface="+mj-lt"/>
              </a:rPr>
              <a:t>Most importantly, this behavioral changes taking place in new inside the classroom will be carried over outside the classroom in real-life situations.</a:t>
            </a:r>
          </a:p>
        </p:txBody>
      </p:sp>
    </p:spTree>
    <p:extLst>
      <p:ext uri="{BB962C8B-B14F-4D97-AF65-F5344CB8AC3E}">
        <p14:creationId xmlns:p14="http://schemas.microsoft.com/office/powerpoint/2010/main" val="383294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CD42284-8A83-4924-9392-39E644BD9E5A}"/>
              </a:ext>
            </a:extLst>
          </p:cNvPr>
          <p:cNvSpPr txBox="1"/>
          <p:nvPr/>
        </p:nvSpPr>
        <p:spPr>
          <a:xfrm>
            <a:off x="3685735" y="281354"/>
            <a:ext cx="8187397" cy="1188287"/>
          </a:xfrm>
          <a:prstGeom prst="rect">
            <a:avLst/>
          </a:prstGeom>
          <a:noFill/>
        </p:spPr>
        <p:txBody>
          <a:bodyPr wrap="square">
            <a:prstTxWarp prst="textPlain">
              <a:avLst/>
            </a:prstTxWarp>
            <a:spAutoFit/>
          </a:bodyPr>
          <a:lstStyle/>
          <a:p>
            <a:pPr algn="just"/>
            <a:r>
              <a:rPr lang="en-US" sz="2400" dirty="0">
                <a:solidFill>
                  <a:srgbClr val="222222"/>
                </a:solidFill>
                <a:effectLst>
                  <a:outerShdw blurRad="50800" dist="38100" dir="8100000" algn="tr" rotWithShape="0">
                    <a:prstClr val="black">
                      <a:alpha val="40000"/>
                    </a:prstClr>
                  </a:outerShdw>
                </a:effectLst>
                <a:latin typeface="+mj-lt"/>
              </a:rPr>
              <a:t>To </a:t>
            </a:r>
            <a:r>
              <a:rPr lang="en-US" sz="2400" b="0" i="0" dirty="0">
                <a:solidFill>
                  <a:srgbClr val="222222"/>
                </a:solidFill>
                <a:effectLst>
                  <a:outerShdw blurRad="50800" dist="38100" dir="8100000" algn="tr" rotWithShape="0">
                    <a:prstClr val="black">
                      <a:alpha val="40000"/>
                    </a:prstClr>
                  </a:outerShdw>
                </a:effectLst>
                <a:latin typeface="+mj-lt"/>
              </a:rPr>
              <a:t>be a good citizen you have to prepare yourself to do work in society. Well,  then how can you prepare yourself? </a:t>
            </a:r>
          </a:p>
          <a:p>
            <a:pPr algn="just"/>
            <a:r>
              <a:rPr lang="en-US" sz="2400" b="0" i="0" dirty="0">
                <a:solidFill>
                  <a:srgbClr val="222222"/>
                </a:solidFill>
                <a:effectLst>
                  <a:outerShdw blurRad="50800" dist="38100" dir="8100000" algn="tr" rotWithShape="0">
                    <a:prstClr val="black">
                      <a:alpha val="40000"/>
                    </a:prstClr>
                  </a:outerShdw>
                </a:effectLst>
                <a:latin typeface="+mj-lt"/>
              </a:rPr>
              <a:t>First, you need knowledge. </a:t>
            </a:r>
          </a:p>
        </p:txBody>
      </p:sp>
      <p:sp>
        <p:nvSpPr>
          <p:cNvPr id="3" name="TextBox 2">
            <a:extLst>
              <a:ext uri="{FF2B5EF4-FFF2-40B4-BE49-F238E27FC236}">
                <a16:creationId xmlns="" xmlns:a16="http://schemas.microsoft.com/office/drawing/2014/main" id="{40F82857-E894-4C37-AE61-E6F6877273A9}"/>
              </a:ext>
            </a:extLst>
          </p:cNvPr>
          <p:cNvSpPr txBox="1"/>
          <p:nvPr/>
        </p:nvSpPr>
        <p:spPr>
          <a:xfrm>
            <a:off x="3671670" y="1575581"/>
            <a:ext cx="8187397" cy="1216423"/>
          </a:xfrm>
          <a:prstGeom prst="rect">
            <a:avLst/>
          </a:prstGeom>
          <a:noFill/>
        </p:spPr>
        <p:txBody>
          <a:bodyPr wrap="square">
            <a:prstTxWarp prst="textPlain">
              <a:avLst/>
            </a:prstTxWarp>
            <a:spAutoFit/>
          </a:bodyPr>
          <a:lstStyle/>
          <a:p>
            <a:pPr algn="just"/>
            <a:r>
              <a:rPr lang="en-US" sz="2400" dirty="0">
                <a:solidFill>
                  <a:srgbClr val="222222"/>
                </a:solidFill>
                <a:effectLst>
                  <a:outerShdw blurRad="50800" dist="38100" dir="8100000" algn="tr" rotWithShape="0">
                    <a:prstClr val="black">
                      <a:alpha val="40000"/>
                    </a:prstClr>
                  </a:outerShdw>
                </a:effectLst>
              </a:rPr>
              <a:t>Today's society is knowledge-based. Without having knowledge of modern sciences, technologies including ICT and other necessary subjects, you will have difficulty living a good life. </a:t>
            </a:r>
          </a:p>
        </p:txBody>
      </p:sp>
      <p:sp>
        <p:nvSpPr>
          <p:cNvPr id="4" name="TextBox 3">
            <a:extLst>
              <a:ext uri="{FF2B5EF4-FFF2-40B4-BE49-F238E27FC236}">
                <a16:creationId xmlns="" xmlns:a16="http://schemas.microsoft.com/office/drawing/2014/main" id="{97C5E935-A46C-420C-A3C0-7CF0BC4A9B2E}"/>
              </a:ext>
            </a:extLst>
          </p:cNvPr>
          <p:cNvSpPr txBox="1"/>
          <p:nvPr/>
        </p:nvSpPr>
        <p:spPr>
          <a:xfrm>
            <a:off x="3742009" y="2968283"/>
            <a:ext cx="8187397" cy="752191"/>
          </a:xfrm>
          <a:prstGeom prst="rect">
            <a:avLst/>
          </a:prstGeom>
          <a:noFill/>
        </p:spPr>
        <p:txBody>
          <a:bodyPr wrap="square">
            <a:prstTxWarp prst="textPlain">
              <a:avLst/>
            </a:prstTxWarp>
            <a:spAutoFit/>
          </a:bodyPr>
          <a:lstStyle/>
          <a:p>
            <a:pPr algn="just"/>
            <a:r>
              <a:rPr lang="en-US" sz="2400" dirty="0">
                <a:solidFill>
                  <a:srgbClr val="222222"/>
                </a:solidFill>
                <a:effectLst>
                  <a:outerShdw blurRad="50800" dist="38100" dir="8100000" algn="tr" rotWithShape="0">
                    <a:prstClr val="black">
                      <a:alpha val="40000"/>
                    </a:prstClr>
                  </a:outerShdw>
                </a:effectLst>
              </a:rPr>
              <a:t>The other areas you, as a good citizen, should have knowledge about are:</a:t>
            </a:r>
          </a:p>
        </p:txBody>
      </p:sp>
      <p:sp>
        <p:nvSpPr>
          <p:cNvPr id="5" name="TextBox 4">
            <a:extLst>
              <a:ext uri="{FF2B5EF4-FFF2-40B4-BE49-F238E27FC236}">
                <a16:creationId xmlns="" xmlns:a16="http://schemas.microsoft.com/office/drawing/2014/main" id="{E698C376-826E-4E3A-91AD-F7D5324746A1}"/>
              </a:ext>
            </a:extLst>
          </p:cNvPr>
          <p:cNvSpPr txBox="1"/>
          <p:nvPr/>
        </p:nvSpPr>
        <p:spPr>
          <a:xfrm>
            <a:off x="3629467" y="3770141"/>
            <a:ext cx="8187397" cy="316093"/>
          </a:xfrm>
          <a:prstGeom prst="rect">
            <a:avLst/>
          </a:prstGeom>
          <a:noFill/>
        </p:spPr>
        <p:txBody>
          <a:bodyPr wrap="square">
            <a:prstTxWarp prst="textPlain">
              <a:avLst/>
            </a:prstTxWarp>
            <a:spAutoFit/>
          </a:bodyPr>
          <a:lstStyle/>
          <a:p>
            <a:pPr marL="342900" indent="-342900" algn="just">
              <a:buFont typeface="Arial" panose="020B0604020202020204" pitchFamily="34" charset="0"/>
              <a:buChar char="•"/>
            </a:pPr>
            <a:r>
              <a:rPr lang="en-US" sz="2400" dirty="0">
                <a:solidFill>
                  <a:srgbClr val="222222"/>
                </a:solidFill>
                <a:effectLst>
                  <a:outerShdw blurRad="50800" dist="38100" dir="8100000" algn="tr" rotWithShape="0">
                    <a:prstClr val="black">
                      <a:alpha val="40000"/>
                    </a:prstClr>
                  </a:outerShdw>
                </a:effectLst>
              </a:rPr>
              <a:t>our country, its  constitutions, geography and people </a:t>
            </a:r>
          </a:p>
        </p:txBody>
      </p:sp>
      <p:sp>
        <p:nvSpPr>
          <p:cNvPr id="6" name="TextBox 5">
            <a:extLst>
              <a:ext uri="{FF2B5EF4-FFF2-40B4-BE49-F238E27FC236}">
                <a16:creationId xmlns="" xmlns:a16="http://schemas.microsoft.com/office/drawing/2014/main" id="{724AE28D-0A7D-4945-927D-5DCDE74EEAD3}"/>
              </a:ext>
            </a:extLst>
          </p:cNvPr>
          <p:cNvSpPr txBox="1"/>
          <p:nvPr/>
        </p:nvSpPr>
        <p:spPr>
          <a:xfrm>
            <a:off x="3643534" y="4192171"/>
            <a:ext cx="8187397" cy="428635"/>
          </a:xfrm>
          <a:prstGeom prst="rect">
            <a:avLst/>
          </a:prstGeom>
          <a:noFill/>
        </p:spPr>
        <p:txBody>
          <a:bodyPr wrap="square">
            <a:prstTxWarp prst="textPlain">
              <a:avLst/>
            </a:prstTxWarp>
            <a:spAutoFit/>
          </a:bodyPr>
          <a:lstStyle/>
          <a:p>
            <a:pPr marL="342900" indent="-342900" algn="just">
              <a:buFont typeface="Arial" panose="020B0604020202020204" pitchFamily="34" charset="0"/>
              <a:buChar char="•"/>
            </a:pPr>
            <a:r>
              <a:rPr lang="en-US" sz="2400" dirty="0">
                <a:solidFill>
                  <a:srgbClr val="222222"/>
                </a:solidFill>
                <a:effectLst>
                  <a:outerShdw blurRad="50800" dist="38100" dir="8100000" algn="tr" rotWithShape="0">
                    <a:prstClr val="black">
                      <a:alpha val="40000"/>
                    </a:prstClr>
                  </a:outerShdw>
                </a:effectLst>
              </a:rPr>
              <a:t>our state, its executive and legislative powers </a:t>
            </a:r>
          </a:p>
        </p:txBody>
      </p:sp>
      <p:sp>
        <p:nvSpPr>
          <p:cNvPr id="7" name="TextBox 6">
            <a:extLst>
              <a:ext uri="{FF2B5EF4-FFF2-40B4-BE49-F238E27FC236}">
                <a16:creationId xmlns="" xmlns:a16="http://schemas.microsoft.com/office/drawing/2014/main" id="{4BDAA316-2C79-4E1F-9F89-4E284C2913DE}"/>
              </a:ext>
            </a:extLst>
          </p:cNvPr>
          <p:cNvSpPr txBox="1"/>
          <p:nvPr/>
        </p:nvSpPr>
        <p:spPr>
          <a:xfrm>
            <a:off x="3657602" y="4656406"/>
            <a:ext cx="2982350" cy="365760"/>
          </a:xfrm>
          <a:prstGeom prst="rect">
            <a:avLst/>
          </a:prstGeom>
          <a:noFill/>
        </p:spPr>
        <p:txBody>
          <a:bodyPr wrap="square">
            <a:prstTxWarp prst="textPlain">
              <a:avLst/>
            </a:prstTxWarp>
            <a:spAutoFit/>
          </a:bodyPr>
          <a:lstStyle/>
          <a:p>
            <a:pPr marL="342900" indent="-342900" algn="just">
              <a:buFont typeface="Arial" panose="020B0604020202020204" pitchFamily="34" charset="0"/>
              <a:buChar char="•"/>
            </a:pPr>
            <a:r>
              <a:rPr lang="en-US" sz="2400" dirty="0">
                <a:solidFill>
                  <a:srgbClr val="222222"/>
                </a:solidFill>
                <a:effectLst>
                  <a:outerShdw blurRad="50800" dist="38100" dir="8100000" algn="tr" rotWithShape="0">
                    <a:prstClr val="black">
                      <a:alpha val="40000"/>
                    </a:prstClr>
                  </a:outerShdw>
                </a:effectLst>
              </a:rPr>
              <a:t>our judicial system </a:t>
            </a:r>
          </a:p>
        </p:txBody>
      </p:sp>
      <p:sp>
        <p:nvSpPr>
          <p:cNvPr id="8" name="TextBox 7">
            <a:extLst>
              <a:ext uri="{FF2B5EF4-FFF2-40B4-BE49-F238E27FC236}">
                <a16:creationId xmlns="" xmlns:a16="http://schemas.microsoft.com/office/drawing/2014/main" id="{14AE7BBB-1C5C-431C-9349-BD7F43D45DB8}"/>
              </a:ext>
            </a:extLst>
          </p:cNvPr>
          <p:cNvSpPr txBox="1"/>
          <p:nvPr/>
        </p:nvSpPr>
        <p:spPr>
          <a:xfrm>
            <a:off x="3671672" y="5050301"/>
            <a:ext cx="8187397" cy="302025"/>
          </a:xfrm>
          <a:prstGeom prst="rect">
            <a:avLst/>
          </a:prstGeom>
          <a:noFill/>
        </p:spPr>
        <p:txBody>
          <a:bodyPr wrap="square">
            <a:prstTxWarp prst="textPlain">
              <a:avLst/>
            </a:prstTxWarp>
            <a:spAutoFit/>
          </a:bodyPr>
          <a:lstStyle/>
          <a:p>
            <a:pPr marL="342900" indent="-342900" algn="just">
              <a:buFont typeface="Arial" panose="020B0604020202020204" pitchFamily="34" charset="0"/>
              <a:buChar char="•"/>
            </a:pPr>
            <a:r>
              <a:rPr lang="en-US" sz="2400" dirty="0">
                <a:solidFill>
                  <a:srgbClr val="222222"/>
                </a:solidFill>
                <a:effectLst>
                  <a:outerShdw blurRad="50800" dist="38100" dir="8100000" algn="tr" rotWithShape="0">
                    <a:prstClr val="black">
                      <a:alpha val="40000"/>
                    </a:prstClr>
                  </a:outerShdw>
                </a:effectLst>
              </a:rPr>
              <a:t>our government and its structure and functions </a:t>
            </a:r>
          </a:p>
        </p:txBody>
      </p:sp>
      <p:sp>
        <p:nvSpPr>
          <p:cNvPr id="9" name="TextBox 8">
            <a:extLst>
              <a:ext uri="{FF2B5EF4-FFF2-40B4-BE49-F238E27FC236}">
                <a16:creationId xmlns="" xmlns:a16="http://schemas.microsoft.com/office/drawing/2014/main" id="{A09D6577-4966-4598-A917-ACEDA62D5A99}"/>
              </a:ext>
            </a:extLst>
          </p:cNvPr>
          <p:cNvSpPr txBox="1"/>
          <p:nvPr/>
        </p:nvSpPr>
        <p:spPr>
          <a:xfrm>
            <a:off x="3685738" y="5359791"/>
            <a:ext cx="8187397" cy="667784"/>
          </a:xfrm>
          <a:prstGeom prst="rect">
            <a:avLst/>
          </a:prstGeom>
          <a:noFill/>
        </p:spPr>
        <p:txBody>
          <a:bodyPr wrap="square">
            <a:prstTxWarp prst="textPlain">
              <a:avLst/>
            </a:prstTxWarp>
            <a:spAutoFit/>
          </a:bodyPr>
          <a:lstStyle/>
          <a:p>
            <a:pPr marL="342900" indent="-342900" algn="just">
              <a:buFont typeface="Arial" panose="020B0604020202020204" pitchFamily="34" charset="0"/>
              <a:buChar char="•"/>
            </a:pPr>
            <a:r>
              <a:rPr lang="en-US" sz="2400" dirty="0">
                <a:solidFill>
                  <a:srgbClr val="222222"/>
                </a:solidFill>
                <a:effectLst>
                  <a:outerShdw blurRad="50800" dist="38100" dir="8100000" algn="tr" rotWithShape="0">
                    <a:prstClr val="black">
                      <a:alpha val="40000"/>
                    </a:prstClr>
                  </a:outerShdw>
                </a:effectLst>
              </a:rPr>
              <a:t>our history, cultures, traditions, literature, moral values and religions </a:t>
            </a:r>
          </a:p>
        </p:txBody>
      </p:sp>
      <p:sp>
        <p:nvSpPr>
          <p:cNvPr id="10" name="TextBox 9">
            <a:extLst>
              <a:ext uri="{FF2B5EF4-FFF2-40B4-BE49-F238E27FC236}">
                <a16:creationId xmlns="" xmlns:a16="http://schemas.microsoft.com/office/drawing/2014/main" id="{34CAF37C-631E-4B25-B11E-4DEF48B62945}"/>
              </a:ext>
            </a:extLst>
          </p:cNvPr>
          <p:cNvSpPr txBox="1"/>
          <p:nvPr/>
        </p:nvSpPr>
        <p:spPr>
          <a:xfrm>
            <a:off x="3671670" y="6231987"/>
            <a:ext cx="8187397" cy="344227"/>
          </a:xfrm>
          <a:prstGeom prst="rect">
            <a:avLst/>
          </a:prstGeom>
          <a:noFill/>
        </p:spPr>
        <p:txBody>
          <a:bodyPr wrap="square">
            <a:prstTxWarp prst="textPlain">
              <a:avLst/>
            </a:prstTxWarp>
            <a:spAutoFit/>
          </a:bodyPr>
          <a:lstStyle/>
          <a:p>
            <a:pPr marL="342900" indent="-342900" algn="just">
              <a:buFont typeface="Arial" panose="020B0604020202020204" pitchFamily="34" charset="0"/>
              <a:buChar char="•"/>
            </a:pPr>
            <a:r>
              <a:rPr lang="en-US" sz="2400" dirty="0">
                <a:solidFill>
                  <a:srgbClr val="222222"/>
                </a:solidFill>
                <a:effectLst>
                  <a:outerShdw blurRad="50800" dist="38100" dir="8100000" algn="tr" rotWithShape="0">
                    <a:prstClr val="black">
                      <a:alpha val="40000"/>
                    </a:prstClr>
                  </a:outerShdw>
                </a:effectLst>
              </a:rPr>
              <a:t>our socio economic activities and educational system</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875" y="487264"/>
            <a:ext cx="2542061" cy="2038445"/>
          </a:xfrm>
          <a:prstGeom prst="rect">
            <a:avLst/>
          </a:prstGeom>
          <a:ln>
            <a:noFill/>
          </a:ln>
          <a:effectLst>
            <a:softEdge rad="112500"/>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61" y="423768"/>
            <a:ext cx="2783700" cy="290742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00" y="231498"/>
            <a:ext cx="3299267" cy="2969653"/>
          </a:xfrm>
          <a:prstGeom prst="rect">
            <a:avLst/>
          </a:prstGeom>
          <a:ln>
            <a:noFill/>
          </a:ln>
          <a:effectLst>
            <a:softEdge rad="112500"/>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334" y="230477"/>
            <a:ext cx="3178949" cy="2907420"/>
          </a:xfrm>
          <a:prstGeom prst="rect">
            <a:avLst/>
          </a:prstGeom>
          <a:ln>
            <a:noFill/>
          </a:ln>
          <a:effectLst>
            <a:softEdge rad="112500"/>
          </a:effectLst>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290" y="3207272"/>
            <a:ext cx="3139205" cy="3333750"/>
          </a:xfrm>
          <a:prstGeom prst="rect">
            <a:avLst/>
          </a:prstGeom>
          <a:ln>
            <a:noFill/>
          </a:ln>
          <a:effectLst>
            <a:softEdge rad="112500"/>
          </a:effec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290" y="3202317"/>
            <a:ext cx="3147909" cy="3273937"/>
          </a:xfrm>
          <a:prstGeom prst="rect">
            <a:avLst/>
          </a:prstGeom>
          <a:ln>
            <a:noFill/>
          </a:ln>
          <a:effectLst>
            <a:softEdge rad="112500"/>
          </a:effectLst>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446" y="3201151"/>
            <a:ext cx="3178614" cy="3175000"/>
          </a:xfrm>
          <a:prstGeom prst="rect">
            <a:avLst/>
          </a:prstGeom>
          <a:ln>
            <a:noFill/>
          </a:ln>
          <a:effectLst>
            <a:softEdge rad="112500"/>
          </a:effectLst>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3361" y="3365721"/>
            <a:ext cx="2990769" cy="2948515"/>
          </a:xfrm>
          <a:prstGeom prst="rect">
            <a:avLst/>
          </a:prstGeom>
          <a:ln>
            <a:noFill/>
          </a:ln>
          <a:effectLst>
            <a:softEdge rad="112500"/>
          </a:effectLst>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2011" y="3344107"/>
            <a:ext cx="3048000" cy="2928698"/>
          </a:xfrm>
          <a:prstGeom prst="rect">
            <a:avLst/>
          </a:prstGeom>
          <a:ln>
            <a:noFill/>
          </a:ln>
          <a:effectLst>
            <a:softEdge rad="112500"/>
          </a:effectLst>
        </p:spPr>
      </p:pic>
      <p:grpSp>
        <p:nvGrpSpPr>
          <p:cNvPr id="24" name="Group 23"/>
          <p:cNvGrpSpPr/>
          <p:nvPr/>
        </p:nvGrpSpPr>
        <p:grpSpPr>
          <a:xfrm>
            <a:off x="235765" y="3325475"/>
            <a:ext cx="2998963" cy="3173787"/>
            <a:chOff x="225400" y="3265618"/>
            <a:chExt cx="2998963" cy="3173787"/>
          </a:xfrm>
        </p:grpSpPr>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5207" y="3286605"/>
              <a:ext cx="2979156" cy="3152800"/>
            </a:xfrm>
            <a:prstGeom prst="rect">
              <a:avLst/>
            </a:prstGeom>
          </p:spPr>
        </p:pic>
        <p:sp>
          <p:nvSpPr>
            <p:cNvPr id="23" name="TextBox 22"/>
            <p:cNvSpPr txBox="1"/>
            <p:nvPr/>
          </p:nvSpPr>
          <p:spPr>
            <a:xfrm>
              <a:off x="225400" y="3265618"/>
              <a:ext cx="1473523" cy="461665"/>
            </a:xfrm>
            <a:prstGeom prst="rect">
              <a:avLst/>
            </a:prstGeom>
            <a:noFill/>
          </p:spPr>
          <p:txBody>
            <a:bodyPr wrap="square" rtlCol="0">
              <a:spAutoFit/>
            </a:bodyPr>
            <a:lstStyle/>
            <a:p>
              <a:r>
                <a:rPr lang="en-US" sz="2400" dirty="0" smtClean="0">
                  <a:solidFill>
                    <a:srgbClr val="FFFF00"/>
                  </a:solidFill>
                </a:rPr>
                <a:t>Executive </a:t>
              </a:r>
              <a:endParaRPr lang="en-US" sz="2400" dirty="0">
                <a:solidFill>
                  <a:srgbClr val="FFFF00"/>
                </a:solidFill>
              </a:endParaRPr>
            </a:p>
          </p:txBody>
        </p:sp>
      </p:gr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1725" y="3374362"/>
            <a:ext cx="2883378" cy="3062753"/>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8530" y="3489637"/>
            <a:ext cx="2945267" cy="2988006"/>
          </a:xfrm>
          <a:prstGeom prst="rect">
            <a:avLst/>
          </a:prstGeom>
        </p:spPr>
      </p:pic>
    </p:spTree>
    <p:extLst>
      <p:ext uri="{BB962C8B-B14F-4D97-AF65-F5344CB8AC3E}">
        <p14:creationId xmlns:p14="http://schemas.microsoft.com/office/powerpoint/2010/main" val="78249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gtEl>
                                        <p:attrNameLst>
                                          <p:attrName>style.visibility</p:attrName>
                                        </p:attrNameLst>
                                      </p:cBhvr>
                                      <p:to>
                                        <p:strVal val="visible"/>
                                      </p:to>
                                    </p:set>
                                    <p:animEffect transition="in" filter="wipe(left)">
                                      <p:cBhvr>
                                        <p:cTn id="22" dur="2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out)">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4"/>
                                        </p:tgtEl>
                                        <p:attrNameLst>
                                          <p:attrName>style.visibility</p:attrName>
                                        </p:attrNameLst>
                                      </p:cBhvr>
                                      <p:to>
                                        <p:strVal val="visible"/>
                                      </p:to>
                                    </p:set>
                                    <p:animEffect transition="in" filter="wipe(left)">
                                      <p:cBhvr>
                                        <p:cTn id="37" dur="2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lt">
                                    <p:tmPct val="10000"/>
                                  </p:iterate>
                                  <p:childTnLst>
                                    <p:set>
                                      <p:cBhvr>
                                        <p:cTn id="46" dur="1" fill="hold">
                                          <p:stCondLst>
                                            <p:cond delay="0"/>
                                          </p:stCondLst>
                                        </p:cTn>
                                        <p:tgtEl>
                                          <p:spTgt spid="5"/>
                                        </p:tgtEl>
                                        <p:attrNameLst>
                                          <p:attrName>style.visibility</p:attrName>
                                        </p:attrNameLst>
                                      </p:cBhvr>
                                      <p:to>
                                        <p:strVal val="visible"/>
                                      </p:to>
                                    </p:set>
                                    <p:animEffect transition="in" filter="wipe(left)">
                                      <p:cBhvr>
                                        <p:cTn id="47" dur="2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ircle(out)">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ircle(out)">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32"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ircle(out)">
                                      <p:cBhvr>
                                        <p:cTn id="62" dur="2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32"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circle(out)">
                                      <p:cBhvr>
                                        <p:cTn id="67" dur="20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lt">
                                    <p:tmPct val="10000"/>
                                  </p:iterate>
                                  <p:childTnLst>
                                    <p:set>
                                      <p:cBhvr>
                                        <p:cTn id="71" dur="1" fill="hold">
                                          <p:stCondLst>
                                            <p:cond delay="0"/>
                                          </p:stCondLst>
                                        </p:cTn>
                                        <p:tgtEl>
                                          <p:spTgt spid="6"/>
                                        </p:tgtEl>
                                        <p:attrNameLst>
                                          <p:attrName>style.visibility</p:attrName>
                                        </p:attrNameLst>
                                      </p:cBhvr>
                                      <p:to>
                                        <p:strVal val="visible"/>
                                      </p:to>
                                    </p:set>
                                    <p:animEffect transition="in" filter="wipe(left)">
                                      <p:cBhvr>
                                        <p:cTn id="72" dur="2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circle(in)">
                                      <p:cBhvr>
                                        <p:cTn id="77" dur="20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32"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circle(out)">
                                      <p:cBhvr>
                                        <p:cTn id="82" dur="20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lt">
                                    <p:tmPct val="10000"/>
                                  </p:iterate>
                                  <p:childTnLst>
                                    <p:set>
                                      <p:cBhvr>
                                        <p:cTn id="86" dur="1" fill="hold">
                                          <p:stCondLst>
                                            <p:cond delay="0"/>
                                          </p:stCondLst>
                                        </p:cTn>
                                        <p:tgtEl>
                                          <p:spTgt spid="7"/>
                                        </p:tgtEl>
                                        <p:attrNameLst>
                                          <p:attrName>style.visibility</p:attrName>
                                        </p:attrNameLst>
                                      </p:cBhvr>
                                      <p:to>
                                        <p:strVal val="visible"/>
                                      </p:to>
                                    </p:set>
                                    <p:animEffect transition="in" filter="wipe(left)">
                                      <p:cBhvr>
                                        <p:cTn id="87" dur="2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circle(in)">
                                      <p:cBhvr>
                                        <p:cTn id="92" dur="20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lt">
                                    <p:tmPct val="10000"/>
                                  </p:iterate>
                                  <p:childTnLst>
                                    <p:set>
                                      <p:cBhvr>
                                        <p:cTn id="96" dur="1" fill="hold">
                                          <p:stCondLst>
                                            <p:cond delay="0"/>
                                          </p:stCondLst>
                                        </p:cTn>
                                        <p:tgtEl>
                                          <p:spTgt spid="8"/>
                                        </p:tgtEl>
                                        <p:attrNameLst>
                                          <p:attrName>style.visibility</p:attrName>
                                        </p:attrNameLst>
                                      </p:cBhvr>
                                      <p:to>
                                        <p:strVal val="visible"/>
                                      </p:to>
                                    </p:set>
                                    <p:animEffect transition="in" filter="wipe(left)">
                                      <p:cBhvr>
                                        <p:cTn id="97" dur="200"/>
                                        <p:tgtEl>
                                          <p:spTgt spid="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lt">
                                    <p:tmPct val="10000"/>
                                  </p:iterate>
                                  <p:childTnLst>
                                    <p:set>
                                      <p:cBhvr>
                                        <p:cTn id="101" dur="1" fill="hold">
                                          <p:stCondLst>
                                            <p:cond delay="0"/>
                                          </p:stCondLst>
                                        </p:cTn>
                                        <p:tgtEl>
                                          <p:spTgt spid="9"/>
                                        </p:tgtEl>
                                        <p:attrNameLst>
                                          <p:attrName>style.visibility</p:attrName>
                                        </p:attrNameLst>
                                      </p:cBhvr>
                                      <p:to>
                                        <p:strVal val="visible"/>
                                      </p:to>
                                    </p:set>
                                    <p:animEffect transition="in" filter="wipe(left)">
                                      <p:cBhvr>
                                        <p:cTn id="102" dur="200"/>
                                        <p:tgtEl>
                                          <p:spTgt spid="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lt">
                                    <p:tmPct val="10000"/>
                                  </p:iterate>
                                  <p:childTnLst>
                                    <p:set>
                                      <p:cBhvr>
                                        <p:cTn id="106" dur="1" fill="hold">
                                          <p:stCondLst>
                                            <p:cond delay="0"/>
                                          </p:stCondLst>
                                        </p:cTn>
                                        <p:tgtEl>
                                          <p:spTgt spid="10"/>
                                        </p:tgtEl>
                                        <p:attrNameLst>
                                          <p:attrName>style.visibility</p:attrName>
                                        </p:attrNameLst>
                                      </p:cBhvr>
                                      <p:to>
                                        <p:strVal val="visible"/>
                                      </p:to>
                                    </p:set>
                                    <p:animEffect transition="in" filter="wipe(left)">
                                      <p:cBhvr>
                                        <p:cTn id="107" dur="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37">
            <a:extLst>
              <a:ext uri="{FF2B5EF4-FFF2-40B4-BE49-F238E27FC236}">
                <a16:creationId xmlns="" xmlns:a16="http://schemas.microsoft.com/office/drawing/2014/main" id="{3CD5FC08-04F9-49AD-A6F8-B5AE7FCDC894}"/>
              </a:ext>
            </a:extLst>
          </p:cNvPr>
          <p:cNvSpPr/>
          <p:nvPr/>
        </p:nvSpPr>
        <p:spPr>
          <a:xfrm>
            <a:off x="8350819" y="-1087"/>
            <a:ext cx="2124280" cy="1205947"/>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rPr>
              <a:t>Time 3mins</a:t>
            </a:r>
          </a:p>
        </p:txBody>
      </p:sp>
      <p:sp>
        <p:nvSpPr>
          <p:cNvPr id="3" name="TextBox 2">
            <a:extLst>
              <a:ext uri="{FF2B5EF4-FFF2-40B4-BE49-F238E27FC236}">
                <a16:creationId xmlns="" xmlns:a16="http://schemas.microsoft.com/office/drawing/2014/main" id="{1F0DB5C5-FB47-4550-B79D-CFEFB8AF9574}"/>
              </a:ext>
            </a:extLst>
          </p:cNvPr>
          <p:cNvSpPr txBox="1"/>
          <p:nvPr/>
        </p:nvSpPr>
        <p:spPr>
          <a:xfrm>
            <a:off x="3551584" y="2869809"/>
            <a:ext cx="4134677" cy="481849"/>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Answer the following question</a:t>
            </a:r>
          </a:p>
        </p:txBody>
      </p:sp>
      <p:sp>
        <p:nvSpPr>
          <p:cNvPr id="4" name="TextBox 3">
            <a:extLst>
              <a:ext uri="{FF2B5EF4-FFF2-40B4-BE49-F238E27FC236}">
                <a16:creationId xmlns="" xmlns:a16="http://schemas.microsoft.com/office/drawing/2014/main" id="{C60C3515-A9C0-4511-8B04-126583BE0824}"/>
              </a:ext>
            </a:extLst>
          </p:cNvPr>
          <p:cNvSpPr txBox="1"/>
          <p:nvPr/>
        </p:nvSpPr>
        <p:spPr>
          <a:xfrm>
            <a:off x="1463043" y="3882684"/>
            <a:ext cx="9298742" cy="644454"/>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Q1. What is first condition to be a good citizen?  Explain.</a:t>
            </a:r>
          </a:p>
        </p:txBody>
      </p:sp>
      <p:sp>
        <p:nvSpPr>
          <p:cNvPr id="5" name="TextBox 4">
            <a:extLst>
              <a:ext uri="{FF2B5EF4-FFF2-40B4-BE49-F238E27FC236}">
                <a16:creationId xmlns="" xmlns:a16="http://schemas.microsoft.com/office/drawing/2014/main" id="{F6997654-6C2D-42ED-84E3-3045880E8C19}"/>
              </a:ext>
            </a:extLst>
          </p:cNvPr>
          <p:cNvSpPr txBox="1"/>
          <p:nvPr/>
        </p:nvSpPr>
        <p:spPr>
          <a:xfrm>
            <a:off x="2595586" y="1130981"/>
            <a:ext cx="2322489" cy="461665"/>
          </a:xfrm>
          <a:prstGeom prst="rect">
            <a:avLst/>
          </a:prstGeom>
          <a:noFill/>
          <a:ln>
            <a:noFill/>
          </a:ln>
          <a:effectLst/>
        </p:spPr>
        <p:txBody>
          <a:bodyPr wrap="square" rtlCol="0">
            <a:spAutoFit/>
          </a:bodyPr>
          <a:lstStyle/>
          <a:p>
            <a:r>
              <a:rPr lang="en-US" sz="2400" dirty="0">
                <a:effectLst>
                  <a:outerShdw blurRad="50800" dist="38100" dir="8100000" algn="tr" rotWithShape="0">
                    <a:prstClr val="black">
                      <a:alpha val="40000"/>
                    </a:prstClr>
                  </a:outerShdw>
                </a:effectLst>
              </a:rPr>
              <a:t>Individual works</a:t>
            </a:r>
            <a:endParaRPr lang="en-US" sz="24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descr="Baby_Boy_Girl4.png">
            <a:extLst>
              <a:ext uri="{FF2B5EF4-FFF2-40B4-BE49-F238E27FC236}">
                <a16:creationId xmlns="" xmlns:a16="http://schemas.microsoft.com/office/drawing/2014/main" id="{DEC7200B-BA16-4DF7-BD69-4FDC2C100D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5222604" y="256318"/>
            <a:ext cx="1170864" cy="2201740"/>
          </a:xfrm>
          <a:prstGeom prst="rect">
            <a:avLst/>
          </a:prstGeom>
        </p:spPr>
      </p:pic>
      <p:pic>
        <p:nvPicPr>
          <p:cNvPr id="7" name="Picture 6" descr="Baby_Boy_Girl4.png">
            <a:extLst>
              <a:ext uri="{FF2B5EF4-FFF2-40B4-BE49-F238E27FC236}">
                <a16:creationId xmlns="" xmlns:a16="http://schemas.microsoft.com/office/drawing/2014/main" id="{02066F05-C4DD-48E2-BDD8-F54310B702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28654" y="264296"/>
            <a:ext cx="1108808" cy="2201740"/>
          </a:xfrm>
          <a:prstGeom prst="rect">
            <a:avLst/>
          </a:prstGeom>
        </p:spPr>
      </p:pic>
      <p:grpSp>
        <p:nvGrpSpPr>
          <p:cNvPr id="8" name="Group 7">
            <a:extLst>
              <a:ext uri="{FF2B5EF4-FFF2-40B4-BE49-F238E27FC236}">
                <a16:creationId xmlns="" xmlns:a16="http://schemas.microsoft.com/office/drawing/2014/main" id="{F6024959-9246-4BE2-BA8B-ED25D7799C9D}"/>
              </a:ext>
            </a:extLst>
          </p:cNvPr>
          <p:cNvGrpSpPr/>
          <p:nvPr/>
        </p:nvGrpSpPr>
        <p:grpSpPr>
          <a:xfrm>
            <a:off x="9872868" y="173864"/>
            <a:ext cx="2137050" cy="2039250"/>
            <a:chOff x="8836796" y="1019658"/>
            <a:chExt cx="2502142" cy="2375344"/>
          </a:xfrm>
        </p:grpSpPr>
        <p:sp>
          <p:nvSpPr>
            <p:cNvPr id="9" name="Oval 8">
              <a:extLst>
                <a:ext uri="{FF2B5EF4-FFF2-40B4-BE49-F238E27FC236}">
                  <a16:creationId xmlns="" xmlns:a16="http://schemas.microsoft.com/office/drawing/2014/main" id="{7B8C2548-0F29-43EB-95F3-AC8C1DEBA2E0}"/>
                </a:ext>
              </a:extLst>
            </p:cNvPr>
            <p:cNvSpPr/>
            <p:nvPr/>
          </p:nvSpPr>
          <p:spPr>
            <a:xfrm>
              <a:off x="8836796" y="1019658"/>
              <a:ext cx="2502142" cy="2375344"/>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10" name="4-Point Star 12">
              <a:extLst>
                <a:ext uri="{FF2B5EF4-FFF2-40B4-BE49-F238E27FC236}">
                  <a16:creationId xmlns="" xmlns:a16="http://schemas.microsoft.com/office/drawing/2014/main" id="{DC7AFE3B-5B38-44F0-A821-5715F58AFEB6}"/>
                </a:ext>
              </a:extLst>
            </p:cNvPr>
            <p:cNvSpPr/>
            <p:nvPr/>
          </p:nvSpPr>
          <p:spPr>
            <a:xfrm>
              <a:off x="10051484" y="2208610"/>
              <a:ext cx="165498" cy="214421"/>
            </a:xfrm>
            <a:prstGeom prst="star4">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 xmlns:a16="http://schemas.microsoft.com/office/drawing/2014/main" id="{33045480-50C1-4A51-BD5E-F053EDA649D4}"/>
              </a:ext>
            </a:extLst>
          </p:cNvPr>
          <p:cNvGrpSpPr/>
          <p:nvPr/>
        </p:nvGrpSpPr>
        <p:grpSpPr>
          <a:xfrm>
            <a:off x="10886845" y="602780"/>
            <a:ext cx="228860" cy="1399205"/>
            <a:chOff x="3810000" y="3124200"/>
            <a:chExt cx="414996" cy="3200400"/>
          </a:xfrm>
        </p:grpSpPr>
        <p:grpSp>
          <p:nvGrpSpPr>
            <p:cNvPr id="12" name="Group 38">
              <a:extLst>
                <a:ext uri="{FF2B5EF4-FFF2-40B4-BE49-F238E27FC236}">
                  <a16:creationId xmlns="" xmlns:a16="http://schemas.microsoft.com/office/drawing/2014/main" id="{85250B62-2EB4-4100-A950-142E01685D63}"/>
                </a:ext>
              </a:extLst>
            </p:cNvPr>
            <p:cNvGrpSpPr/>
            <p:nvPr/>
          </p:nvGrpSpPr>
          <p:grpSpPr>
            <a:xfrm>
              <a:off x="3810000" y="3124200"/>
              <a:ext cx="414996" cy="3200400"/>
              <a:chOff x="3914336" y="2362200"/>
              <a:chExt cx="310660" cy="3962400"/>
            </a:xfrm>
          </p:grpSpPr>
          <p:sp>
            <p:nvSpPr>
              <p:cNvPr id="14" name="Isosceles Triangle 13">
                <a:extLst>
                  <a:ext uri="{FF2B5EF4-FFF2-40B4-BE49-F238E27FC236}">
                    <a16:creationId xmlns="" xmlns:a16="http://schemas.microsoft.com/office/drawing/2014/main" id="{E9B1A667-8A33-47D4-B87A-C2FB1A827EDB}"/>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Isosceles Triangle 14">
                <a:extLst>
                  <a:ext uri="{FF2B5EF4-FFF2-40B4-BE49-F238E27FC236}">
                    <a16:creationId xmlns="" xmlns:a16="http://schemas.microsoft.com/office/drawing/2014/main" id="{1FD07C6F-FD20-4834-BEC1-50DD53930694}"/>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3" name="Oval 12">
              <a:extLst>
                <a:ext uri="{FF2B5EF4-FFF2-40B4-BE49-F238E27FC236}">
                  <a16:creationId xmlns="" xmlns:a16="http://schemas.microsoft.com/office/drawing/2014/main" id="{DFC78D0D-6F7A-4242-A40C-D10BE490F21C}"/>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6" name="Group 15">
            <a:extLst>
              <a:ext uri="{FF2B5EF4-FFF2-40B4-BE49-F238E27FC236}">
                <a16:creationId xmlns="" xmlns:a16="http://schemas.microsoft.com/office/drawing/2014/main" id="{39405735-3399-4846-8A1B-63D825B632F9}"/>
              </a:ext>
            </a:extLst>
          </p:cNvPr>
          <p:cNvGrpSpPr/>
          <p:nvPr/>
        </p:nvGrpSpPr>
        <p:grpSpPr>
          <a:xfrm>
            <a:off x="10819505" y="477078"/>
            <a:ext cx="337541" cy="1470992"/>
            <a:chOff x="4224186" y="236408"/>
            <a:chExt cx="167510" cy="2252434"/>
          </a:xfrm>
        </p:grpSpPr>
        <p:grpSp>
          <p:nvGrpSpPr>
            <p:cNvPr id="17" name="Group 16">
              <a:extLst>
                <a:ext uri="{FF2B5EF4-FFF2-40B4-BE49-F238E27FC236}">
                  <a16:creationId xmlns="" xmlns:a16="http://schemas.microsoft.com/office/drawing/2014/main" id="{69888732-1F24-4F9E-8121-5543167A3281}"/>
                </a:ext>
              </a:extLst>
            </p:cNvPr>
            <p:cNvGrpSpPr/>
            <p:nvPr/>
          </p:nvGrpSpPr>
          <p:grpSpPr>
            <a:xfrm rot="10800000">
              <a:off x="4267200" y="236408"/>
              <a:ext cx="86528" cy="2252434"/>
              <a:chOff x="6117158" y="554330"/>
              <a:chExt cx="325626" cy="2411665"/>
            </a:xfrm>
          </p:grpSpPr>
          <p:sp>
            <p:nvSpPr>
              <p:cNvPr id="19" name="Isosceles Triangle 18">
                <a:extLst>
                  <a:ext uri="{FF2B5EF4-FFF2-40B4-BE49-F238E27FC236}">
                    <a16:creationId xmlns="" xmlns:a16="http://schemas.microsoft.com/office/drawing/2014/main" id="{AD4B1504-E8BD-4CE8-BF13-D2C26B47CBEB}"/>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 xmlns:a16="http://schemas.microsoft.com/office/drawing/2014/main" id="{91AD85D2-E356-4276-A508-A8CD1AB3EF12}"/>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 xmlns:a16="http://schemas.microsoft.com/office/drawing/2014/main" id="{360CD2FD-B494-45AC-AAFB-1CB0174E089C}"/>
                </a:ext>
              </a:extLst>
            </p:cNvPr>
            <p:cNvSpPr/>
            <p:nvPr/>
          </p:nvSpPr>
          <p:spPr>
            <a:xfrm>
              <a:off x="4224186" y="1199610"/>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 xmlns:a16="http://schemas.microsoft.com/office/drawing/2014/main" id="{F3C77DB3-12F2-4EC1-A106-52F9CDBC6CAA}"/>
              </a:ext>
            </a:extLst>
          </p:cNvPr>
          <p:cNvSpPr/>
          <p:nvPr/>
        </p:nvSpPr>
        <p:spPr>
          <a:xfrm>
            <a:off x="9939130" y="214502"/>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 xmlns:a16="http://schemas.microsoft.com/office/drawing/2014/main" id="{AAFAA537-0A93-408A-8691-225B0783ADB9}"/>
              </a:ext>
            </a:extLst>
          </p:cNvPr>
          <p:cNvGrpSpPr/>
          <p:nvPr/>
        </p:nvGrpSpPr>
        <p:grpSpPr>
          <a:xfrm>
            <a:off x="9846364" y="172278"/>
            <a:ext cx="2144542" cy="2141684"/>
            <a:chOff x="2576739" y="3078455"/>
            <a:chExt cx="2647036" cy="2560520"/>
          </a:xfrm>
        </p:grpSpPr>
        <p:sp>
          <p:nvSpPr>
            <p:cNvPr id="23" name="TextBox 22">
              <a:extLst>
                <a:ext uri="{FF2B5EF4-FFF2-40B4-BE49-F238E27FC236}">
                  <a16:creationId xmlns="" xmlns:a16="http://schemas.microsoft.com/office/drawing/2014/main" id="{948097BE-15F2-4448-ABE5-B0A3FAFAA306}"/>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24" name="TextBox 23">
              <a:extLst>
                <a:ext uri="{FF2B5EF4-FFF2-40B4-BE49-F238E27FC236}">
                  <a16:creationId xmlns="" xmlns:a16="http://schemas.microsoft.com/office/drawing/2014/main" id="{6C972555-84C2-4C0E-B812-82CD62D6EFD6}"/>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25" name="TextBox 24">
              <a:extLst>
                <a:ext uri="{FF2B5EF4-FFF2-40B4-BE49-F238E27FC236}">
                  <a16:creationId xmlns="" xmlns:a16="http://schemas.microsoft.com/office/drawing/2014/main" id="{F90B79D3-3161-4777-AF77-1FD245AEF81E}"/>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26" name="TextBox 25">
              <a:extLst>
                <a:ext uri="{FF2B5EF4-FFF2-40B4-BE49-F238E27FC236}">
                  <a16:creationId xmlns="" xmlns:a16="http://schemas.microsoft.com/office/drawing/2014/main" id="{1166626B-6058-4A0D-A6A7-951882A464B1}"/>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27" name="TextBox 26">
              <a:extLst>
                <a:ext uri="{FF2B5EF4-FFF2-40B4-BE49-F238E27FC236}">
                  <a16:creationId xmlns="" xmlns:a16="http://schemas.microsoft.com/office/drawing/2014/main" id="{B988A33A-A8CC-40FB-904E-0BB7B0580331}"/>
                </a:ext>
              </a:extLst>
            </p:cNvPr>
            <p:cNvSpPr txBox="1"/>
            <p:nvPr/>
          </p:nvSpPr>
          <p:spPr>
            <a:xfrm>
              <a:off x="3180748" y="4831336"/>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28" name="TextBox 27">
              <a:extLst>
                <a:ext uri="{FF2B5EF4-FFF2-40B4-BE49-F238E27FC236}">
                  <a16:creationId xmlns="" xmlns:a16="http://schemas.microsoft.com/office/drawing/2014/main" id="{CAD24B56-C756-43B4-AEB0-58A7C2C85DF4}"/>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29" name="TextBox 28">
              <a:extLst>
                <a:ext uri="{FF2B5EF4-FFF2-40B4-BE49-F238E27FC236}">
                  <a16:creationId xmlns="" xmlns:a16="http://schemas.microsoft.com/office/drawing/2014/main" id="{6E97B2B3-F68B-4282-8F57-8CBFAFB5AA43}"/>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30" name="TextBox 29">
              <a:extLst>
                <a:ext uri="{FF2B5EF4-FFF2-40B4-BE49-F238E27FC236}">
                  <a16:creationId xmlns="" xmlns:a16="http://schemas.microsoft.com/office/drawing/2014/main" id="{2E5C9B70-7E76-48D1-A052-FA449BA899DF}"/>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31" name="TextBox 30">
              <a:extLst>
                <a:ext uri="{FF2B5EF4-FFF2-40B4-BE49-F238E27FC236}">
                  <a16:creationId xmlns="" xmlns:a16="http://schemas.microsoft.com/office/drawing/2014/main" id="{6E9A0C41-12B8-49E2-AAFB-73EE8B79A1D4}"/>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32" name="TextBox 31">
              <a:extLst>
                <a:ext uri="{FF2B5EF4-FFF2-40B4-BE49-F238E27FC236}">
                  <a16:creationId xmlns="" xmlns:a16="http://schemas.microsoft.com/office/drawing/2014/main" id="{B6DAB101-CE77-403A-92C4-B8FA381C348E}"/>
                </a:ext>
              </a:extLst>
            </p:cNvPr>
            <p:cNvSpPr txBox="1"/>
            <p:nvPr/>
          </p:nvSpPr>
          <p:spPr>
            <a:xfrm>
              <a:off x="2816899" y="4497852"/>
              <a:ext cx="43972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8</a:t>
              </a:r>
            </a:p>
          </p:txBody>
        </p:sp>
        <p:sp>
          <p:nvSpPr>
            <p:cNvPr id="33" name="TextBox 32">
              <a:extLst>
                <a:ext uri="{FF2B5EF4-FFF2-40B4-BE49-F238E27FC236}">
                  <a16:creationId xmlns="" xmlns:a16="http://schemas.microsoft.com/office/drawing/2014/main" id="{07C31162-E70A-41B5-B2B1-1B6C0380DDC7}"/>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34" name="TextBox 33">
              <a:extLst>
                <a:ext uri="{FF2B5EF4-FFF2-40B4-BE49-F238E27FC236}">
                  <a16:creationId xmlns="" xmlns:a16="http://schemas.microsoft.com/office/drawing/2014/main" id="{3BD9CDE3-A27B-4E0C-8C34-2DB15D7E2019}"/>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Tree>
    <p:extLst>
      <p:ext uri="{BB962C8B-B14F-4D97-AF65-F5344CB8AC3E}">
        <p14:creationId xmlns:p14="http://schemas.microsoft.com/office/powerpoint/2010/main" val="318526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63" presetClass="path" presetSubtype="0" accel="50000" decel="50000" fill="hold" nodeType="afterEffect">
                                  <p:stCondLst>
                                    <p:cond delay="0"/>
                                  </p:stCondLst>
                                  <p:childTnLst>
                                    <p:animMotion origin="layout" path="M -2.08333E-6 4.81481E-6 L 0.12005 -0.0007 " pathEditMode="relative" rAng="0" ptsTypes="AA">
                                      <p:cBhvr>
                                        <p:cTn id="15" dur="500" fill="hold"/>
                                        <p:tgtEl>
                                          <p:spTgt spid="6"/>
                                        </p:tgtEl>
                                        <p:attrNameLst>
                                          <p:attrName>ppt_x</p:attrName>
                                          <p:attrName>ppt_y</p:attrName>
                                        </p:attrNameLst>
                                      </p:cBhvr>
                                      <p:rCtr x="6003" y="-46"/>
                                    </p:animMotion>
                                  </p:childTnLst>
                                </p:cTn>
                              </p:par>
                              <p:par>
                                <p:cTn id="16" presetID="35" presetClass="path" presetSubtype="0" accel="50000" decel="50000" fill="hold" nodeType="withEffect">
                                  <p:stCondLst>
                                    <p:cond delay="0"/>
                                  </p:stCondLst>
                                  <p:childTnLst>
                                    <p:animMotion origin="layout" path="M -4.58333E-6 -2.59259E-6 L -0.29518 0.00232 " pathEditMode="relative" rAng="0" ptsTypes="AA">
                                      <p:cBhvr>
                                        <p:cTn id="17" dur="500" fill="hold"/>
                                        <p:tgtEl>
                                          <p:spTgt spid="7"/>
                                        </p:tgtEl>
                                        <p:attrNameLst>
                                          <p:attrName>ppt_x</p:attrName>
                                          <p:attrName>ppt_y</p:attrName>
                                        </p:attrNameLst>
                                      </p:cBhvr>
                                      <p:rCtr x="-14766" y="116"/>
                                    </p:animMotion>
                                  </p:childTnLst>
                                </p:cTn>
                              </p:par>
                              <p:par>
                                <p:cTn id="18" presetID="2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Effect transition="in" filter="wipe(left)">
                                      <p:cBhvr>
                                        <p:cTn id="31" dur="250"/>
                                        <p:tgtEl>
                                          <p:spTgt spid="4"/>
                                        </p:tgtEl>
                                      </p:cBhvr>
                                    </p:animEffect>
                                  </p:childTnLst>
                                </p:cTn>
                              </p:par>
                            </p:childTnLst>
                          </p:cTn>
                        </p:par>
                        <p:par>
                          <p:cTn id="32" fill="hold">
                            <p:stCondLst>
                              <p:cond delay="1425"/>
                            </p:stCondLst>
                            <p:childTnLst>
                              <p:par>
                                <p:cTn id="33" presetID="2" presetClass="entr" presetSubtype="8" decel="6800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0-#ppt_w/2"/>
                                          </p:val>
                                        </p:tav>
                                        <p:tav tm="100000">
                                          <p:val>
                                            <p:strVal val="#ppt_x"/>
                                          </p:val>
                                        </p:tav>
                                      </p:tavLst>
                                    </p:anim>
                                    <p:anim calcmode="lin" valueType="num">
                                      <p:cBhvr additive="base">
                                        <p:cTn id="36" dur="500" fill="hold"/>
                                        <p:tgtEl>
                                          <p:spTgt spid="2"/>
                                        </p:tgtEl>
                                        <p:attrNameLst>
                                          <p:attrName>ppt_y</p:attrName>
                                        </p:attrNameLst>
                                      </p:cBhvr>
                                      <p:tavLst>
                                        <p:tav tm="0">
                                          <p:val>
                                            <p:strVal val="#ppt_y"/>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anim calcmode="lin" valueType="num">
                                      <p:cBhvr>
                                        <p:cTn id="50" dur="500" fill="hold"/>
                                        <p:tgtEl>
                                          <p:spTgt spid="8"/>
                                        </p:tgtEl>
                                        <p:attrNameLst>
                                          <p:attrName>ppt_x</p:attrName>
                                        </p:attrNameLst>
                                      </p:cBhvr>
                                      <p:tavLst>
                                        <p:tav tm="0">
                                          <p:val>
                                            <p:strVal val="#ppt_x"/>
                                          </p:val>
                                        </p:tav>
                                        <p:tav tm="100000">
                                          <p:val>
                                            <p:strVal val="#ppt_x"/>
                                          </p:val>
                                        </p:tav>
                                      </p:tavLst>
                                    </p:anim>
                                    <p:anim calcmode="lin" valueType="num">
                                      <p:cBhvr>
                                        <p:cTn id="51" dur="500" fill="hold"/>
                                        <p:tgtEl>
                                          <p:spTgt spid="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anim calcmode="lin" valueType="num">
                                      <p:cBhvr>
                                        <p:cTn id="60" dur="500" fill="hold"/>
                                        <p:tgtEl>
                                          <p:spTgt spid="22"/>
                                        </p:tgtEl>
                                        <p:attrNameLst>
                                          <p:attrName>ppt_x</p:attrName>
                                        </p:attrNameLst>
                                      </p:cBhvr>
                                      <p:tavLst>
                                        <p:tav tm="0">
                                          <p:val>
                                            <p:strVal val="#ppt_x"/>
                                          </p:val>
                                        </p:tav>
                                        <p:tav tm="100000">
                                          <p:val>
                                            <p:strVal val="#ppt_x"/>
                                          </p:val>
                                        </p:tav>
                                      </p:tavLst>
                                    </p:anim>
                                    <p:anim calcmode="lin" valueType="num">
                                      <p:cBhvr>
                                        <p:cTn id="61" dur="5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1925"/>
                            </p:stCondLst>
                            <p:childTnLst>
                              <p:par>
                                <p:cTn id="63" presetID="8" presetClass="emph" presetSubtype="0" repeatCount="3000" fill="hold" nodeType="afterEffect">
                                  <p:stCondLst>
                                    <p:cond delay="0"/>
                                  </p:stCondLst>
                                  <p:childTnLst>
                                    <p:animRot by="21600000">
                                      <p:cBhvr>
                                        <p:cTn id="64" dur="60000" fill="hold"/>
                                        <p:tgtEl>
                                          <p:spTgt spid="16"/>
                                        </p:tgtEl>
                                        <p:attrNameLst>
                                          <p:attrName>r</p:attrName>
                                        </p:attrNameLst>
                                      </p:cBhvr>
                                    </p:animRot>
                                  </p:childTnLst>
                                </p:cTn>
                              </p:par>
                              <p:par>
                                <p:cTn id="65" presetID="8" presetClass="emph" presetSubtype="0" fill="hold" nodeType="withEffect">
                                  <p:stCondLst>
                                    <p:cond delay="0"/>
                                  </p:stCondLst>
                                  <p:childTnLst>
                                    <p:animRot by="5400000">
                                      <p:cBhvr>
                                        <p:cTn id="66" dur="180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EE4FE91-44F1-4359-9108-FB550C5B1729}"/>
              </a:ext>
            </a:extLst>
          </p:cNvPr>
          <p:cNvSpPr txBox="1"/>
          <p:nvPr/>
        </p:nvSpPr>
        <p:spPr>
          <a:xfrm>
            <a:off x="2078552" y="422031"/>
            <a:ext cx="8106458" cy="815189"/>
          </a:xfrm>
          <a:prstGeom prst="rect">
            <a:avLst/>
          </a:prstGeom>
          <a:solidFill>
            <a:srgbClr val="00B0F0"/>
          </a:solidFill>
        </p:spPr>
        <p:txBody>
          <a:bodyPr wrap="square" rtlCol="0">
            <a:prstTxWarp prst="textPlain">
              <a:avLst/>
            </a:prstTxWarp>
            <a:spAutoFit/>
          </a:bodyPr>
          <a:lstStyle/>
          <a:p>
            <a:r>
              <a:rPr lang="en-US" sz="2400" dirty="0">
                <a:solidFill>
                  <a:srgbClr val="AF1191"/>
                </a:solidFill>
                <a:effectLst>
                  <a:outerShdw blurRad="50800" dist="38100" dir="8100000" algn="tr" rotWithShape="0">
                    <a:prstClr val="black">
                      <a:alpha val="40000"/>
                    </a:prstClr>
                  </a:outerShdw>
                </a:effectLst>
              </a:rPr>
              <a:t>You may check your answers</a:t>
            </a:r>
          </a:p>
        </p:txBody>
      </p:sp>
      <p:sp>
        <p:nvSpPr>
          <p:cNvPr id="3" name="TextBox 2">
            <a:extLst>
              <a:ext uri="{FF2B5EF4-FFF2-40B4-BE49-F238E27FC236}">
                <a16:creationId xmlns="" xmlns:a16="http://schemas.microsoft.com/office/drawing/2014/main" id="{11979419-7B59-4280-B549-35978773098B}"/>
              </a:ext>
            </a:extLst>
          </p:cNvPr>
          <p:cNvSpPr txBox="1"/>
          <p:nvPr/>
        </p:nvSpPr>
        <p:spPr>
          <a:xfrm>
            <a:off x="827140" y="2039816"/>
            <a:ext cx="11031923" cy="2738919"/>
          </a:xfrm>
          <a:prstGeom prst="rect">
            <a:avLst/>
          </a:prstGeom>
          <a:noFill/>
        </p:spPr>
        <p:txBody>
          <a:bodyPr wrap="square" rtlCol="0">
            <a:prstTxWarp prst="textPlain">
              <a:avLst/>
            </a:prstTxWarp>
            <a:spAutoFit/>
          </a:bodyPr>
          <a:lstStyle/>
          <a:p>
            <a:pPr algn="just"/>
            <a:r>
              <a:rPr lang="en-US" sz="2400" dirty="0">
                <a:effectLst>
                  <a:outerShdw blurRad="50800" dist="38100" dir="8100000" algn="tr" rotWithShape="0">
                    <a:prstClr val="black">
                      <a:alpha val="40000"/>
                    </a:prstClr>
                  </a:outerShdw>
                </a:effectLst>
              </a:rPr>
              <a:t>Ans1: Knowledge is the first condition to be a good citizen. Today's knowledge  </a:t>
            </a:r>
          </a:p>
          <a:p>
            <a:pPr algn="just"/>
            <a:r>
              <a:rPr lang="en-US" sz="2400" dirty="0">
                <a:effectLst>
                  <a:outerShdw blurRad="50800" dist="38100" dir="8100000" algn="tr" rotWithShape="0">
                    <a:prstClr val="black">
                      <a:alpha val="40000"/>
                    </a:prstClr>
                  </a:outerShdw>
                </a:effectLst>
              </a:rPr>
              <a:t>           based society demands only up-to-date persons. To be so, we need to  </a:t>
            </a:r>
          </a:p>
          <a:p>
            <a:pPr algn="just"/>
            <a:r>
              <a:rPr lang="en-US" sz="2400" dirty="0">
                <a:effectLst>
                  <a:outerShdw blurRad="50800" dist="38100" dir="8100000" algn="tr" rotWithShape="0">
                    <a:prstClr val="black">
                      <a:alpha val="40000"/>
                    </a:prstClr>
                  </a:outerShdw>
                </a:effectLst>
              </a:rPr>
              <a:t>           know about science and technologies, politics, government, economics, </a:t>
            </a:r>
          </a:p>
          <a:p>
            <a:pPr algn="just"/>
            <a:r>
              <a:rPr lang="en-US" sz="2400" dirty="0">
                <a:effectLst>
                  <a:outerShdw blurRad="50800" dist="38100" dir="8100000" algn="tr" rotWithShape="0">
                    <a:prstClr val="black">
                      <a:alpha val="40000"/>
                    </a:prstClr>
                  </a:outerShdw>
                </a:effectLst>
              </a:rPr>
              <a:t>           history and so on.</a:t>
            </a:r>
          </a:p>
        </p:txBody>
      </p:sp>
    </p:spTree>
    <p:extLst>
      <p:ext uri="{BB962C8B-B14F-4D97-AF65-F5344CB8AC3E}">
        <p14:creationId xmlns:p14="http://schemas.microsoft.com/office/powerpoint/2010/main" val="103987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wipe(left)">
                                      <p:cBhvr>
                                        <p:cTn id="12"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4960" y="391886"/>
            <a:ext cx="6283234" cy="6045526"/>
          </a:xfrm>
          <a:prstGeom prst="rect">
            <a:avLst/>
          </a:prstGeom>
        </p:spPr>
        <p:txBody>
          <a:bodyPr wrap="square">
            <a:prstTxWarp prst="textPlain">
              <a:avLst/>
            </a:prstTxWarp>
            <a:spAutoFit/>
          </a:bodyPr>
          <a:lstStyle/>
          <a:p>
            <a:pPr algn="just"/>
            <a:r>
              <a:rPr lang="en-US" sz="2400" dirty="0" smtClean="0">
                <a:solidFill>
                  <a:srgbClr val="222222"/>
                </a:solidFill>
                <a:effectLst>
                  <a:outerShdw blurRad="50800" dist="38100" dir="8100000" algn="tr" rotWithShape="0">
                    <a:prstClr val="black">
                      <a:alpha val="40000"/>
                    </a:prstClr>
                  </a:outerShdw>
                </a:effectLst>
              </a:rPr>
              <a:t>You need </a:t>
            </a:r>
            <a:r>
              <a:rPr lang="en-US" sz="2400" dirty="0">
                <a:solidFill>
                  <a:srgbClr val="222222"/>
                </a:solidFill>
                <a:effectLst>
                  <a:outerShdw blurRad="50800" dist="38100" dir="8100000" algn="tr" rotWithShape="0">
                    <a:prstClr val="black">
                      <a:alpha val="40000"/>
                    </a:prstClr>
                  </a:outerShdw>
                </a:effectLst>
              </a:rPr>
              <a:t>skills to do things. Knowledge  is not enough. You must be able to apply your knowledge to do things practically.</a:t>
            </a:r>
            <a:br>
              <a:rPr lang="en-US" sz="2400" dirty="0">
                <a:solidFill>
                  <a:srgbClr val="222222"/>
                </a:solidFill>
                <a:effectLst>
                  <a:outerShdw blurRad="50800" dist="38100" dir="8100000" algn="tr" rotWithShape="0">
                    <a:prstClr val="black">
                      <a:alpha val="40000"/>
                    </a:prstClr>
                  </a:outerShdw>
                </a:effectLst>
              </a:rPr>
            </a:br>
            <a:endParaRPr lang="en-US" sz="2400" dirty="0">
              <a:solidFill>
                <a:srgbClr val="222222"/>
              </a:solidFill>
              <a:effectLst>
                <a:outerShdw blurRad="50800" dist="38100" dir="8100000" algn="tr" rotWithShape="0">
                  <a:prstClr val="black">
                    <a:alpha val="40000"/>
                  </a:prstClr>
                </a:outerShdw>
              </a:effectLst>
            </a:endParaRPr>
          </a:p>
          <a:p>
            <a:pPr algn="just"/>
            <a:r>
              <a:rPr lang="en-US" sz="2400" dirty="0">
                <a:solidFill>
                  <a:srgbClr val="222222"/>
                </a:solidFill>
                <a:effectLst>
                  <a:outerShdw blurRad="50800" dist="38100" dir="8100000" algn="tr" rotWithShape="0">
                    <a:prstClr val="black">
                      <a:alpha val="40000"/>
                    </a:prstClr>
                  </a:outerShdw>
                </a:effectLst>
              </a:rPr>
              <a:t>Finally,  knowing and doing things will bring about a change in your </a:t>
            </a:r>
            <a:r>
              <a:rPr lang="en-US" sz="2400" dirty="0" smtClean="0">
                <a:solidFill>
                  <a:srgbClr val="222222"/>
                </a:solidFill>
                <a:effectLst>
                  <a:outerShdw blurRad="50800" dist="38100" dir="8100000" algn="tr" rotWithShape="0">
                    <a:prstClr val="black">
                      <a:alpha val="40000"/>
                    </a:prstClr>
                  </a:outerShdw>
                </a:effectLst>
              </a:rPr>
              <a:t>behavior </a:t>
            </a:r>
            <a:r>
              <a:rPr lang="en-US" sz="2400" dirty="0">
                <a:solidFill>
                  <a:srgbClr val="222222"/>
                </a:solidFill>
                <a:effectLst>
                  <a:outerShdw blurRad="50800" dist="38100" dir="8100000" algn="tr" rotWithShape="0">
                    <a:prstClr val="black">
                      <a:alpha val="40000"/>
                    </a:prstClr>
                  </a:outerShdw>
                </a:effectLst>
              </a:rPr>
              <a:t>towards others. This behavioral change will show your attitudes towards others, that is, it will show how you think and feel about a person or thing</a:t>
            </a:r>
            <a:r>
              <a:rPr lang="en-US" sz="2400" dirty="0" smtClean="0">
                <a:solidFill>
                  <a:srgbClr val="222222"/>
                </a:solidFill>
                <a:effectLst>
                  <a:outerShdw blurRad="50800" dist="38100" dir="8100000" algn="tr" rotWithShape="0">
                    <a:prstClr val="black">
                      <a:alpha val="40000"/>
                    </a:prstClr>
                  </a:outerShdw>
                </a:effectLst>
              </a:rPr>
              <a:t>.</a:t>
            </a:r>
            <a:endParaRPr lang="en-US" sz="2400" dirty="0">
              <a:solidFill>
                <a:srgbClr val="222222"/>
              </a:solidFill>
              <a:effectLst>
                <a:outerShdw blurRad="50800" dist="38100" dir="8100000" algn="tr" rotWithShape="0">
                  <a:prstClr val="black">
                    <a:alpha val="40000"/>
                  </a:prstClr>
                </a:outerShdw>
              </a:effectLst>
            </a:endParaRPr>
          </a:p>
        </p:txBody>
      </p:sp>
      <p:sp>
        <p:nvSpPr>
          <p:cNvPr id="3" name="Rectangle 2"/>
          <p:cNvSpPr/>
          <p:nvPr/>
        </p:nvSpPr>
        <p:spPr>
          <a:xfrm>
            <a:off x="613953" y="509451"/>
            <a:ext cx="4310743" cy="5760720"/>
          </a:xfrm>
          <a:prstGeom prst="rect">
            <a:avLst/>
          </a:prstGeom>
          <a:noFill/>
          <a:ln w="76200">
            <a:solidFill>
              <a:srgbClr val="EA1E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324" y="1427661"/>
            <a:ext cx="3810000" cy="39243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24" y="1427661"/>
            <a:ext cx="3888305" cy="388830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363" y="1409663"/>
            <a:ext cx="4091921" cy="3924300"/>
          </a:xfrm>
          <a:prstGeom prst="rect">
            <a:avLst/>
          </a:prstGeom>
          <a:ln>
            <a:noFill/>
          </a:ln>
          <a:effectLst>
            <a:softEdge rad="112500"/>
          </a:effectLst>
        </p:spPr>
      </p:pic>
    </p:spTree>
    <p:extLst>
      <p:ext uri="{BB962C8B-B14F-4D97-AF65-F5344CB8AC3E}">
        <p14:creationId xmlns:p14="http://schemas.microsoft.com/office/powerpoint/2010/main" val="420920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E0286D0-E094-41F1-8C52-8FEBC4CBCB28}"/>
              </a:ext>
            </a:extLst>
          </p:cNvPr>
          <p:cNvSpPr txBox="1"/>
          <p:nvPr/>
        </p:nvSpPr>
        <p:spPr>
          <a:xfrm>
            <a:off x="1259648" y="1028700"/>
            <a:ext cx="2616316" cy="584775"/>
          </a:xfrm>
          <a:prstGeom prst="rect">
            <a:avLst/>
          </a:prstGeom>
          <a:noFill/>
        </p:spPr>
        <p:txBody>
          <a:bodyPr wrap="square" rtlCol="0">
            <a:prstTxWarp prst="textPlain">
              <a:avLst/>
            </a:prstTxWarp>
            <a:spAutoFit/>
          </a:bodyPr>
          <a:lstStyle/>
          <a:p>
            <a:pPr algn="ctr"/>
            <a:r>
              <a:rPr lang="en-US" sz="3200" dirty="0"/>
              <a:t>Pair works</a:t>
            </a:r>
          </a:p>
        </p:txBody>
      </p:sp>
      <p:pic>
        <p:nvPicPr>
          <p:cNvPr id="3" name="Picture 2" descr="Baby_Boy_Girl4.png">
            <a:extLst>
              <a:ext uri="{FF2B5EF4-FFF2-40B4-BE49-F238E27FC236}">
                <a16:creationId xmlns="" xmlns:a16="http://schemas.microsoft.com/office/drawing/2014/main" id="{05E5135C-4375-4981-B5FF-86436F4065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9893200" y="119798"/>
            <a:ext cx="993692" cy="1868578"/>
          </a:xfrm>
          <a:prstGeom prst="rect">
            <a:avLst/>
          </a:prstGeom>
        </p:spPr>
      </p:pic>
      <p:pic>
        <p:nvPicPr>
          <p:cNvPr id="4" name="Picture 3" descr="Baby_Boy_Girl4.png">
            <a:extLst>
              <a:ext uri="{FF2B5EF4-FFF2-40B4-BE49-F238E27FC236}">
                <a16:creationId xmlns="" xmlns:a16="http://schemas.microsoft.com/office/drawing/2014/main" id="{7DBBEB2B-C7F3-4880-A7F2-A92EEE34D6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3086" y="176886"/>
            <a:ext cx="941026" cy="1868578"/>
          </a:xfrm>
          <a:prstGeom prst="rect">
            <a:avLst/>
          </a:prstGeom>
        </p:spPr>
      </p:pic>
      <p:sp>
        <p:nvSpPr>
          <p:cNvPr id="5" name="Right Arrow 34">
            <a:extLst>
              <a:ext uri="{FF2B5EF4-FFF2-40B4-BE49-F238E27FC236}">
                <a16:creationId xmlns="" xmlns:a16="http://schemas.microsoft.com/office/drawing/2014/main" id="{DCB1861B-B002-4C6B-8F2F-72218B62875A}"/>
              </a:ext>
            </a:extLst>
          </p:cNvPr>
          <p:cNvSpPr/>
          <p:nvPr/>
        </p:nvSpPr>
        <p:spPr>
          <a:xfrm>
            <a:off x="7990450" y="5050302"/>
            <a:ext cx="1659988" cy="880524"/>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3200" dirty="0">
                <a:solidFill>
                  <a:schemeClr val="tx1"/>
                </a:solidFill>
              </a:rPr>
              <a:t>5mins</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6" name="Group 5">
            <a:extLst>
              <a:ext uri="{FF2B5EF4-FFF2-40B4-BE49-F238E27FC236}">
                <a16:creationId xmlns="" xmlns:a16="http://schemas.microsoft.com/office/drawing/2014/main" id="{21C4BF41-BC42-4CF3-89F6-EED5BE72B3C9}"/>
              </a:ext>
            </a:extLst>
          </p:cNvPr>
          <p:cNvGrpSpPr/>
          <p:nvPr/>
        </p:nvGrpSpPr>
        <p:grpSpPr>
          <a:xfrm>
            <a:off x="9687339" y="4494064"/>
            <a:ext cx="2137050" cy="2039250"/>
            <a:chOff x="8836796" y="1019658"/>
            <a:chExt cx="2502142" cy="2375344"/>
          </a:xfrm>
        </p:grpSpPr>
        <p:sp>
          <p:nvSpPr>
            <p:cNvPr id="7" name="Oval 6">
              <a:extLst>
                <a:ext uri="{FF2B5EF4-FFF2-40B4-BE49-F238E27FC236}">
                  <a16:creationId xmlns="" xmlns:a16="http://schemas.microsoft.com/office/drawing/2014/main" id="{B038F324-342F-415A-8300-05CE3374224E}"/>
                </a:ext>
              </a:extLst>
            </p:cNvPr>
            <p:cNvSpPr/>
            <p:nvPr/>
          </p:nvSpPr>
          <p:spPr>
            <a:xfrm>
              <a:off x="8836796" y="1019658"/>
              <a:ext cx="2502142" cy="2375344"/>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8" name="4-Point Star 12">
              <a:extLst>
                <a:ext uri="{FF2B5EF4-FFF2-40B4-BE49-F238E27FC236}">
                  <a16:creationId xmlns="" xmlns:a16="http://schemas.microsoft.com/office/drawing/2014/main" id="{69670CBE-3AD9-4EE9-9C79-19FC85060253}"/>
                </a:ext>
              </a:extLst>
            </p:cNvPr>
            <p:cNvSpPr/>
            <p:nvPr/>
          </p:nvSpPr>
          <p:spPr>
            <a:xfrm>
              <a:off x="10051484" y="2208610"/>
              <a:ext cx="165498" cy="214421"/>
            </a:xfrm>
            <a:prstGeom prst="star4">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 xmlns:a16="http://schemas.microsoft.com/office/drawing/2014/main" id="{1B9C1CE3-4C61-4383-9408-CD0C1E8AC8D3}"/>
              </a:ext>
            </a:extLst>
          </p:cNvPr>
          <p:cNvGrpSpPr/>
          <p:nvPr/>
        </p:nvGrpSpPr>
        <p:grpSpPr>
          <a:xfrm>
            <a:off x="10701316" y="4922980"/>
            <a:ext cx="228860" cy="1399205"/>
            <a:chOff x="3810000" y="3124200"/>
            <a:chExt cx="414996" cy="3200400"/>
          </a:xfrm>
        </p:grpSpPr>
        <p:grpSp>
          <p:nvGrpSpPr>
            <p:cNvPr id="10" name="Group 38">
              <a:extLst>
                <a:ext uri="{FF2B5EF4-FFF2-40B4-BE49-F238E27FC236}">
                  <a16:creationId xmlns="" xmlns:a16="http://schemas.microsoft.com/office/drawing/2014/main" id="{82E8ED56-2629-47CB-AB34-95B76413CAE1}"/>
                </a:ext>
              </a:extLst>
            </p:cNvPr>
            <p:cNvGrpSpPr/>
            <p:nvPr/>
          </p:nvGrpSpPr>
          <p:grpSpPr>
            <a:xfrm>
              <a:off x="3810000" y="3124200"/>
              <a:ext cx="414996" cy="3200400"/>
              <a:chOff x="3914336" y="2362200"/>
              <a:chExt cx="310660" cy="3962400"/>
            </a:xfrm>
          </p:grpSpPr>
          <p:sp>
            <p:nvSpPr>
              <p:cNvPr id="12" name="Isosceles Triangle 11">
                <a:extLst>
                  <a:ext uri="{FF2B5EF4-FFF2-40B4-BE49-F238E27FC236}">
                    <a16:creationId xmlns="" xmlns:a16="http://schemas.microsoft.com/office/drawing/2014/main" id="{DA2C0C87-4BC0-4C0B-84DD-D93318C605E5}"/>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Isosceles Triangle 12">
                <a:extLst>
                  <a:ext uri="{FF2B5EF4-FFF2-40B4-BE49-F238E27FC236}">
                    <a16:creationId xmlns="" xmlns:a16="http://schemas.microsoft.com/office/drawing/2014/main" id="{2B148D96-7EB8-458E-8CFF-998978CE63B7}"/>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 name="Oval 10">
              <a:extLst>
                <a:ext uri="{FF2B5EF4-FFF2-40B4-BE49-F238E27FC236}">
                  <a16:creationId xmlns="" xmlns:a16="http://schemas.microsoft.com/office/drawing/2014/main" id="{66452126-4801-4C1B-888B-D1E51E2CB2E8}"/>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 xmlns:a16="http://schemas.microsoft.com/office/drawing/2014/main" id="{B9DCCDBE-0AAB-4360-8300-6D9912B770B2}"/>
              </a:ext>
            </a:extLst>
          </p:cNvPr>
          <p:cNvGrpSpPr/>
          <p:nvPr/>
        </p:nvGrpSpPr>
        <p:grpSpPr>
          <a:xfrm>
            <a:off x="10633976" y="4797278"/>
            <a:ext cx="337541" cy="1470992"/>
            <a:chOff x="4224186" y="236408"/>
            <a:chExt cx="167510" cy="2252434"/>
          </a:xfrm>
        </p:grpSpPr>
        <p:grpSp>
          <p:nvGrpSpPr>
            <p:cNvPr id="15" name="Group 14">
              <a:extLst>
                <a:ext uri="{FF2B5EF4-FFF2-40B4-BE49-F238E27FC236}">
                  <a16:creationId xmlns="" xmlns:a16="http://schemas.microsoft.com/office/drawing/2014/main" id="{8B01D4F5-07F8-493D-95C5-88B171C475B4}"/>
                </a:ext>
              </a:extLst>
            </p:cNvPr>
            <p:cNvGrpSpPr/>
            <p:nvPr/>
          </p:nvGrpSpPr>
          <p:grpSpPr>
            <a:xfrm rot="10800000">
              <a:off x="4267200" y="236408"/>
              <a:ext cx="86528" cy="2252434"/>
              <a:chOff x="6117158" y="554330"/>
              <a:chExt cx="325626" cy="2411665"/>
            </a:xfrm>
          </p:grpSpPr>
          <p:sp>
            <p:nvSpPr>
              <p:cNvPr id="17" name="Isosceles Triangle 16">
                <a:extLst>
                  <a:ext uri="{FF2B5EF4-FFF2-40B4-BE49-F238E27FC236}">
                    <a16:creationId xmlns="" xmlns:a16="http://schemas.microsoft.com/office/drawing/2014/main" id="{4964C64F-074F-4F5E-AEF7-82C88D62E81A}"/>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 xmlns:a16="http://schemas.microsoft.com/office/drawing/2014/main" id="{A4DE5E98-A993-4BF1-A148-47D4FA9AA161}"/>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 xmlns:a16="http://schemas.microsoft.com/office/drawing/2014/main" id="{E3B3BFCC-9546-43F1-9A3C-2CAC5C9B6984}"/>
                </a:ext>
              </a:extLst>
            </p:cNvPr>
            <p:cNvSpPr/>
            <p:nvPr/>
          </p:nvSpPr>
          <p:spPr>
            <a:xfrm>
              <a:off x="4224186" y="1199610"/>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 xmlns:a16="http://schemas.microsoft.com/office/drawing/2014/main" id="{AA092C76-3239-4CEC-8031-5F7FCBE5B850}"/>
              </a:ext>
            </a:extLst>
          </p:cNvPr>
          <p:cNvSpPr/>
          <p:nvPr/>
        </p:nvSpPr>
        <p:spPr>
          <a:xfrm>
            <a:off x="9753601" y="4534702"/>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 xmlns:a16="http://schemas.microsoft.com/office/drawing/2014/main" id="{C6C21FEC-F106-431E-A15B-D9C6F4464279}"/>
              </a:ext>
            </a:extLst>
          </p:cNvPr>
          <p:cNvGrpSpPr/>
          <p:nvPr/>
        </p:nvGrpSpPr>
        <p:grpSpPr>
          <a:xfrm>
            <a:off x="9660835" y="4492478"/>
            <a:ext cx="2144542" cy="2141684"/>
            <a:chOff x="2576739" y="3078455"/>
            <a:chExt cx="2647036" cy="2560520"/>
          </a:xfrm>
        </p:grpSpPr>
        <p:sp>
          <p:nvSpPr>
            <p:cNvPr id="21" name="TextBox 20">
              <a:extLst>
                <a:ext uri="{FF2B5EF4-FFF2-40B4-BE49-F238E27FC236}">
                  <a16:creationId xmlns="" xmlns:a16="http://schemas.microsoft.com/office/drawing/2014/main" id="{7550C80A-754F-4299-8129-76DBC1AEFEA9}"/>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22" name="TextBox 21">
              <a:extLst>
                <a:ext uri="{FF2B5EF4-FFF2-40B4-BE49-F238E27FC236}">
                  <a16:creationId xmlns="" xmlns:a16="http://schemas.microsoft.com/office/drawing/2014/main" id="{394223EA-D619-4645-AFE7-7F083D74DF80}"/>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23" name="TextBox 22">
              <a:extLst>
                <a:ext uri="{FF2B5EF4-FFF2-40B4-BE49-F238E27FC236}">
                  <a16:creationId xmlns="" xmlns:a16="http://schemas.microsoft.com/office/drawing/2014/main" id="{BC2A10E7-4168-41DA-97C5-DD1FC0736BF7}"/>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24" name="TextBox 23">
              <a:extLst>
                <a:ext uri="{FF2B5EF4-FFF2-40B4-BE49-F238E27FC236}">
                  <a16:creationId xmlns="" xmlns:a16="http://schemas.microsoft.com/office/drawing/2014/main" id="{86C295EB-C61D-426C-B40A-0A3AD9A36E75}"/>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25" name="TextBox 24">
              <a:extLst>
                <a:ext uri="{FF2B5EF4-FFF2-40B4-BE49-F238E27FC236}">
                  <a16:creationId xmlns="" xmlns:a16="http://schemas.microsoft.com/office/drawing/2014/main" id="{01D11C47-BB0C-4EB0-8B98-09C03A73BB43}"/>
                </a:ext>
              </a:extLst>
            </p:cNvPr>
            <p:cNvSpPr txBox="1"/>
            <p:nvPr/>
          </p:nvSpPr>
          <p:spPr>
            <a:xfrm>
              <a:off x="3180749" y="4831335"/>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26" name="TextBox 25">
              <a:extLst>
                <a:ext uri="{FF2B5EF4-FFF2-40B4-BE49-F238E27FC236}">
                  <a16:creationId xmlns="" xmlns:a16="http://schemas.microsoft.com/office/drawing/2014/main" id="{ED28A816-FBE7-4DAD-A35D-8AEAC9743F1F}"/>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27" name="TextBox 26">
              <a:extLst>
                <a:ext uri="{FF2B5EF4-FFF2-40B4-BE49-F238E27FC236}">
                  <a16:creationId xmlns="" xmlns:a16="http://schemas.microsoft.com/office/drawing/2014/main" id="{DFEEEDD2-5E1B-489B-B8A6-2E4DEB094FF5}"/>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28" name="TextBox 27">
              <a:extLst>
                <a:ext uri="{FF2B5EF4-FFF2-40B4-BE49-F238E27FC236}">
                  <a16:creationId xmlns="" xmlns:a16="http://schemas.microsoft.com/office/drawing/2014/main" id="{C82D3812-68C9-4B7F-B501-5CBB55393C17}"/>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29" name="TextBox 28">
              <a:extLst>
                <a:ext uri="{FF2B5EF4-FFF2-40B4-BE49-F238E27FC236}">
                  <a16:creationId xmlns="" xmlns:a16="http://schemas.microsoft.com/office/drawing/2014/main" id="{127794EA-4C51-4FD1-9EDE-9C5411E63449}"/>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30" name="TextBox 29">
              <a:extLst>
                <a:ext uri="{FF2B5EF4-FFF2-40B4-BE49-F238E27FC236}">
                  <a16:creationId xmlns="" xmlns:a16="http://schemas.microsoft.com/office/drawing/2014/main" id="{0182E8FF-3961-49A8-8220-C3E5F0D01BE5}"/>
                </a:ext>
              </a:extLst>
            </p:cNvPr>
            <p:cNvSpPr txBox="1"/>
            <p:nvPr/>
          </p:nvSpPr>
          <p:spPr>
            <a:xfrm>
              <a:off x="2816899" y="4497852"/>
              <a:ext cx="43972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8</a:t>
              </a:r>
            </a:p>
          </p:txBody>
        </p:sp>
        <p:sp>
          <p:nvSpPr>
            <p:cNvPr id="31" name="TextBox 30">
              <a:extLst>
                <a:ext uri="{FF2B5EF4-FFF2-40B4-BE49-F238E27FC236}">
                  <a16:creationId xmlns="" xmlns:a16="http://schemas.microsoft.com/office/drawing/2014/main" id="{B426A3C1-B88F-4790-9D93-7F7F70832C8C}"/>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32" name="TextBox 31">
              <a:extLst>
                <a:ext uri="{FF2B5EF4-FFF2-40B4-BE49-F238E27FC236}">
                  <a16:creationId xmlns="" xmlns:a16="http://schemas.microsoft.com/office/drawing/2014/main" id="{309AC9A2-5090-4116-9D52-526B4B714E78}"/>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
        <p:nvSpPr>
          <p:cNvPr id="34" name="TextBox 33">
            <a:extLst>
              <a:ext uri="{FF2B5EF4-FFF2-40B4-BE49-F238E27FC236}">
                <a16:creationId xmlns="" xmlns:a16="http://schemas.microsoft.com/office/drawing/2014/main" id="{0771B81D-BFFF-4AE5-A6F4-BC57C4E4612A}"/>
              </a:ext>
            </a:extLst>
          </p:cNvPr>
          <p:cNvSpPr txBox="1"/>
          <p:nvPr/>
        </p:nvSpPr>
        <p:spPr>
          <a:xfrm>
            <a:off x="464233" y="2475914"/>
            <a:ext cx="11408899" cy="1562518"/>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Q1. What is the necessity of skills?</a:t>
            </a:r>
          </a:p>
          <a:p>
            <a:r>
              <a:rPr lang="en-US" sz="2400" dirty="0">
                <a:effectLst>
                  <a:outerShdw blurRad="50800" dist="38100" dir="8100000" algn="tr" rotWithShape="0">
                    <a:prstClr val="black">
                      <a:alpha val="40000"/>
                    </a:prstClr>
                  </a:outerShdw>
                </a:effectLst>
              </a:rPr>
              <a:t>Q2. Is knowledge enough to be a good citizen? Explain in 2/3 sentences.</a:t>
            </a:r>
          </a:p>
        </p:txBody>
      </p:sp>
      <p:sp>
        <p:nvSpPr>
          <p:cNvPr id="35" name="TextBox 34">
            <a:extLst>
              <a:ext uri="{FF2B5EF4-FFF2-40B4-BE49-F238E27FC236}">
                <a16:creationId xmlns="" xmlns:a16="http://schemas.microsoft.com/office/drawing/2014/main" id="{B695148E-3D82-4AB0-8095-E1EF6E075963}"/>
              </a:ext>
            </a:extLst>
          </p:cNvPr>
          <p:cNvSpPr txBox="1"/>
          <p:nvPr/>
        </p:nvSpPr>
        <p:spPr>
          <a:xfrm>
            <a:off x="2144815" y="1814732"/>
            <a:ext cx="4134677" cy="481849"/>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Answer the following questions</a:t>
            </a:r>
          </a:p>
        </p:txBody>
      </p:sp>
    </p:spTree>
    <p:extLst>
      <p:ext uri="{BB962C8B-B14F-4D97-AF65-F5344CB8AC3E}">
        <p14:creationId xmlns:p14="http://schemas.microsoft.com/office/powerpoint/2010/main" val="180134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ppt_x"/>
                                          </p:val>
                                        </p:tav>
                                        <p:tav tm="100000">
                                          <p:val>
                                            <p:strVal val="#ppt_x"/>
                                          </p:val>
                                        </p:tav>
                                      </p:tavLst>
                                    </p:anim>
                                    <p:anim calcmode="lin" valueType="num">
                                      <p:cBhvr additive="base">
                                        <p:cTn id="12" dur="25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250"/>
                            </p:stCondLst>
                            <p:childTnLst>
                              <p:par>
                                <p:cTn id="14" presetID="63" presetClass="path" presetSubtype="0" accel="50000" decel="50000" fill="hold" nodeType="afterEffect">
                                  <p:stCondLst>
                                    <p:cond delay="0"/>
                                  </p:stCondLst>
                                  <p:childTnLst>
                                    <p:animMotion origin="layout" path="M -3.54167E-6 -3.7037E-6 L -0.51575 0.00857 " pathEditMode="relative" rAng="0" ptsTypes="AA">
                                      <p:cBhvr>
                                        <p:cTn id="15" dur="250" fill="hold"/>
                                        <p:tgtEl>
                                          <p:spTgt spid="3"/>
                                        </p:tgtEl>
                                        <p:attrNameLst>
                                          <p:attrName>ppt_x</p:attrName>
                                          <p:attrName>ppt_y</p:attrName>
                                        </p:attrNameLst>
                                      </p:cBhvr>
                                      <p:rCtr x="-25794" y="417"/>
                                    </p:animMotion>
                                  </p:childTnLst>
                                </p:cTn>
                              </p:par>
                              <p:par>
                                <p:cTn id="16" presetID="35" presetClass="path" presetSubtype="0" accel="50000" decel="50000" fill="hold" nodeType="withEffect">
                                  <p:stCondLst>
                                    <p:cond delay="0"/>
                                  </p:stCondLst>
                                  <p:childTnLst>
                                    <p:animMotion origin="layout" path="M 3.54167E-6 4.44444E-6 L 0.14218 -0.00162 " pathEditMode="relative" rAng="0" ptsTypes="AA">
                                      <p:cBhvr>
                                        <p:cTn id="17" dur="250" fill="hold"/>
                                        <p:tgtEl>
                                          <p:spTgt spid="4"/>
                                        </p:tgtEl>
                                        <p:attrNameLst>
                                          <p:attrName>ppt_x</p:attrName>
                                          <p:attrName>ppt_y</p:attrName>
                                        </p:attrNameLst>
                                      </p:cBhvr>
                                      <p:rCtr x="7109" y="-93"/>
                                    </p:animMotion>
                                  </p:childTnLst>
                                </p:cTn>
                              </p:par>
                            </p:childTnLst>
                          </p:cTn>
                        </p:par>
                        <p:par>
                          <p:cTn id="18" fill="hold">
                            <p:stCondLst>
                              <p:cond delay="500"/>
                            </p:stCondLst>
                            <p:childTnLst>
                              <p:par>
                                <p:cTn id="19" presetID="63" presetClass="path" presetSubtype="0" accel="50000" decel="50000" fill="hold" nodeType="afterEffect">
                                  <p:stCondLst>
                                    <p:cond delay="0"/>
                                  </p:stCondLst>
                                  <p:childTnLst>
                                    <p:animMotion origin="layout" path="M 0.15 0.00555 L 0.57382 0.00231 " pathEditMode="relative" rAng="0" ptsTypes="AA">
                                      <p:cBhvr>
                                        <p:cTn id="20" dur="1000" fill="hold"/>
                                        <p:tgtEl>
                                          <p:spTgt spid="4"/>
                                        </p:tgtEl>
                                        <p:attrNameLst>
                                          <p:attrName>ppt_x</p:attrName>
                                          <p:attrName>ppt_y</p:attrName>
                                        </p:attrNameLst>
                                      </p:cBhvr>
                                      <p:rCtr x="21185" y="-162"/>
                                    </p:animMotion>
                                  </p:childTnLst>
                                </p:cTn>
                              </p:par>
                              <p:par>
                                <p:cTn id="21" presetID="63" presetClass="path" presetSubtype="0" accel="50000" decel="50000" fill="hold" nodeType="withEffect">
                                  <p:stCondLst>
                                    <p:cond delay="0"/>
                                  </p:stCondLst>
                                  <p:childTnLst>
                                    <p:animMotion origin="layout" path="M -0.5 0.00834 L -0.10638 0.01135 " pathEditMode="relative" rAng="0" ptsTypes="AA">
                                      <p:cBhvr>
                                        <p:cTn id="22" dur="1000" fill="hold"/>
                                        <p:tgtEl>
                                          <p:spTgt spid="3"/>
                                        </p:tgtEl>
                                        <p:attrNameLst>
                                          <p:attrName>ppt_x</p:attrName>
                                          <p:attrName>ppt_y</p:attrName>
                                        </p:attrNameLst>
                                      </p:cBhvr>
                                      <p:rCtr x="19674" y="139"/>
                                    </p:animMotion>
                                  </p:childTnLst>
                                </p:cTn>
                              </p:par>
                              <p:par>
                                <p:cTn id="23" presetID="23" presetClass="entr" presetSubtype="16" fill="hold" grpId="0" nodeType="withEffect">
                                  <p:stCondLst>
                                    <p:cond delay="500"/>
                                  </p:stCondLst>
                                  <p:childTnLst>
                                    <p:set>
                                      <p:cBhvr>
                                        <p:cTn id="24" dur="1" fill="hold">
                                          <p:stCondLst>
                                            <p:cond delay="0"/>
                                          </p:stCondLst>
                                        </p:cTn>
                                        <p:tgtEl>
                                          <p:spTgt spid="2"/>
                                        </p:tgtEl>
                                        <p:attrNameLst>
                                          <p:attrName>style.visibility</p:attrName>
                                        </p:attrNameLst>
                                      </p:cBhvr>
                                      <p:to>
                                        <p:strVal val="visible"/>
                                      </p:to>
                                    </p:set>
                                    <p:anim calcmode="lin" valueType="num">
                                      <p:cBhvr>
                                        <p:cTn id="25" dur="250" fill="hold"/>
                                        <p:tgtEl>
                                          <p:spTgt spid="2"/>
                                        </p:tgtEl>
                                        <p:attrNameLst>
                                          <p:attrName>ppt_w</p:attrName>
                                        </p:attrNameLst>
                                      </p:cBhvr>
                                      <p:tavLst>
                                        <p:tav tm="0">
                                          <p:val>
                                            <p:fltVal val="0"/>
                                          </p:val>
                                        </p:tav>
                                        <p:tav tm="100000">
                                          <p:val>
                                            <p:strVal val="#ppt_w"/>
                                          </p:val>
                                        </p:tav>
                                      </p:tavLst>
                                    </p:anim>
                                    <p:anim calcmode="lin" valueType="num">
                                      <p:cBhvr>
                                        <p:cTn id="26" dur="250" fill="hold"/>
                                        <p:tgtEl>
                                          <p:spTgt spid="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par>
                          <p:cTn id="32" fill="hold">
                            <p:stCondLst>
                              <p:cond delay="500"/>
                            </p:stCondLst>
                            <p:childTnLst>
                              <p:par>
                                <p:cTn id="33" presetID="2" presetClass="entr" presetSubtype="8" decel="6800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anim calcmode="lin" valueType="num">
                                      <p:cBhvr>
                                        <p:cTn id="40" dur="500" fill="hold"/>
                                        <p:tgtEl>
                                          <p:spTgt spid="14"/>
                                        </p:tgtEl>
                                        <p:attrNameLst>
                                          <p:attrName>ppt_x</p:attrName>
                                        </p:attrNameLst>
                                      </p:cBhvr>
                                      <p:tavLst>
                                        <p:tav tm="0">
                                          <p:val>
                                            <p:strVal val="#ppt_x"/>
                                          </p:val>
                                        </p:tav>
                                        <p:tav tm="100000">
                                          <p:val>
                                            <p:strVal val="#ppt_x"/>
                                          </p:val>
                                        </p:tav>
                                      </p:tavLst>
                                    </p:anim>
                                    <p:anim calcmode="lin" valueType="num">
                                      <p:cBhvr>
                                        <p:cTn id="41" dur="500" fill="hold"/>
                                        <p:tgtEl>
                                          <p:spTgt spid="14"/>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anim calcmode="lin" valueType="num">
                                      <p:cBhvr>
                                        <p:cTn id="50" dur="500" fill="hold"/>
                                        <p:tgtEl>
                                          <p:spTgt spid="6"/>
                                        </p:tgtEl>
                                        <p:attrNameLst>
                                          <p:attrName>ppt_x</p:attrName>
                                        </p:attrNameLst>
                                      </p:cBhvr>
                                      <p:tavLst>
                                        <p:tav tm="0">
                                          <p:val>
                                            <p:strVal val="#ppt_x"/>
                                          </p:val>
                                        </p:tav>
                                        <p:tav tm="100000">
                                          <p:val>
                                            <p:strVal val="#ppt_x"/>
                                          </p:val>
                                        </p:tav>
                                      </p:tavLst>
                                    </p:anim>
                                    <p:anim calcmode="lin" valueType="num">
                                      <p:cBhvr>
                                        <p:cTn id="51" dur="500" fill="hold"/>
                                        <p:tgtEl>
                                          <p:spTgt spid="6"/>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anim calcmode="lin" valueType="num">
                                      <p:cBhvr>
                                        <p:cTn id="60" dur="500" fill="hold"/>
                                        <p:tgtEl>
                                          <p:spTgt spid="20"/>
                                        </p:tgtEl>
                                        <p:attrNameLst>
                                          <p:attrName>ppt_x</p:attrName>
                                        </p:attrNameLst>
                                      </p:cBhvr>
                                      <p:tavLst>
                                        <p:tav tm="0">
                                          <p:val>
                                            <p:strVal val="#ppt_x"/>
                                          </p:val>
                                        </p:tav>
                                        <p:tav tm="100000">
                                          <p:val>
                                            <p:strVal val="#ppt_x"/>
                                          </p:val>
                                        </p:tav>
                                      </p:tavLst>
                                    </p:anim>
                                    <p:anim calcmode="lin" valueType="num">
                                      <p:cBhvr>
                                        <p:cTn id="61" dur="500" fill="hold"/>
                                        <p:tgtEl>
                                          <p:spTgt spid="20"/>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8" presetClass="emph" presetSubtype="0" repeatCount="3000" fill="hold" nodeType="afterEffect">
                                  <p:stCondLst>
                                    <p:cond delay="0"/>
                                  </p:stCondLst>
                                  <p:childTnLst>
                                    <p:animRot by="21600000">
                                      <p:cBhvr>
                                        <p:cTn id="64" dur="60000" fill="hold"/>
                                        <p:tgtEl>
                                          <p:spTgt spid="14"/>
                                        </p:tgtEl>
                                        <p:attrNameLst>
                                          <p:attrName>r</p:attrName>
                                        </p:attrNameLst>
                                      </p:cBhvr>
                                    </p:animRot>
                                  </p:childTnLst>
                                </p:cTn>
                              </p:par>
                              <p:par>
                                <p:cTn id="65" presetID="8" presetClass="emph" presetSubtype="0" fill="hold" nodeType="withEffect">
                                  <p:stCondLst>
                                    <p:cond delay="0"/>
                                  </p:stCondLst>
                                  <p:childTnLst>
                                    <p:animRot by="5400000">
                                      <p:cBhvr>
                                        <p:cTn id="66" dur="180000" fill="hold"/>
                                        <p:tgtEl>
                                          <p:spTgt spid="9"/>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lt">
                                    <p:tmPct val="10000"/>
                                  </p:iterate>
                                  <p:childTnLst>
                                    <p:set>
                                      <p:cBhvr>
                                        <p:cTn id="70" dur="1" fill="hold">
                                          <p:stCondLst>
                                            <p:cond delay="0"/>
                                          </p:stCondLst>
                                        </p:cTn>
                                        <p:tgtEl>
                                          <p:spTgt spid="34"/>
                                        </p:tgtEl>
                                        <p:attrNameLst>
                                          <p:attrName>style.visibility</p:attrName>
                                        </p:attrNameLst>
                                      </p:cBhvr>
                                      <p:to>
                                        <p:strVal val="visible"/>
                                      </p:to>
                                    </p:set>
                                    <p:animEffect transition="in" filter="wipe(left)">
                                      <p:cBhvr>
                                        <p:cTn id="71" dur="2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9" grpId="0" animBg="1"/>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B41AC6C-5E2B-4BB2-AFD7-331252F5FC86}"/>
              </a:ext>
            </a:extLst>
          </p:cNvPr>
          <p:cNvSpPr txBox="1"/>
          <p:nvPr/>
        </p:nvSpPr>
        <p:spPr>
          <a:xfrm>
            <a:off x="1987886" y="379922"/>
            <a:ext cx="8267461" cy="707886"/>
          </a:xfrm>
          <a:prstGeom prst="rect">
            <a:avLst/>
          </a:prstGeom>
          <a:blipFill>
            <a:blip r:embed="rId3"/>
            <a:tile tx="0" ty="0" sx="100000" sy="100000" flip="none" algn="tl"/>
          </a:blipFill>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wrap="square" rtlCol="0">
            <a:prstTxWarp prst="textPlain">
              <a:avLst/>
            </a:prstTxWarp>
            <a:spAutoFit/>
          </a:bodyPr>
          <a:lstStyle/>
          <a:p>
            <a:pPr algn="ctr"/>
            <a:r>
              <a:rPr lang="en-US" sz="4000" dirty="0">
                <a:blipFill>
                  <a:blip r:embed="rId4"/>
                  <a:tile tx="0" ty="0" sx="100000" sy="100000" flip="none" algn="tl"/>
                </a:blipFill>
                <a:effectLst>
                  <a:outerShdw blurRad="50800" dist="38100" dir="8100000" algn="tr" rotWithShape="0">
                    <a:prstClr val="black">
                      <a:alpha val="40000"/>
                    </a:prstClr>
                  </a:outerShdw>
                </a:effectLst>
              </a:rPr>
              <a:t>You may check your answers</a:t>
            </a:r>
          </a:p>
        </p:txBody>
      </p:sp>
      <p:sp>
        <p:nvSpPr>
          <p:cNvPr id="3" name="TextBox 2">
            <a:extLst>
              <a:ext uri="{FF2B5EF4-FFF2-40B4-BE49-F238E27FC236}">
                <a16:creationId xmlns="" xmlns:a16="http://schemas.microsoft.com/office/drawing/2014/main" id="{EF76A56E-5428-47EC-9425-457822C4375D}"/>
              </a:ext>
            </a:extLst>
          </p:cNvPr>
          <p:cNvSpPr txBox="1"/>
          <p:nvPr/>
        </p:nvSpPr>
        <p:spPr>
          <a:xfrm>
            <a:off x="459544" y="1969478"/>
            <a:ext cx="11323320" cy="3314274"/>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Ans1: There is a necessity of skills to apply our knowledge in practical situation.</a:t>
            </a:r>
          </a:p>
          <a:p>
            <a:endParaRPr lang="en-US" sz="2400" dirty="0">
              <a:effectLst>
                <a:outerShdw blurRad="50800" dist="38100" dir="8100000" algn="tr" rotWithShape="0">
                  <a:prstClr val="black">
                    <a:alpha val="40000"/>
                  </a:prstClr>
                </a:outerShdw>
              </a:effectLst>
            </a:endParaRPr>
          </a:p>
          <a:p>
            <a:r>
              <a:rPr lang="en-US" sz="2400" dirty="0">
                <a:solidFill>
                  <a:srgbClr val="AF1191"/>
                </a:solidFill>
                <a:effectLst>
                  <a:outerShdw blurRad="50800" dist="38100" dir="8100000" algn="tr" rotWithShape="0">
                    <a:prstClr val="black">
                      <a:alpha val="40000"/>
                    </a:prstClr>
                  </a:outerShdw>
                </a:effectLst>
              </a:rPr>
              <a:t>Ans2: It is true that we can’t be good citizens without knowledge. But we need skills as  </a:t>
            </a:r>
          </a:p>
          <a:p>
            <a:r>
              <a:rPr lang="en-US" sz="2400" dirty="0">
                <a:solidFill>
                  <a:srgbClr val="AF1191"/>
                </a:solidFill>
                <a:effectLst>
                  <a:outerShdw blurRad="50800" dist="38100" dir="8100000" algn="tr" rotWithShape="0">
                    <a:prstClr val="black">
                      <a:alpha val="40000"/>
                    </a:prstClr>
                  </a:outerShdw>
                </a:effectLst>
              </a:rPr>
              <a:t>          well in order to use our required knowledge. So, to do things practically, we need  </a:t>
            </a:r>
          </a:p>
          <a:p>
            <a:r>
              <a:rPr lang="en-US" sz="2400" dirty="0">
                <a:solidFill>
                  <a:srgbClr val="AF1191"/>
                </a:solidFill>
                <a:effectLst>
                  <a:outerShdw blurRad="50800" dist="38100" dir="8100000" algn="tr" rotWithShape="0">
                    <a:prstClr val="black">
                      <a:alpha val="40000"/>
                    </a:prstClr>
                  </a:outerShdw>
                </a:effectLst>
              </a:rPr>
              <a:t>          knowledge and also need to know how to apply this knowledge.</a:t>
            </a:r>
          </a:p>
        </p:txBody>
      </p:sp>
    </p:spTree>
    <p:extLst>
      <p:ext uri="{BB962C8B-B14F-4D97-AF65-F5344CB8AC3E}">
        <p14:creationId xmlns:p14="http://schemas.microsoft.com/office/powerpoint/2010/main" val="421417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5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left)">
                                      <p:cBhvr>
                                        <p:cTn id="11"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8FB6608-404B-4562-A2B3-FDB1E3FB8B2A}"/>
              </a:ext>
            </a:extLst>
          </p:cNvPr>
          <p:cNvSpPr txBox="1"/>
          <p:nvPr/>
        </p:nvSpPr>
        <p:spPr>
          <a:xfrm>
            <a:off x="4863547" y="940905"/>
            <a:ext cx="6893649" cy="5334384"/>
          </a:xfrm>
          <a:prstGeom prst="rect">
            <a:avLst/>
          </a:prstGeom>
          <a:noFill/>
        </p:spPr>
        <p:txBody>
          <a:bodyPr wrap="square" rtlCol="0">
            <a:prstTxWarp prst="textPlain">
              <a:avLst/>
            </a:prstTxWarp>
            <a:spAutoFit/>
          </a:bodyPr>
          <a:lstStyle/>
          <a:p>
            <a:pPr algn="just"/>
            <a:r>
              <a:rPr lang="en-US" sz="2400" dirty="0" smtClean="0">
                <a:ln w="0"/>
                <a:effectLst>
                  <a:outerShdw blurRad="50800" dist="38100" dir="8100000" algn="tr" rotWithShape="0">
                    <a:prstClr val="black">
                      <a:alpha val="40000"/>
                    </a:prstClr>
                  </a:outerShdw>
                </a:effectLst>
              </a:rPr>
              <a:t> We should learn democratic way in every step of life. </a:t>
            </a:r>
          </a:p>
          <a:p>
            <a:pPr algn="just"/>
            <a:r>
              <a:rPr lang="en-US" sz="2400" dirty="0" smtClean="0">
                <a:ln w="0"/>
                <a:effectLst>
                  <a:outerShdw blurRad="50800" dist="38100" dir="8100000" algn="tr" rotWithShape="0">
                    <a:prstClr val="black">
                      <a:alpha val="40000"/>
                    </a:prstClr>
                  </a:outerShdw>
                </a:effectLst>
              </a:rPr>
              <a:t>We should show democracy by our behavior, our sincerity, our positive attitude towards others and tolerance to others’ opinions, views and ideas as well as the mentality of working and living together with all peacefully. Besides, to live a good life, we should have knowledge about modern sciences, technologies including ICT and other necessary subjects.</a:t>
            </a:r>
            <a:endParaRPr lang="en-US" sz="2400" dirty="0">
              <a:ln w="0"/>
              <a:effectLst>
                <a:outerShdw blurRad="50800" dist="38100" dir="8100000" algn="tr" rotWithShape="0">
                  <a:prstClr val="black">
                    <a:alpha val="40000"/>
                  </a:prst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74" y="1658799"/>
            <a:ext cx="3619034" cy="3681827"/>
          </a:xfrm>
          <a:prstGeom prst="rect">
            <a:avLst/>
          </a:prstGeom>
        </p:spPr>
      </p:pic>
      <p:sp>
        <p:nvSpPr>
          <p:cNvPr id="5" name="Rectangle 4"/>
          <p:cNvSpPr/>
          <p:nvPr/>
        </p:nvSpPr>
        <p:spPr>
          <a:xfrm>
            <a:off x="331304" y="636104"/>
            <a:ext cx="4333461" cy="583095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88499" y="1542517"/>
            <a:ext cx="3729984" cy="4427345"/>
            <a:chOff x="6247178" y="1542517"/>
            <a:chExt cx="3729984" cy="442734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178" y="1542517"/>
              <a:ext cx="3729984" cy="4210671"/>
            </a:xfrm>
            <a:prstGeom prst="rect">
              <a:avLst/>
            </a:prstGeom>
            <a:solidFill>
              <a:srgbClr val="FFFFFF">
                <a:shade val="85000"/>
              </a:srgbClr>
            </a:solidFill>
            <a:ln w="190500" cap="rnd">
              <a:solidFill>
                <a:srgbClr val="EA1EDB"/>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6997147" y="5446642"/>
              <a:ext cx="2040835" cy="523220"/>
            </a:xfrm>
            <a:prstGeom prst="rect">
              <a:avLst/>
            </a:prstGeom>
            <a:noFill/>
          </p:spPr>
          <p:txBody>
            <a:bodyPr wrap="square" rtlCol="0">
              <a:spAutoFit/>
            </a:bodyPr>
            <a:lstStyle/>
            <a:p>
              <a:pPr algn="ctr"/>
              <a:r>
                <a:rPr lang="en-US" sz="2800" dirty="0" smtClean="0">
                  <a:solidFill>
                    <a:schemeClr val="bg1"/>
                  </a:solidFill>
                </a:rPr>
                <a:t>Technology </a:t>
              </a:r>
              <a:endParaRPr lang="en-US" sz="2800" dirty="0">
                <a:solidFill>
                  <a:schemeClr val="bg1"/>
                </a:solidFill>
              </a:endParaRPr>
            </a:p>
          </p:txBody>
        </p:sp>
      </p:grpSp>
    </p:spTree>
    <p:extLst>
      <p:ext uri="{BB962C8B-B14F-4D97-AF65-F5344CB8AC3E}">
        <p14:creationId xmlns:p14="http://schemas.microsoft.com/office/powerpoint/2010/main" val="404422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12CF09B-36BF-432E-8CE1-5BAF59C11FA3}"/>
              </a:ext>
            </a:extLst>
          </p:cNvPr>
          <p:cNvSpPr txBox="1"/>
          <p:nvPr/>
        </p:nvSpPr>
        <p:spPr>
          <a:xfrm>
            <a:off x="4526324" y="365760"/>
            <a:ext cx="2845145" cy="460910"/>
          </a:xfrm>
          <a:prstGeom prst="rect">
            <a:avLst/>
          </a:prstGeom>
          <a:noFill/>
          <a:ln>
            <a:noFill/>
          </a:ln>
          <a:effectLst/>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Group works</a:t>
            </a:r>
            <a:endParaRPr lang="en-US" sz="2400" u="sng" dirty="0">
              <a:effectLst>
                <a:outerShdw blurRad="50800" dist="38100" dir="8100000" algn="tr" rotWithShape="0">
                  <a:prstClr val="black">
                    <a:alpha val="40000"/>
                  </a:prst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 xmlns:a16="http://schemas.microsoft.com/office/drawing/2014/main" id="{62E4F371-E0F2-4FCF-8B88-056686B7F8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979" y="389334"/>
            <a:ext cx="2795726" cy="1905523"/>
          </a:xfrm>
          <a:prstGeom prst="rect">
            <a:avLst/>
          </a:prstGeom>
        </p:spPr>
      </p:pic>
      <p:sp>
        <p:nvSpPr>
          <p:cNvPr id="4" name="Right Arrow 37">
            <a:extLst>
              <a:ext uri="{FF2B5EF4-FFF2-40B4-BE49-F238E27FC236}">
                <a16:creationId xmlns="" xmlns:a16="http://schemas.microsoft.com/office/drawing/2014/main" id="{F3804489-7623-4CF4-82F1-F4F2E8998840}"/>
              </a:ext>
            </a:extLst>
          </p:cNvPr>
          <p:cNvSpPr/>
          <p:nvPr/>
        </p:nvSpPr>
        <p:spPr>
          <a:xfrm>
            <a:off x="8350819" y="-1087"/>
            <a:ext cx="2124280" cy="1205947"/>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rPr>
              <a:t>Time 6mins</a:t>
            </a:r>
          </a:p>
        </p:txBody>
      </p:sp>
      <p:grpSp>
        <p:nvGrpSpPr>
          <p:cNvPr id="5" name="Group 4">
            <a:extLst>
              <a:ext uri="{FF2B5EF4-FFF2-40B4-BE49-F238E27FC236}">
                <a16:creationId xmlns="" xmlns:a16="http://schemas.microsoft.com/office/drawing/2014/main" id="{1B2ABEE7-80FB-4FBE-9B60-3B57175793C5}"/>
              </a:ext>
            </a:extLst>
          </p:cNvPr>
          <p:cNvGrpSpPr/>
          <p:nvPr/>
        </p:nvGrpSpPr>
        <p:grpSpPr>
          <a:xfrm>
            <a:off x="9872868" y="173864"/>
            <a:ext cx="2137050" cy="2039250"/>
            <a:chOff x="8836796" y="1019658"/>
            <a:chExt cx="2502142" cy="2375344"/>
          </a:xfrm>
        </p:grpSpPr>
        <p:sp>
          <p:nvSpPr>
            <p:cNvPr id="6" name="Oval 5">
              <a:extLst>
                <a:ext uri="{FF2B5EF4-FFF2-40B4-BE49-F238E27FC236}">
                  <a16:creationId xmlns="" xmlns:a16="http://schemas.microsoft.com/office/drawing/2014/main" id="{72830D43-5135-40CF-B989-6760736EA1A5}"/>
                </a:ext>
              </a:extLst>
            </p:cNvPr>
            <p:cNvSpPr/>
            <p:nvPr/>
          </p:nvSpPr>
          <p:spPr>
            <a:xfrm>
              <a:off x="8836796" y="1019658"/>
              <a:ext cx="2502142" cy="237534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7" name="4-Point Star 12">
              <a:extLst>
                <a:ext uri="{FF2B5EF4-FFF2-40B4-BE49-F238E27FC236}">
                  <a16:creationId xmlns="" xmlns:a16="http://schemas.microsoft.com/office/drawing/2014/main" id="{82BCF882-D9B2-4744-A1E2-F1FC6ABA29D5}"/>
                </a:ext>
              </a:extLst>
            </p:cNvPr>
            <p:cNvSpPr/>
            <p:nvPr/>
          </p:nvSpPr>
          <p:spPr>
            <a:xfrm>
              <a:off x="10100897" y="2126680"/>
              <a:ext cx="165498" cy="214421"/>
            </a:xfrm>
            <a:prstGeom prst="star4">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 xmlns:a16="http://schemas.microsoft.com/office/drawing/2014/main" id="{B3D447C0-FDA7-4BD6-B142-43A729111FA3}"/>
              </a:ext>
            </a:extLst>
          </p:cNvPr>
          <p:cNvGrpSpPr/>
          <p:nvPr/>
        </p:nvGrpSpPr>
        <p:grpSpPr>
          <a:xfrm>
            <a:off x="10886845" y="490238"/>
            <a:ext cx="228860" cy="1399205"/>
            <a:chOff x="3810000" y="3124200"/>
            <a:chExt cx="414996" cy="3200400"/>
          </a:xfrm>
        </p:grpSpPr>
        <p:grpSp>
          <p:nvGrpSpPr>
            <p:cNvPr id="9" name="Group 38">
              <a:extLst>
                <a:ext uri="{FF2B5EF4-FFF2-40B4-BE49-F238E27FC236}">
                  <a16:creationId xmlns="" xmlns:a16="http://schemas.microsoft.com/office/drawing/2014/main" id="{76186678-E47F-4858-92C9-7A5833028C18}"/>
                </a:ext>
              </a:extLst>
            </p:cNvPr>
            <p:cNvGrpSpPr/>
            <p:nvPr/>
          </p:nvGrpSpPr>
          <p:grpSpPr>
            <a:xfrm>
              <a:off x="3810000" y="3124200"/>
              <a:ext cx="414996" cy="3200400"/>
              <a:chOff x="3914336" y="2362200"/>
              <a:chExt cx="310660" cy="3962400"/>
            </a:xfrm>
          </p:grpSpPr>
          <p:sp>
            <p:nvSpPr>
              <p:cNvPr id="11" name="Isosceles Triangle 10">
                <a:extLst>
                  <a:ext uri="{FF2B5EF4-FFF2-40B4-BE49-F238E27FC236}">
                    <a16:creationId xmlns="" xmlns:a16="http://schemas.microsoft.com/office/drawing/2014/main" id="{F1A9AF57-83E4-4F8E-A8E9-055A554172F1}"/>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sosceles Triangle 11">
                <a:extLst>
                  <a:ext uri="{FF2B5EF4-FFF2-40B4-BE49-F238E27FC236}">
                    <a16:creationId xmlns="" xmlns:a16="http://schemas.microsoft.com/office/drawing/2014/main" id="{BF96AF43-DDA2-48B4-A262-EC0EBA47A911}"/>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0" name="Oval 9">
              <a:extLst>
                <a:ext uri="{FF2B5EF4-FFF2-40B4-BE49-F238E27FC236}">
                  <a16:creationId xmlns="" xmlns:a16="http://schemas.microsoft.com/office/drawing/2014/main" id="{09F82D10-8FA9-4991-838A-BA96B63A583C}"/>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3" name="Group 12">
            <a:extLst>
              <a:ext uri="{FF2B5EF4-FFF2-40B4-BE49-F238E27FC236}">
                <a16:creationId xmlns="" xmlns:a16="http://schemas.microsoft.com/office/drawing/2014/main" id="{478DF0A8-154D-499C-AE30-A3577215C36D}"/>
              </a:ext>
            </a:extLst>
          </p:cNvPr>
          <p:cNvGrpSpPr/>
          <p:nvPr/>
        </p:nvGrpSpPr>
        <p:grpSpPr>
          <a:xfrm>
            <a:off x="10819506" y="448942"/>
            <a:ext cx="337541" cy="1470992"/>
            <a:chOff x="4224186" y="236408"/>
            <a:chExt cx="167510" cy="2252434"/>
          </a:xfrm>
        </p:grpSpPr>
        <p:grpSp>
          <p:nvGrpSpPr>
            <p:cNvPr id="14" name="Group 13">
              <a:extLst>
                <a:ext uri="{FF2B5EF4-FFF2-40B4-BE49-F238E27FC236}">
                  <a16:creationId xmlns="" xmlns:a16="http://schemas.microsoft.com/office/drawing/2014/main" id="{02317D15-FAEB-4EA6-93A1-E300E28352C1}"/>
                </a:ext>
              </a:extLst>
            </p:cNvPr>
            <p:cNvGrpSpPr/>
            <p:nvPr/>
          </p:nvGrpSpPr>
          <p:grpSpPr>
            <a:xfrm rot="10800000">
              <a:off x="4267200" y="236408"/>
              <a:ext cx="86528" cy="2252434"/>
              <a:chOff x="6117158" y="554330"/>
              <a:chExt cx="325626" cy="2411665"/>
            </a:xfrm>
          </p:grpSpPr>
          <p:sp>
            <p:nvSpPr>
              <p:cNvPr id="16" name="Isosceles Triangle 15">
                <a:extLst>
                  <a:ext uri="{FF2B5EF4-FFF2-40B4-BE49-F238E27FC236}">
                    <a16:creationId xmlns="" xmlns:a16="http://schemas.microsoft.com/office/drawing/2014/main" id="{F8449D10-D268-4E57-B31D-19A694F1FDDA}"/>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 xmlns:a16="http://schemas.microsoft.com/office/drawing/2014/main" id="{BB484C02-12F1-473E-B7C2-198219653ADE}"/>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 xmlns:a16="http://schemas.microsoft.com/office/drawing/2014/main" id="{BFC6FCE8-EB42-48FA-BD21-7AF062C87103}"/>
                </a:ext>
              </a:extLst>
            </p:cNvPr>
            <p:cNvSpPr/>
            <p:nvPr/>
          </p:nvSpPr>
          <p:spPr>
            <a:xfrm>
              <a:off x="4224186" y="1027282"/>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 xmlns:a16="http://schemas.microsoft.com/office/drawing/2014/main" id="{969065B3-95E0-4FE3-88B4-153463E8DB82}"/>
              </a:ext>
            </a:extLst>
          </p:cNvPr>
          <p:cNvSpPr/>
          <p:nvPr/>
        </p:nvSpPr>
        <p:spPr>
          <a:xfrm>
            <a:off x="9925062" y="214501"/>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 xmlns:a16="http://schemas.microsoft.com/office/drawing/2014/main" id="{7D453861-E501-4796-9EC3-20C2D581AA3F}"/>
              </a:ext>
            </a:extLst>
          </p:cNvPr>
          <p:cNvGrpSpPr/>
          <p:nvPr/>
        </p:nvGrpSpPr>
        <p:grpSpPr>
          <a:xfrm>
            <a:off x="9869366" y="172278"/>
            <a:ext cx="2121540" cy="2141684"/>
            <a:chOff x="2576739" y="3078455"/>
            <a:chExt cx="2647036" cy="2560520"/>
          </a:xfrm>
        </p:grpSpPr>
        <p:sp>
          <p:nvSpPr>
            <p:cNvPr id="20" name="TextBox 19">
              <a:extLst>
                <a:ext uri="{FF2B5EF4-FFF2-40B4-BE49-F238E27FC236}">
                  <a16:creationId xmlns="" xmlns:a16="http://schemas.microsoft.com/office/drawing/2014/main" id="{96DD1E68-DD03-4991-9CE2-72624409E21F}"/>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21" name="TextBox 20">
              <a:extLst>
                <a:ext uri="{FF2B5EF4-FFF2-40B4-BE49-F238E27FC236}">
                  <a16:creationId xmlns="" xmlns:a16="http://schemas.microsoft.com/office/drawing/2014/main" id="{5451313F-B438-4E8A-AF22-32A15750DC74}"/>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22" name="TextBox 21">
              <a:extLst>
                <a:ext uri="{FF2B5EF4-FFF2-40B4-BE49-F238E27FC236}">
                  <a16:creationId xmlns="" xmlns:a16="http://schemas.microsoft.com/office/drawing/2014/main" id="{114175D7-F38B-4F41-81B0-73F16646D36D}"/>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23" name="TextBox 22">
              <a:extLst>
                <a:ext uri="{FF2B5EF4-FFF2-40B4-BE49-F238E27FC236}">
                  <a16:creationId xmlns="" xmlns:a16="http://schemas.microsoft.com/office/drawing/2014/main" id="{7B3F76FC-6AA4-47CB-B03E-F06402AB4892}"/>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24" name="TextBox 23">
              <a:extLst>
                <a:ext uri="{FF2B5EF4-FFF2-40B4-BE49-F238E27FC236}">
                  <a16:creationId xmlns="" xmlns:a16="http://schemas.microsoft.com/office/drawing/2014/main" id="{AACB7257-0298-4258-9843-211D595F353A}"/>
                </a:ext>
              </a:extLst>
            </p:cNvPr>
            <p:cNvSpPr txBox="1"/>
            <p:nvPr/>
          </p:nvSpPr>
          <p:spPr>
            <a:xfrm>
              <a:off x="3180748" y="4831336"/>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25" name="TextBox 24">
              <a:extLst>
                <a:ext uri="{FF2B5EF4-FFF2-40B4-BE49-F238E27FC236}">
                  <a16:creationId xmlns="" xmlns:a16="http://schemas.microsoft.com/office/drawing/2014/main" id="{EE2BD304-F7C9-4469-A5E8-FF7393546ABC}"/>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26" name="TextBox 25">
              <a:extLst>
                <a:ext uri="{FF2B5EF4-FFF2-40B4-BE49-F238E27FC236}">
                  <a16:creationId xmlns="" xmlns:a16="http://schemas.microsoft.com/office/drawing/2014/main" id="{E979B624-ED41-4159-B40F-D0E665C33A24}"/>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27" name="TextBox 26">
              <a:extLst>
                <a:ext uri="{FF2B5EF4-FFF2-40B4-BE49-F238E27FC236}">
                  <a16:creationId xmlns="" xmlns:a16="http://schemas.microsoft.com/office/drawing/2014/main" id="{DFDFA1CD-848F-410B-8BA6-CC6387422EBF}"/>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28" name="TextBox 27">
              <a:extLst>
                <a:ext uri="{FF2B5EF4-FFF2-40B4-BE49-F238E27FC236}">
                  <a16:creationId xmlns="" xmlns:a16="http://schemas.microsoft.com/office/drawing/2014/main" id="{023FBA02-BA82-42C2-876B-96FF730F8A39}"/>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29" name="TextBox 28">
              <a:extLst>
                <a:ext uri="{FF2B5EF4-FFF2-40B4-BE49-F238E27FC236}">
                  <a16:creationId xmlns="" xmlns:a16="http://schemas.microsoft.com/office/drawing/2014/main" id="{929D92D4-0939-427F-97C9-714A48169955}"/>
                </a:ext>
              </a:extLst>
            </p:cNvPr>
            <p:cNvSpPr txBox="1"/>
            <p:nvPr/>
          </p:nvSpPr>
          <p:spPr>
            <a:xfrm>
              <a:off x="2882805" y="4604824"/>
              <a:ext cx="333492" cy="269101"/>
            </a:xfrm>
            <a:prstGeom prst="rect">
              <a:avLst/>
            </a:prstGeom>
            <a:noFill/>
          </p:spPr>
          <p:txBody>
            <a:bodyPr wrap="square" rtlCol="0">
              <a:prstTxWarp prst="textPlain">
                <a:avLst/>
              </a:prstTxWarp>
              <a:spAutoFit/>
            </a:bodyPr>
            <a:lstStyle/>
            <a:p>
              <a:pPr algn="ctr"/>
              <a:r>
                <a:rPr lang="en-US" sz="2400" dirty="0">
                  <a:solidFill>
                    <a:srgbClr val="00B0F0"/>
                  </a:solidFill>
                  <a:effectLst>
                    <a:outerShdw blurRad="38100" dist="38100" dir="2700000" algn="tl">
                      <a:srgbClr val="000000">
                        <a:alpha val="43137"/>
                      </a:srgbClr>
                    </a:outerShdw>
                  </a:effectLst>
                </a:rPr>
                <a:t>8</a:t>
              </a:r>
            </a:p>
          </p:txBody>
        </p:sp>
        <p:sp>
          <p:nvSpPr>
            <p:cNvPr id="30" name="TextBox 29">
              <a:extLst>
                <a:ext uri="{FF2B5EF4-FFF2-40B4-BE49-F238E27FC236}">
                  <a16:creationId xmlns="" xmlns:a16="http://schemas.microsoft.com/office/drawing/2014/main" id="{2D282471-BF58-4C2F-8DAB-50F92F52A658}"/>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31" name="TextBox 30">
              <a:extLst>
                <a:ext uri="{FF2B5EF4-FFF2-40B4-BE49-F238E27FC236}">
                  <a16:creationId xmlns="" xmlns:a16="http://schemas.microsoft.com/office/drawing/2014/main" id="{8D4B2616-3F1A-4027-83E0-8A9D7DB8C34A}"/>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
        <p:nvSpPr>
          <p:cNvPr id="35" name="TextBox 34">
            <a:extLst>
              <a:ext uri="{FF2B5EF4-FFF2-40B4-BE49-F238E27FC236}">
                <a16:creationId xmlns="" xmlns:a16="http://schemas.microsoft.com/office/drawing/2014/main" id="{454F5D6B-DDA6-48D2-A06E-DD11236436F6}"/>
              </a:ext>
            </a:extLst>
          </p:cNvPr>
          <p:cNvSpPr txBox="1"/>
          <p:nvPr/>
        </p:nvSpPr>
        <p:spPr>
          <a:xfrm>
            <a:off x="4078546" y="1709801"/>
            <a:ext cx="4134677" cy="481849"/>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Answer the following questions</a:t>
            </a:r>
          </a:p>
        </p:txBody>
      </p:sp>
      <p:sp>
        <p:nvSpPr>
          <p:cNvPr id="36" name="TextBox 35">
            <a:extLst>
              <a:ext uri="{FF2B5EF4-FFF2-40B4-BE49-F238E27FC236}">
                <a16:creationId xmlns="" xmlns:a16="http://schemas.microsoft.com/office/drawing/2014/main" id="{2404677D-42C1-4451-B824-927B055FBFDA}"/>
              </a:ext>
            </a:extLst>
          </p:cNvPr>
          <p:cNvSpPr txBox="1"/>
          <p:nvPr/>
        </p:nvSpPr>
        <p:spPr>
          <a:xfrm>
            <a:off x="1214206" y="3447739"/>
            <a:ext cx="10223292" cy="1850328"/>
          </a:xfrm>
          <a:prstGeom prst="rect">
            <a:avLst/>
          </a:prstGeom>
          <a:noFill/>
        </p:spPr>
        <p:txBody>
          <a:bodyPr wrap="square" rtlCol="0">
            <a:prstTxWarp prst="textPlain">
              <a:avLst/>
            </a:prstTxWarp>
            <a:spAutoFit/>
            <a:scene3d>
              <a:camera prst="perspectiveBelow"/>
              <a:lightRig rig="threePt" dir="t"/>
            </a:scene3d>
          </a:bodyPr>
          <a:lstStyle/>
          <a:p>
            <a:r>
              <a:rPr lang="en-US" sz="2400" dirty="0">
                <a:effectLst>
                  <a:outerShdw blurRad="50800" dist="38100" dir="8100000" algn="tr" rotWithShape="0">
                    <a:prstClr val="black">
                      <a:alpha val="40000"/>
                    </a:prstClr>
                  </a:outerShdw>
                </a:effectLst>
              </a:rPr>
              <a:t>Q1. What do you understand by </a:t>
            </a:r>
            <a:r>
              <a:rPr lang="en-US" sz="2400" dirty="0" smtClean="0">
                <a:effectLst>
                  <a:outerShdw blurRad="50800" dist="38100" dir="8100000" algn="tr" rotWithShape="0">
                    <a:prstClr val="black">
                      <a:alpha val="40000"/>
                    </a:prstClr>
                  </a:outerShdw>
                </a:effectLst>
              </a:rPr>
              <a:t>“the </a:t>
            </a:r>
            <a:r>
              <a:rPr lang="en-US" sz="2400" dirty="0">
                <a:effectLst>
                  <a:outerShdw blurRad="50800" dist="38100" dir="8100000" algn="tr" rotWithShape="0">
                    <a:prstClr val="black">
                      <a:alpha val="40000"/>
                    </a:prstClr>
                  </a:outerShdw>
                </a:effectLst>
              </a:rPr>
              <a:t>democratic way of behavior</a:t>
            </a:r>
            <a:r>
              <a:rPr lang="en-US" sz="2400" dirty="0" smtClean="0">
                <a:effectLst>
                  <a:outerShdw blurRad="50800" dist="38100" dir="8100000" algn="tr" rotWithShape="0">
                    <a:prstClr val="black">
                      <a:alpha val="40000"/>
                    </a:prstClr>
                  </a:outerShdw>
                </a:effectLst>
              </a:rPr>
              <a:t>?”</a:t>
            </a:r>
            <a:endParaRPr lang="en-US" sz="2400" dirty="0">
              <a:effectLst>
                <a:outerShdw blurRad="50800" dist="38100" dir="8100000" algn="tr" rotWithShape="0">
                  <a:prstClr val="black">
                    <a:alpha val="40000"/>
                  </a:prstClr>
                </a:outerShdw>
              </a:effectLst>
            </a:endParaRPr>
          </a:p>
          <a:p>
            <a:r>
              <a:rPr lang="en-US" sz="2400" dirty="0">
                <a:effectLst>
                  <a:outerShdw blurRad="50800" dist="38100" dir="8100000" algn="tr" rotWithShape="0">
                    <a:prstClr val="black">
                      <a:alpha val="40000"/>
                    </a:prstClr>
                  </a:outerShdw>
                </a:effectLst>
              </a:rPr>
              <a:t>Q2. What knowledge should we have to live a good life?</a:t>
            </a:r>
          </a:p>
        </p:txBody>
      </p:sp>
    </p:spTree>
    <p:extLst>
      <p:ext uri="{BB962C8B-B14F-4D97-AF65-F5344CB8AC3E}">
        <p14:creationId xmlns:p14="http://schemas.microsoft.com/office/powerpoint/2010/main" val="197537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 presetClass="entr" presetSubtype="8" decel="68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anim calcmode="lin" valueType="num">
                                      <p:cBhvr>
                                        <p:cTn id="31" dur="500" fill="hold"/>
                                        <p:tgtEl>
                                          <p:spTgt spid="5"/>
                                        </p:tgtEl>
                                        <p:attrNameLst>
                                          <p:attrName>ppt_x</p:attrName>
                                        </p:attrNameLst>
                                      </p:cBhvr>
                                      <p:tavLst>
                                        <p:tav tm="0">
                                          <p:val>
                                            <p:strVal val="#ppt_x"/>
                                          </p:val>
                                        </p:tav>
                                        <p:tav tm="100000">
                                          <p:val>
                                            <p:strVal val="#ppt_x"/>
                                          </p:val>
                                        </p:tav>
                                      </p:tavLst>
                                    </p:anim>
                                    <p:anim calcmode="lin" valueType="num">
                                      <p:cBhvr>
                                        <p:cTn id="32" dur="500" fill="hold"/>
                                        <p:tgtEl>
                                          <p:spTgt spid="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anim calcmode="lin" valueType="num">
                                      <p:cBhvr>
                                        <p:cTn id="36" dur="500" fill="hold"/>
                                        <p:tgtEl>
                                          <p:spTgt spid="18"/>
                                        </p:tgtEl>
                                        <p:attrNameLst>
                                          <p:attrName>ppt_x</p:attrName>
                                        </p:attrNameLst>
                                      </p:cBhvr>
                                      <p:tavLst>
                                        <p:tav tm="0">
                                          <p:val>
                                            <p:strVal val="#ppt_x"/>
                                          </p:val>
                                        </p:tav>
                                        <p:tav tm="100000">
                                          <p:val>
                                            <p:strVal val="#ppt_x"/>
                                          </p:val>
                                        </p:tav>
                                      </p:tavLst>
                                    </p:anim>
                                    <p:anim calcmode="lin" valueType="num">
                                      <p:cBhvr>
                                        <p:cTn id="37" dur="500" fill="hold"/>
                                        <p:tgtEl>
                                          <p:spTgt spid="1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anim calcmode="lin" valueType="num">
                                      <p:cBhvr>
                                        <p:cTn id="41" dur="500" fill="hold"/>
                                        <p:tgtEl>
                                          <p:spTgt spid="19"/>
                                        </p:tgtEl>
                                        <p:attrNameLst>
                                          <p:attrName>ppt_x</p:attrName>
                                        </p:attrNameLst>
                                      </p:cBhvr>
                                      <p:tavLst>
                                        <p:tav tm="0">
                                          <p:val>
                                            <p:strVal val="#ppt_x"/>
                                          </p:val>
                                        </p:tav>
                                        <p:tav tm="100000">
                                          <p:val>
                                            <p:strVal val="#ppt_x"/>
                                          </p:val>
                                        </p:tav>
                                      </p:tavLst>
                                    </p:anim>
                                    <p:anim calcmode="lin" valueType="num">
                                      <p:cBhvr>
                                        <p:cTn id="42" dur="5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8" presetClass="emph" presetSubtype="0" repeatCount="3000" fill="hold" nodeType="afterEffect">
                                  <p:stCondLst>
                                    <p:cond delay="0"/>
                                  </p:stCondLst>
                                  <p:childTnLst>
                                    <p:animRot by="21600000">
                                      <p:cBhvr>
                                        <p:cTn id="45" dur="60000" fill="hold"/>
                                        <p:tgtEl>
                                          <p:spTgt spid="13"/>
                                        </p:tgtEl>
                                        <p:attrNameLst>
                                          <p:attrName>r</p:attrName>
                                        </p:attrNameLst>
                                      </p:cBhvr>
                                    </p:animRot>
                                  </p:childTnLst>
                                </p:cTn>
                              </p:par>
                              <p:par>
                                <p:cTn id="46" presetID="8" presetClass="emph" presetSubtype="0" fill="hold" nodeType="withEffect">
                                  <p:stCondLst>
                                    <p:cond delay="0"/>
                                  </p:stCondLst>
                                  <p:childTnLst>
                                    <p:animRot by="5400000">
                                      <p:cBhvr>
                                        <p:cTn id="47" dur="180000" fill="hold"/>
                                        <p:tgtEl>
                                          <p:spTgt spid="8"/>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lt">
                                    <p:tmPct val="10000"/>
                                  </p:iterate>
                                  <p:childTnLst>
                                    <p:set>
                                      <p:cBhvr>
                                        <p:cTn id="56" dur="1" fill="hold">
                                          <p:stCondLst>
                                            <p:cond delay="0"/>
                                          </p:stCondLst>
                                        </p:cTn>
                                        <p:tgtEl>
                                          <p:spTgt spid="36"/>
                                        </p:tgtEl>
                                        <p:attrNameLst>
                                          <p:attrName>style.visibility</p:attrName>
                                        </p:attrNameLst>
                                      </p:cBhvr>
                                      <p:to>
                                        <p:strVal val="visible"/>
                                      </p:to>
                                    </p:set>
                                    <p:animEffect transition="in" filter="wipe(left)">
                                      <p:cBhvr>
                                        <p:cTn id="57" dur="2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8" grpId="0" animBg="1"/>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F7FEB16E-6FF9-411E-A3B7-3BE95E98E41C}"/>
              </a:ext>
            </a:extLst>
          </p:cNvPr>
          <p:cNvSpPr/>
          <p:nvPr/>
        </p:nvSpPr>
        <p:spPr>
          <a:xfrm>
            <a:off x="281352" y="267286"/>
            <a:ext cx="11619914" cy="633046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 xmlns:a16="http://schemas.microsoft.com/office/drawing/2014/main" id="{8B0964F9-AC51-4209-B935-3729919F072B}"/>
              </a:ext>
            </a:extLst>
          </p:cNvPr>
          <p:cNvSpPr txBox="1"/>
          <p:nvPr/>
        </p:nvSpPr>
        <p:spPr>
          <a:xfrm>
            <a:off x="3798277" y="323557"/>
            <a:ext cx="4881489" cy="985267"/>
          </a:xfrm>
          <a:prstGeom prst="rect">
            <a:avLst/>
          </a:prstGeom>
          <a:noFill/>
        </p:spPr>
        <p:txBody>
          <a:bodyPr wrap="square" rtlCol="0">
            <a:prstTxWarp prst="textPlain">
              <a:avLst/>
            </a:prstTxWarp>
            <a:spAutoFit/>
            <a:scene3d>
              <a:camera prst="perspectiveAbove"/>
              <a:lightRig rig="threePt" dir="t"/>
            </a:scene3d>
            <a:sp3d extrusionH="57150">
              <a:bevelT w="82550" h="38100" prst="coolSlant"/>
            </a:sp3d>
          </a:bodyPr>
          <a:lstStyle/>
          <a:p>
            <a:pPr algn="ctr"/>
            <a:r>
              <a:rPr lang="en-US" dirty="0">
                <a:solidFill>
                  <a:srgbClr val="EA1EDB"/>
                </a:solidFill>
                <a:effectLst>
                  <a:outerShdw blurRad="50800" dist="38100" dir="8100000" algn="tr" rotWithShape="0">
                    <a:prstClr val="black">
                      <a:alpha val="40000"/>
                    </a:prstClr>
                  </a:outerShdw>
                </a:effectLst>
              </a:rPr>
              <a:t>IDENTITY</a:t>
            </a:r>
          </a:p>
        </p:txBody>
      </p:sp>
      <p:sp>
        <p:nvSpPr>
          <p:cNvPr id="3" name="Flowchart: Delay 2">
            <a:extLst>
              <a:ext uri="{FF2B5EF4-FFF2-40B4-BE49-F238E27FC236}">
                <a16:creationId xmlns="" xmlns:a16="http://schemas.microsoft.com/office/drawing/2014/main" id="{F8004001-8722-49D7-BA00-4C98878E7A9D}"/>
              </a:ext>
            </a:extLst>
          </p:cNvPr>
          <p:cNvSpPr/>
          <p:nvPr/>
        </p:nvSpPr>
        <p:spPr>
          <a:xfrm rot="16200000">
            <a:off x="24099" y="1923333"/>
            <a:ext cx="5052922" cy="4057583"/>
          </a:xfrm>
          <a:prstGeom prst="flowChartDelay">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28575">
            <a:solidFill>
              <a:srgbClr val="BB0398"/>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solidFill>
                <a:schemeClr val="tx1"/>
              </a:solidFill>
            </a:endParaRPr>
          </a:p>
        </p:txBody>
      </p:sp>
      <p:sp>
        <p:nvSpPr>
          <p:cNvPr id="4" name="Flowchart: Delay 3">
            <a:extLst>
              <a:ext uri="{FF2B5EF4-FFF2-40B4-BE49-F238E27FC236}">
                <a16:creationId xmlns="" xmlns:a16="http://schemas.microsoft.com/office/drawing/2014/main" id="{3B6997A1-5137-4BA5-8606-94493ACC1BF8}"/>
              </a:ext>
            </a:extLst>
          </p:cNvPr>
          <p:cNvSpPr/>
          <p:nvPr/>
        </p:nvSpPr>
        <p:spPr>
          <a:xfrm rot="16200000">
            <a:off x="7133115" y="1936146"/>
            <a:ext cx="5052922" cy="4057583"/>
          </a:xfrm>
          <a:prstGeom prst="flowChartDelay">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28575">
            <a:solidFill>
              <a:srgbClr val="BB0398"/>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solidFill>
                <a:schemeClr val="tx1"/>
              </a:solidFill>
            </a:endParaRPr>
          </a:p>
        </p:txBody>
      </p:sp>
      <p:pic>
        <p:nvPicPr>
          <p:cNvPr id="5" name="Picture 4">
            <a:extLst>
              <a:ext uri="{FF2B5EF4-FFF2-40B4-BE49-F238E27FC236}">
                <a16:creationId xmlns="" xmlns:a16="http://schemas.microsoft.com/office/drawing/2014/main" id="{D15C0F00-F76B-45D5-88AA-C38FAC4BF3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0621" y="1562943"/>
            <a:ext cx="2030369" cy="22698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a:extLst>
              <a:ext uri="{FF2B5EF4-FFF2-40B4-BE49-F238E27FC236}">
                <a16:creationId xmlns="" xmlns:a16="http://schemas.microsoft.com/office/drawing/2014/main" id="{BB8EA1BD-73A2-418A-9A2D-86C220E5DDCA}"/>
              </a:ext>
            </a:extLst>
          </p:cNvPr>
          <p:cNvSpPr/>
          <p:nvPr/>
        </p:nvSpPr>
        <p:spPr>
          <a:xfrm>
            <a:off x="535825" y="3919974"/>
            <a:ext cx="3998794" cy="2308324"/>
          </a:xfrm>
          <a:prstGeom prst="rect">
            <a:avLst/>
          </a:prstGeom>
        </p:spPr>
        <p:txBody>
          <a:bodyPr wrap="square">
            <a:prstTxWarp prst="textPlain">
              <a:avLst/>
            </a:prstTxWarp>
            <a:spAutoFit/>
          </a:bodyPr>
          <a:lstStyle/>
          <a:p>
            <a:pPr algn="ctr"/>
            <a:r>
              <a:rPr lang="en-US" sz="2400" dirty="0" err="1">
                <a:effectLst>
                  <a:outerShdw blurRad="50800" dist="38100" dir="8100000" algn="tr" rotWithShape="0">
                    <a:prstClr val="black">
                      <a:alpha val="40000"/>
                    </a:prstClr>
                  </a:outerShdw>
                </a:effectLst>
              </a:rPr>
              <a:t>Azizul</a:t>
            </a:r>
            <a:r>
              <a:rPr lang="en-US" sz="2400" dirty="0">
                <a:effectLst>
                  <a:outerShdw blurRad="50800" dist="38100" dir="8100000" algn="tr" rotWithShape="0">
                    <a:prstClr val="black">
                      <a:alpha val="40000"/>
                    </a:prstClr>
                  </a:outerShdw>
                </a:effectLst>
              </a:rPr>
              <a:t> Fakir</a:t>
            </a:r>
          </a:p>
          <a:p>
            <a:pPr algn="ctr"/>
            <a:r>
              <a:rPr lang="en-US" sz="2400" dirty="0">
                <a:effectLst>
                  <a:outerShdw blurRad="50800" dist="38100" dir="8100000" algn="tr" rotWithShape="0">
                    <a:prstClr val="black">
                      <a:alpha val="40000"/>
                    </a:prstClr>
                  </a:outerShdw>
                </a:effectLst>
              </a:rPr>
              <a:t>Assistant teacher</a:t>
            </a:r>
          </a:p>
          <a:p>
            <a:pPr algn="ctr"/>
            <a:r>
              <a:rPr lang="en-US" sz="2400" dirty="0" err="1">
                <a:effectLst>
                  <a:outerShdw blurRad="50800" dist="38100" dir="8100000" algn="tr" rotWithShape="0">
                    <a:prstClr val="black">
                      <a:alpha val="40000"/>
                    </a:prstClr>
                  </a:outerShdw>
                </a:effectLst>
              </a:rPr>
              <a:t>Dighirjan</a:t>
            </a:r>
            <a:r>
              <a:rPr lang="en-US" sz="2400" dirty="0">
                <a:effectLst>
                  <a:outerShdw blurRad="50800" dist="38100" dir="8100000" algn="tr" rotWithShape="0">
                    <a:prstClr val="black">
                      <a:alpha val="40000"/>
                    </a:prstClr>
                  </a:outerShdw>
                </a:effectLst>
              </a:rPr>
              <a:t> Secondary School</a:t>
            </a:r>
          </a:p>
          <a:p>
            <a:pPr algn="ctr"/>
            <a:r>
              <a:rPr lang="en-US" sz="2400" dirty="0" err="1">
                <a:effectLst>
                  <a:outerShdw blurRad="50800" dist="38100" dir="8100000" algn="tr" rotWithShape="0">
                    <a:prstClr val="black">
                      <a:alpha val="40000"/>
                    </a:prstClr>
                  </a:outerShdw>
                </a:effectLst>
              </a:rPr>
              <a:t>Nazirpur</a:t>
            </a:r>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Pirojpur</a:t>
            </a:r>
            <a:r>
              <a:rPr lang="en-US" sz="2400" dirty="0">
                <a:effectLst>
                  <a:outerShdw blurRad="50800" dist="38100" dir="8100000" algn="tr" rotWithShape="0">
                    <a:prstClr val="black">
                      <a:alpha val="40000"/>
                    </a:prstClr>
                  </a:outerShdw>
                </a:effectLst>
              </a:rPr>
              <a:t>.</a:t>
            </a:r>
          </a:p>
          <a:p>
            <a:pPr algn="ctr"/>
            <a:r>
              <a:rPr lang="en-US" sz="2400" dirty="0">
                <a:effectLst>
                  <a:outerShdw blurRad="50800" dist="38100" dir="8100000" algn="tr" rotWithShape="0">
                    <a:prstClr val="black">
                      <a:alpha val="40000"/>
                    </a:prstClr>
                  </a:outerShdw>
                </a:effectLst>
              </a:rPr>
              <a:t>Email: </a:t>
            </a:r>
            <a:r>
              <a:rPr lang="en-US" sz="2400" dirty="0">
                <a:effectLst>
                  <a:outerShdw blurRad="50800" dist="38100" dir="8100000" algn="tr" rotWithShape="0">
                    <a:prstClr val="black">
                      <a:alpha val="40000"/>
                    </a:prstClr>
                  </a:outerShdw>
                </a:effectLst>
                <a:hlinkClick r:id="rId3">
                  <a:extLst>
                    <a:ext uri="{A12FA001-AC4F-418D-AE19-62706E023703}">
                      <ahyp:hlinkClr xmlns="" xmlns:ahyp="http://schemas.microsoft.com/office/drawing/2018/hyperlinkcolor" val="tx"/>
                    </a:ext>
                  </a:extLst>
                </a:hlinkClick>
              </a:rPr>
              <a:t>azizul.nk@gmail.com</a:t>
            </a:r>
            <a:endParaRPr lang="en-US" sz="2400" dirty="0">
              <a:effectLst>
                <a:outerShdw blurRad="50800" dist="38100" dir="8100000" algn="tr" rotWithShape="0">
                  <a:prstClr val="black">
                    <a:alpha val="40000"/>
                  </a:prstClr>
                </a:outerShdw>
              </a:effectLst>
            </a:endParaRPr>
          </a:p>
          <a:p>
            <a:pPr algn="ctr"/>
            <a:r>
              <a:rPr lang="en-US" sz="2400" dirty="0">
                <a:effectLst>
                  <a:outerShdw blurRad="50800" dist="38100" dir="8100000" algn="tr" rotWithShape="0">
                    <a:prstClr val="black">
                      <a:alpha val="40000"/>
                    </a:prstClr>
                  </a:outerShdw>
                </a:effectLst>
              </a:rPr>
              <a:t>Mobile: 01710745128</a:t>
            </a:r>
          </a:p>
        </p:txBody>
      </p:sp>
      <p:sp>
        <p:nvSpPr>
          <p:cNvPr id="7" name="Rectangle 6">
            <a:extLst>
              <a:ext uri="{FF2B5EF4-FFF2-40B4-BE49-F238E27FC236}">
                <a16:creationId xmlns="" xmlns:a16="http://schemas.microsoft.com/office/drawing/2014/main" id="{D9A867CE-CE3D-4FD0-82AB-3384CC33E835}"/>
              </a:ext>
            </a:extLst>
          </p:cNvPr>
          <p:cNvSpPr/>
          <p:nvPr/>
        </p:nvSpPr>
        <p:spPr>
          <a:xfrm>
            <a:off x="7656814" y="3713868"/>
            <a:ext cx="3930555" cy="2310650"/>
          </a:xfrm>
          <a:prstGeom prst="rect">
            <a:avLst/>
          </a:prstGeom>
        </p:spPr>
        <p:txBody>
          <a:bodyPr wrap="square">
            <a:prstTxWarp prst="textPlain">
              <a:avLst/>
            </a:prstTxWarp>
            <a:spAutoFit/>
          </a:bodyPr>
          <a:lstStyle/>
          <a:p>
            <a:pPr algn="ctr"/>
            <a:r>
              <a:rPr lang="en-US" sz="700" dirty="0">
                <a:effectLst>
                  <a:outerShdw blurRad="50800" dist="38100" dir="8100000" algn="tr" rotWithShape="0">
                    <a:prstClr val="black">
                      <a:alpha val="40000"/>
                    </a:prstClr>
                  </a:outerShdw>
                </a:effectLst>
              </a:rPr>
              <a:t>Class - ix</a:t>
            </a:r>
          </a:p>
          <a:p>
            <a:pPr algn="ctr"/>
            <a:r>
              <a:rPr lang="en-US" sz="700" dirty="0">
                <a:effectLst>
                  <a:outerShdw blurRad="50800" dist="38100" dir="8100000" algn="tr" rotWithShape="0">
                    <a:prstClr val="black">
                      <a:alpha val="40000"/>
                    </a:prstClr>
                  </a:outerShdw>
                </a:effectLst>
              </a:rPr>
              <a:t>Unit – One </a:t>
            </a:r>
          </a:p>
          <a:p>
            <a:pPr algn="ctr"/>
            <a:r>
              <a:rPr lang="en-US" sz="700" dirty="0">
                <a:solidFill>
                  <a:srgbClr val="FF0000"/>
                </a:solidFill>
                <a:effectLst>
                  <a:outerShdw blurRad="50800" dist="38100" dir="8100000" algn="tr" rotWithShape="0">
                    <a:prstClr val="black">
                      <a:alpha val="40000"/>
                    </a:prstClr>
                  </a:outerShdw>
                </a:effectLst>
              </a:rPr>
              <a:t>Good citizen</a:t>
            </a:r>
          </a:p>
          <a:p>
            <a:pPr algn="ctr"/>
            <a:r>
              <a:rPr lang="en-US" sz="700" dirty="0">
                <a:effectLst>
                  <a:outerShdw blurRad="50800" dist="38100" dir="8100000" algn="tr" rotWithShape="0">
                    <a:prstClr val="black">
                      <a:alpha val="40000"/>
                    </a:prstClr>
                  </a:outerShdw>
                </a:effectLst>
              </a:rPr>
              <a:t>50 mins</a:t>
            </a:r>
          </a:p>
          <a:p>
            <a:pPr algn="ctr"/>
            <a:r>
              <a:rPr lang="en-US" sz="700" dirty="0" smtClean="0">
                <a:effectLst>
                  <a:outerShdw blurRad="50800" dist="38100" dir="8100000" algn="tr" rotWithShape="0">
                    <a:prstClr val="black">
                      <a:alpha val="40000"/>
                    </a:prstClr>
                  </a:outerShdw>
                </a:effectLst>
              </a:rPr>
              <a:t>31/9/2020</a:t>
            </a:r>
            <a:endParaRPr lang="en-US" sz="700" dirty="0">
              <a:effectLst>
                <a:outerShdw blurRad="50800" dist="38100" dir="8100000" algn="tr" rotWithShape="0">
                  <a:prstClr val="black">
                    <a:alpha val="40000"/>
                  </a:prstClr>
                </a:outerShdw>
              </a:effectLst>
            </a:endParaRPr>
          </a:p>
        </p:txBody>
      </p:sp>
      <p:grpSp>
        <p:nvGrpSpPr>
          <p:cNvPr id="8" name="Group 7">
            <a:extLst>
              <a:ext uri="{FF2B5EF4-FFF2-40B4-BE49-F238E27FC236}">
                <a16:creationId xmlns="" xmlns:a16="http://schemas.microsoft.com/office/drawing/2014/main" id="{8D7CBB05-D458-4448-BE2C-F97EA40F6768}"/>
              </a:ext>
            </a:extLst>
          </p:cNvPr>
          <p:cNvGrpSpPr/>
          <p:nvPr/>
        </p:nvGrpSpPr>
        <p:grpSpPr>
          <a:xfrm>
            <a:off x="5387968" y="1459980"/>
            <a:ext cx="1659993" cy="4786072"/>
            <a:chOff x="5382976" y="1192695"/>
            <a:chExt cx="1641644" cy="4786072"/>
          </a:xfrm>
        </p:grpSpPr>
        <p:sp>
          <p:nvSpPr>
            <p:cNvPr id="9" name="Arrow: Down 8">
              <a:extLst>
                <a:ext uri="{FF2B5EF4-FFF2-40B4-BE49-F238E27FC236}">
                  <a16:creationId xmlns="" xmlns:a16="http://schemas.microsoft.com/office/drawing/2014/main" id="{15AC9980-6A89-4ABE-AB4D-B8F94679BECB}"/>
                </a:ext>
              </a:extLst>
            </p:cNvPr>
            <p:cNvSpPr/>
            <p:nvPr/>
          </p:nvSpPr>
          <p:spPr>
            <a:xfrm>
              <a:off x="6062867" y="5233182"/>
              <a:ext cx="337623" cy="562707"/>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 xmlns:a16="http://schemas.microsoft.com/office/drawing/2014/main" id="{69DC9E30-7633-4612-842D-E2A057F87991}"/>
                </a:ext>
              </a:extLst>
            </p:cNvPr>
            <p:cNvGrpSpPr/>
            <p:nvPr/>
          </p:nvGrpSpPr>
          <p:grpSpPr>
            <a:xfrm>
              <a:off x="5382976" y="1192695"/>
              <a:ext cx="1641644" cy="4786072"/>
              <a:chOff x="5587815" y="1574021"/>
              <a:chExt cx="1115099" cy="3835216"/>
            </a:xfrm>
          </p:grpSpPr>
          <p:grpSp>
            <p:nvGrpSpPr>
              <p:cNvPr id="11" name="Group 10">
                <a:extLst>
                  <a:ext uri="{FF2B5EF4-FFF2-40B4-BE49-F238E27FC236}">
                    <a16:creationId xmlns="" xmlns:a16="http://schemas.microsoft.com/office/drawing/2014/main" id="{5F4FC625-396C-40CC-88CD-EA8094CD4902}"/>
                  </a:ext>
                </a:extLst>
              </p:cNvPr>
              <p:cNvGrpSpPr/>
              <p:nvPr/>
            </p:nvGrpSpPr>
            <p:grpSpPr>
              <a:xfrm>
                <a:off x="5785744" y="1574021"/>
                <a:ext cx="698997" cy="3560687"/>
                <a:chOff x="4097620" y="1194193"/>
                <a:chExt cx="698997" cy="3560687"/>
              </a:xfrm>
            </p:grpSpPr>
            <p:sp>
              <p:nvSpPr>
                <p:cNvPr id="14" name="Arrow: Up 13">
                  <a:extLst>
                    <a:ext uri="{FF2B5EF4-FFF2-40B4-BE49-F238E27FC236}">
                      <a16:creationId xmlns="" xmlns:a16="http://schemas.microsoft.com/office/drawing/2014/main" id="{2F769836-82B2-4831-8EEA-E24B849CB49E}"/>
                    </a:ext>
                  </a:extLst>
                </p:cNvPr>
                <p:cNvSpPr/>
                <p:nvPr/>
              </p:nvSpPr>
              <p:spPr>
                <a:xfrm>
                  <a:off x="4365341" y="1716259"/>
                  <a:ext cx="219229" cy="3038621"/>
                </a:xfrm>
                <a:prstGeom prst="up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 xmlns:a16="http://schemas.microsoft.com/office/drawing/2014/main" id="{82566E5A-9F0D-4439-9B51-EEA31B60F7C9}"/>
                    </a:ext>
                  </a:extLst>
                </p:cNvPr>
                <p:cNvSpPr/>
                <p:nvPr/>
              </p:nvSpPr>
              <p:spPr>
                <a:xfrm>
                  <a:off x="4337998" y="1194193"/>
                  <a:ext cx="210292" cy="52575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 xmlns:a16="http://schemas.microsoft.com/office/drawing/2014/main" id="{E2E34DB9-77B9-4423-8287-01932CF99E2B}"/>
                    </a:ext>
                  </a:extLst>
                </p:cNvPr>
                <p:cNvSpPr/>
                <p:nvPr/>
              </p:nvSpPr>
              <p:spPr>
                <a:xfrm>
                  <a:off x="4452792" y="1536613"/>
                  <a:ext cx="343825" cy="36693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 xmlns:a16="http://schemas.microsoft.com/office/drawing/2014/main" id="{9BD46D7F-F7FF-4892-8030-C4C5F4CC7BD5}"/>
                    </a:ext>
                  </a:extLst>
                </p:cNvPr>
                <p:cNvSpPr/>
                <p:nvPr/>
              </p:nvSpPr>
              <p:spPr>
                <a:xfrm>
                  <a:off x="4097620" y="1536613"/>
                  <a:ext cx="348515" cy="350519"/>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Arrow: Curved Left 11">
                <a:extLst>
                  <a:ext uri="{FF2B5EF4-FFF2-40B4-BE49-F238E27FC236}">
                    <a16:creationId xmlns="" xmlns:a16="http://schemas.microsoft.com/office/drawing/2014/main" id="{1A9B9499-0BBC-4329-ABC9-5E436BD3B5EB}"/>
                  </a:ext>
                </a:extLst>
              </p:cNvPr>
              <p:cNvSpPr/>
              <p:nvPr/>
            </p:nvSpPr>
            <p:spPr>
              <a:xfrm>
                <a:off x="5587815" y="2106295"/>
                <a:ext cx="822150" cy="3302942"/>
              </a:xfrm>
              <a:prstGeom prst="curvedLeftArrow">
                <a:avLst/>
              </a:prstGeom>
              <a:gradFill flip="none" rotWithShape="1">
                <a:gsLst>
                  <a:gs pos="0">
                    <a:srgbClr val="AF1191">
                      <a:tint val="66000"/>
                      <a:satMod val="160000"/>
                    </a:srgbClr>
                  </a:gs>
                  <a:gs pos="50000">
                    <a:srgbClr val="AF1191">
                      <a:tint val="44500"/>
                      <a:satMod val="160000"/>
                    </a:srgbClr>
                  </a:gs>
                  <a:gs pos="100000">
                    <a:srgbClr val="AF1191">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Arrow: Curved Right 12">
                <a:extLst>
                  <a:ext uri="{FF2B5EF4-FFF2-40B4-BE49-F238E27FC236}">
                    <a16:creationId xmlns="" xmlns:a16="http://schemas.microsoft.com/office/drawing/2014/main" id="{D1B016F9-E8CB-48CA-828F-680947E8D5E9}"/>
                  </a:ext>
                </a:extLst>
              </p:cNvPr>
              <p:cNvSpPr/>
              <p:nvPr/>
            </p:nvSpPr>
            <p:spPr>
              <a:xfrm>
                <a:off x="5909112" y="2151385"/>
                <a:ext cx="793802" cy="3246578"/>
              </a:xfrm>
              <a:prstGeom prst="curvedRightArrow">
                <a:avLst/>
              </a:prstGeom>
              <a:gradFill flip="none" rotWithShape="1">
                <a:gsLst>
                  <a:gs pos="0">
                    <a:srgbClr val="AF1191">
                      <a:tint val="66000"/>
                      <a:satMod val="160000"/>
                    </a:srgbClr>
                  </a:gs>
                  <a:gs pos="50000">
                    <a:srgbClr val="AF1191">
                      <a:tint val="44500"/>
                      <a:satMod val="160000"/>
                    </a:srgbClr>
                  </a:gs>
                  <a:gs pos="100000">
                    <a:srgbClr val="AF1191">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pic>
        <p:nvPicPr>
          <p:cNvPr id="18" name="Picture 17">
            <a:extLst>
              <a:ext uri="{FF2B5EF4-FFF2-40B4-BE49-F238E27FC236}">
                <a16:creationId xmlns="" xmlns:a16="http://schemas.microsoft.com/office/drawing/2014/main" id="{A10F8EBE-7BB1-44D7-8F6E-C16E4A6D8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0637" y="1575583"/>
            <a:ext cx="2251148" cy="2166507"/>
          </a:xfrm>
          <a:prstGeom prst="ellipse">
            <a:avLst/>
          </a:prstGeom>
          <a:ln w="28575" cap="rnd">
            <a:solidFill>
              <a:schemeClr val="tx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9" name="Picture 18">
            <a:extLst>
              <a:ext uri="{FF2B5EF4-FFF2-40B4-BE49-F238E27FC236}">
                <a16:creationId xmlns="" xmlns:a16="http://schemas.microsoft.com/office/drawing/2014/main" id="{544F4A0C-E797-44ED-8974-803397279E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9259" y="323558"/>
            <a:ext cx="1733873" cy="1164842"/>
          </a:xfrm>
          <a:prstGeom prst="rect">
            <a:avLst/>
          </a:prstGeom>
        </p:spPr>
      </p:pic>
    </p:spTree>
    <p:extLst>
      <p:ext uri="{BB962C8B-B14F-4D97-AF65-F5344CB8AC3E}">
        <p14:creationId xmlns:p14="http://schemas.microsoft.com/office/powerpoint/2010/main" val="282913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50"/>
                                        <p:tgtEl>
                                          <p:spTgt spid="5"/>
                                        </p:tgtEl>
                                      </p:cBhvr>
                                    </p:animEffect>
                                  </p:childTnLst>
                                </p:cTn>
                              </p:par>
                              <p:par>
                                <p:cTn id="8" presetID="6" presetClass="entr" presetSubtype="3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out)">
                                      <p:cBhvr>
                                        <p:cTn id="1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639043E-135C-4FBC-B994-6904247425BB}"/>
              </a:ext>
            </a:extLst>
          </p:cNvPr>
          <p:cNvSpPr txBox="1"/>
          <p:nvPr/>
        </p:nvSpPr>
        <p:spPr>
          <a:xfrm>
            <a:off x="1340772" y="450260"/>
            <a:ext cx="9505417" cy="707886"/>
          </a:xfrm>
          <a:prstGeom prst="rect">
            <a:avLst/>
          </a:prstGeom>
          <a:gradFill flip="none" rotWithShape="1">
            <a:gsLst>
              <a:gs pos="0">
                <a:srgbClr val="AF1191">
                  <a:tint val="66000"/>
                  <a:satMod val="160000"/>
                </a:srgbClr>
              </a:gs>
              <a:gs pos="50000">
                <a:srgbClr val="AF1191">
                  <a:tint val="44500"/>
                  <a:satMod val="160000"/>
                </a:srgbClr>
              </a:gs>
              <a:gs pos="100000">
                <a:srgbClr val="AF1191">
                  <a:tint val="23500"/>
                  <a:satMod val="160000"/>
                </a:srgbClr>
              </a:gs>
            </a:gsLst>
            <a:lin ang="8100000" scaled="1"/>
            <a:tileRect/>
          </a:gradFill>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wrap="square" rtlCol="0">
            <a:prstTxWarp prst="textPlain">
              <a:avLst/>
            </a:prstTxWarp>
            <a:spAutoFit/>
          </a:bodyPr>
          <a:lstStyle/>
          <a:p>
            <a:pPr algn="ctr"/>
            <a:r>
              <a:rPr lang="en-US" sz="4000" dirty="0">
                <a:blipFill>
                  <a:blip r:embed="rId3"/>
                  <a:tile tx="0" ty="0" sx="100000" sy="100000" flip="none" algn="tl"/>
                </a:blipFill>
                <a:effectLst>
                  <a:outerShdw blurRad="50800" dist="38100" dir="8100000" algn="tr" rotWithShape="0">
                    <a:prstClr val="black">
                      <a:alpha val="40000"/>
                    </a:prstClr>
                  </a:outerShdw>
                </a:effectLst>
              </a:rPr>
              <a:t>You may check your answers</a:t>
            </a:r>
          </a:p>
        </p:txBody>
      </p:sp>
      <p:sp>
        <p:nvSpPr>
          <p:cNvPr id="5" name="TextBox 4">
            <a:extLst>
              <a:ext uri="{FF2B5EF4-FFF2-40B4-BE49-F238E27FC236}">
                <a16:creationId xmlns="" xmlns:a16="http://schemas.microsoft.com/office/drawing/2014/main" id="{88FB6608-404B-4562-A2B3-FDB1E3FB8B2A}"/>
              </a:ext>
            </a:extLst>
          </p:cNvPr>
          <p:cNvSpPr txBox="1"/>
          <p:nvPr/>
        </p:nvSpPr>
        <p:spPr>
          <a:xfrm>
            <a:off x="1109272" y="1753850"/>
            <a:ext cx="9638676" cy="1994808"/>
          </a:xfrm>
          <a:prstGeom prst="rect">
            <a:avLst/>
          </a:prstGeom>
          <a:noFill/>
        </p:spPr>
        <p:txBody>
          <a:bodyPr wrap="square" rtlCol="0">
            <a:prstTxWarp prst="textPlain">
              <a:avLst/>
            </a:prstTxWarp>
            <a:spAutoFit/>
            <a:scene3d>
              <a:camera prst="obliqueTopRight"/>
              <a:lightRig rig="threePt" dir="t"/>
            </a:scene3d>
            <a:sp3d extrusionH="57150">
              <a:bevelT w="82550" h="38100" prst="coolSlant"/>
            </a:sp3d>
          </a:bodyPr>
          <a:lstStyle/>
          <a:p>
            <a:r>
              <a:rPr lang="en-US" sz="2400" dirty="0">
                <a:effectLst>
                  <a:outerShdw blurRad="50800" dist="38100" dir="2700000" algn="tl" rotWithShape="0">
                    <a:prstClr val="black">
                      <a:alpha val="40000"/>
                    </a:prstClr>
                  </a:outerShdw>
                </a:effectLst>
              </a:rPr>
              <a:t>Ans1: By democratic way of behavior, I mean positive attitude towards  </a:t>
            </a:r>
          </a:p>
          <a:p>
            <a:r>
              <a:rPr lang="en-US" sz="2400" dirty="0">
                <a:effectLst>
                  <a:outerShdw blurRad="50800" dist="38100" dir="2700000" algn="tl" rotWithShape="0">
                    <a:prstClr val="black">
                      <a:alpha val="40000"/>
                    </a:prstClr>
                  </a:outerShdw>
                </a:effectLst>
              </a:rPr>
              <a:t>          others and tolerance to others’ opinions, views and ideas as well as      </a:t>
            </a:r>
          </a:p>
          <a:p>
            <a:r>
              <a:rPr lang="en-US" sz="2400" dirty="0">
                <a:effectLst>
                  <a:outerShdw blurRad="50800" dist="38100" dir="2700000" algn="tl" rotWithShape="0">
                    <a:prstClr val="black">
                      <a:alpha val="40000"/>
                    </a:prstClr>
                  </a:outerShdw>
                </a:effectLst>
              </a:rPr>
              <a:t>          the mentality of working and living together with all peacefully. </a:t>
            </a:r>
          </a:p>
        </p:txBody>
      </p:sp>
      <p:sp>
        <p:nvSpPr>
          <p:cNvPr id="6" name="TextBox 5">
            <a:extLst>
              <a:ext uri="{FF2B5EF4-FFF2-40B4-BE49-F238E27FC236}">
                <a16:creationId xmlns="" xmlns:a16="http://schemas.microsoft.com/office/drawing/2014/main" id="{3F4BEFCE-2A83-44AA-93E7-0CFAE1C4C185}"/>
              </a:ext>
            </a:extLst>
          </p:cNvPr>
          <p:cNvSpPr txBox="1"/>
          <p:nvPr/>
        </p:nvSpPr>
        <p:spPr>
          <a:xfrm>
            <a:off x="884418" y="4591602"/>
            <a:ext cx="9638676" cy="1381021"/>
          </a:xfrm>
          <a:prstGeom prst="rect">
            <a:avLst/>
          </a:prstGeom>
          <a:noFill/>
        </p:spPr>
        <p:txBody>
          <a:bodyPr wrap="square" rtlCol="0">
            <a:prstTxWarp prst="textPlain">
              <a:avLst/>
            </a:prstTxWarp>
            <a:spAutoFit/>
            <a:scene3d>
              <a:camera prst="obliqueTopRight"/>
              <a:lightRig rig="threePt" dir="t"/>
            </a:scene3d>
            <a:sp3d extrusionH="57150">
              <a:bevelT w="82550" h="38100" prst="coolSlant"/>
            </a:sp3d>
          </a:bodyPr>
          <a:lstStyle/>
          <a:p>
            <a:r>
              <a:rPr lang="en-US" sz="2400" dirty="0">
                <a:effectLst>
                  <a:outerShdw blurRad="50800" dist="38100" dir="2700000" algn="tl" rotWithShape="0">
                    <a:prstClr val="black">
                      <a:alpha val="40000"/>
                    </a:prstClr>
                  </a:outerShdw>
                </a:effectLst>
              </a:rPr>
              <a:t>Ans2: To live a good life, we should have knowledge about modern sciences,  </a:t>
            </a:r>
          </a:p>
          <a:p>
            <a:r>
              <a:rPr lang="en-US" sz="2400" dirty="0">
                <a:effectLst>
                  <a:outerShdw blurRad="50800" dist="38100" dir="2700000" algn="tl" rotWithShape="0">
                    <a:prstClr val="black">
                      <a:alpha val="40000"/>
                    </a:prstClr>
                  </a:outerShdw>
                </a:effectLst>
              </a:rPr>
              <a:t>          technologies including ICT and other necessary subjects.</a:t>
            </a:r>
          </a:p>
        </p:txBody>
      </p:sp>
    </p:spTree>
    <p:extLst>
      <p:ext uri="{BB962C8B-B14F-4D97-AF65-F5344CB8AC3E}">
        <p14:creationId xmlns:p14="http://schemas.microsoft.com/office/powerpoint/2010/main" val="300807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wipe(left)">
                                      <p:cBhvr>
                                        <p:cTn id="12" dur="2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9E61DE7-0BE7-4097-AFE7-6540F7BCC890}"/>
              </a:ext>
            </a:extLst>
          </p:cNvPr>
          <p:cNvSpPr txBox="1"/>
          <p:nvPr/>
        </p:nvSpPr>
        <p:spPr>
          <a:xfrm>
            <a:off x="283512" y="238539"/>
            <a:ext cx="11671688" cy="6333102"/>
          </a:xfrm>
          <a:prstGeom prst="rect">
            <a:avLst/>
          </a:prstGeom>
          <a:gradFill flip="none" rotWithShape="1">
            <a:gsLst>
              <a:gs pos="0">
                <a:schemeClr val="accent1">
                  <a:tint val="66000"/>
                  <a:satMod val="160000"/>
                </a:schemeClr>
              </a:gs>
              <a:gs pos="42000">
                <a:schemeClr val="accent1">
                  <a:tint val="44500"/>
                  <a:satMod val="160000"/>
                </a:schemeClr>
              </a:gs>
              <a:gs pos="59000">
                <a:schemeClr val="accent1">
                  <a:tint val="23500"/>
                  <a:satMod val="160000"/>
                </a:schemeClr>
              </a:gs>
            </a:gsLst>
            <a:path path="shape">
              <a:fillToRect l="50000" t="50000" r="50000" b="50000"/>
            </a:path>
            <a:tileRect/>
          </a:gradFill>
          <a:ln w="38100">
            <a:solidFill>
              <a:srgbClr val="FF0066"/>
            </a:solidFill>
          </a:ln>
        </p:spPr>
        <p:style>
          <a:lnRef idx="2">
            <a:schemeClr val="accent4"/>
          </a:lnRef>
          <a:fillRef idx="1">
            <a:schemeClr val="lt1"/>
          </a:fillRef>
          <a:effectRef idx="0">
            <a:schemeClr val="accent4"/>
          </a:effectRef>
          <a:fontRef idx="minor">
            <a:schemeClr val="dk1"/>
          </a:fontRef>
        </p:style>
        <p:txBody>
          <a:bodyPr wrap="square" rtlCol="0">
            <a:prstTxWarp prst="textPlain">
              <a:avLst/>
            </a:prstTxWarp>
            <a:spAutoFit/>
            <a:scene3d>
              <a:camera prst="obliqueBottomLeft"/>
              <a:lightRig rig="threePt" dir="t"/>
            </a:scene3d>
          </a:bodyPr>
          <a:lstStyle/>
          <a:p>
            <a:pPr marL="342900" indent="-342900">
              <a:buAutoNum type="alphaLcParenBoth"/>
            </a:pPr>
            <a:endParaRPr lang="en-US" sz="2400" dirty="0">
              <a:solidFill>
                <a:srgbClr val="002060"/>
              </a:solidFill>
            </a:endParaRPr>
          </a:p>
          <a:p>
            <a:pPr marL="342900" indent="-342900">
              <a:buAutoNum type="alphaLcParenBoth"/>
            </a:pPr>
            <a:r>
              <a:rPr lang="en-US" sz="2400" dirty="0">
                <a:solidFill>
                  <a:srgbClr val="002060"/>
                </a:solidFill>
              </a:rPr>
              <a:t> </a:t>
            </a:r>
            <a:r>
              <a:rPr lang="en-US" sz="2400" dirty="0">
                <a:solidFill>
                  <a:srgbClr val="EA1EDB"/>
                </a:solidFill>
              </a:rPr>
              <a:t>The appropriate antonym of democratic is ===</a:t>
            </a:r>
          </a:p>
          <a:p>
            <a:r>
              <a:rPr lang="en-US" sz="2400" dirty="0"/>
              <a:t>	</a:t>
            </a:r>
            <a:r>
              <a:rPr lang="en-US" sz="2400" dirty="0" err="1"/>
              <a:t>i</a:t>
            </a:r>
            <a:r>
              <a:rPr lang="en-US" sz="2400" dirty="0"/>
              <a:t>. self-governing 	     ii. independent    iii. autonomous       v. autocratic </a:t>
            </a:r>
          </a:p>
          <a:p>
            <a:r>
              <a:rPr lang="en-US" sz="2400" dirty="0">
                <a:solidFill>
                  <a:srgbClr val="002060"/>
                </a:solidFill>
              </a:rPr>
              <a:t>(b) </a:t>
            </a:r>
            <a:r>
              <a:rPr lang="en-US" sz="2400" dirty="0">
                <a:solidFill>
                  <a:srgbClr val="EA1EDB"/>
                </a:solidFill>
              </a:rPr>
              <a:t>What does ‘apply’ mean?</a:t>
            </a:r>
          </a:p>
          <a:p>
            <a:r>
              <a:rPr lang="en-US" sz="2400" dirty="0"/>
              <a:t>	I. use		ii. assist 		. iii. request 		iv.  affect  </a:t>
            </a:r>
          </a:p>
          <a:p>
            <a:r>
              <a:rPr lang="en-US" sz="2400" dirty="0">
                <a:solidFill>
                  <a:srgbClr val="002060"/>
                </a:solidFill>
              </a:rPr>
              <a:t>(c) </a:t>
            </a:r>
            <a:r>
              <a:rPr lang="en-US" sz="2400" dirty="0">
                <a:solidFill>
                  <a:srgbClr val="EA1EDB"/>
                </a:solidFill>
              </a:rPr>
              <a:t>A remarkable change starts to develop in your ---</a:t>
            </a:r>
          </a:p>
          <a:p>
            <a:r>
              <a:rPr lang="en-US" sz="2400" dirty="0"/>
              <a:t>	</a:t>
            </a:r>
            <a:r>
              <a:rPr lang="en-US" sz="2400" dirty="0" err="1"/>
              <a:t>i</a:t>
            </a:r>
            <a:r>
              <a:rPr lang="en-US" sz="2400" dirty="0"/>
              <a:t>. mind	       ii. heart 		iii. behavior  		iv. brain  </a:t>
            </a:r>
          </a:p>
          <a:p>
            <a:r>
              <a:rPr lang="en-US" sz="2400" dirty="0">
                <a:solidFill>
                  <a:srgbClr val="002060"/>
                </a:solidFill>
              </a:rPr>
              <a:t>(d) </a:t>
            </a:r>
            <a:r>
              <a:rPr lang="en-US" sz="2400" dirty="0">
                <a:solidFill>
                  <a:srgbClr val="EA1EDB"/>
                </a:solidFill>
              </a:rPr>
              <a:t>We have to have ----- to become a good citizen.</a:t>
            </a:r>
          </a:p>
          <a:p>
            <a:r>
              <a:rPr lang="en-US" sz="2400" dirty="0"/>
              <a:t>	</a:t>
            </a:r>
            <a:r>
              <a:rPr lang="en-US" sz="2400" dirty="0" err="1"/>
              <a:t>i</a:t>
            </a:r>
            <a:r>
              <a:rPr lang="en-US" sz="2400" dirty="0"/>
              <a:t>. knowledge  	ii. skill  	iii. behavioral change	 	iv. all of them</a:t>
            </a:r>
          </a:p>
          <a:p>
            <a:r>
              <a:rPr lang="en-US" sz="2400" dirty="0">
                <a:solidFill>
                  <a:srgbClr val="002060"/>
                </a:solidFill>
              </a:rPr>
              <a:t>(e) </a:t>
            </a:r>
            <a:r>
              <a:rPr lang="en-US" sz="2400" dirty="0">
                <a:solidFill>
                  <a:srgbClr val="EA1EDB"/>
                </a:solidFill>
              </a:rPr>
              <a:t>The word ‘necessary’ is similar to ---</a:t>
            </a:r>
          </a:p>
          <a:p>
            <a:r>
              <a:rPr lang="en-US" sz="2400" dirty="0"/>
              <a:t>	</a:t>
            </a:r>
            <a:r>
              <a:rPr lang="en-US" sz="2400" dirty="0" err="1"/>
              <a:t>i</a:t>
            </a:r>
            <a:r>
              <a:rPr lang="en-US" sz="2400" dirty="0"/>
              <a:t>. trivial 		iii. essential 	iv. required 	iv. important  </a:t>
            </a:r>
          </a:p>
          <a:p>
            <a:r>
              <a:rPr lang="en-US" sz="2400" dirty="0">
                <a:solidFill>
                  <a:srgbClr val="002060"/>
                </a:solidFill>
              </a:rPr>
              <a:t>(f) </a:t>
            </a:r>
            <a:r>
              <a:rPr lang="en-US" sz="2400" dirty="0">
                <a:solidFill>
                  <a:srgbClr val="EA1EDB"/>
                </a:solidFill>
              </a:rPr>
              <a:t>Knowledge is to ---</a:t>
            </a:r>
          </a:p>
          <a:p>
            <a:r>
              <a:rPr lang="en-US" sz="2400" dirty="0"/>
              <a:t>	</a:t>
            </a:r>
            <a:r>
              <a:rPr lang="en-US" sz="2400" dirty="0" err="1"/>
              <a:t>i</a:t>
            </a:r>
            <a:r>
              <a:rPr lang="en-US" sz="2400" dirty="0"/>
              <a:t>. do good job 	 ii. know something 	iii. ask questions  iv. read books </a:t>
            </a:r>
          </a:p>
          <a:p>
            <a:r>
              <a:rPr lang="en-US" sz="2400" dirty="0">
                <a:solidFill>
                  <a:srgbClr val="002060"/>
                </a:solidFill>
              </a:rPr>
              <a:t>(g) </a:t>
            </a:r>
            <a:r>
              <a:rPr lang="en-US" sz="2400" dirty="0">
                <a:solidFill>
                  <a:srgbClr val="EA1EDB"/>
                </a:solidFill>
              </a:rPr>
              <a:t>The word ‘practically’ refers to ---</a:t>
            </a:r>
          </a:p>
          <a:p>
            <a:r>
              <a:rPr lang="en-US" sz="2400" dirty="0"/>
              <a:t>	</a:t>
            </a:r>
            <a:r>
              <a:rPr lang="en-US" sz="2400" dirty="0" err="1"/>
              <a:t>i</a:t>
            </a:r>
            <a:r>
              <a:rPr lang="en-US" sz="2400" dirty="0"/>
              <a:t>. idealism  		ii. pragmatism  	iii theism  	iv. atheism</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3BCDA776-15FB-4487-BF42-1D41B69E9A7C}"/>
                  </a:ext>
                </a:extLst>
              </p:cNvPr>
              <p:cNvSpPr/>
              <p:nvPr/>
            </p:nvSpPr>
            <p:spPr>
              <a:xfrm>
                <a:off x="10078409" y="1114961"/>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3" name="Rectangle 2">
                <a:extLst>
                  <a:ext uri="{FF2B5EF4-FFF2-40B4-BE49-F238E27FC236}">
                    <a16:creationId xmlns:a16="http://schemas.microsoft.com/office/drawing/2014/main" id="{3BCDA776-15FB-4487-BF42-1D41B69E9A7C}"/>
                  </a:ext>
                </a:extLst>
              </p:cNvPr>
              <p:cNvSpPr>
                <a:spLocks noRot="1" noChangeAspect="1" noMove="1" noResize="1" noEditPoints="1" noAdjustHandles="1" noChangeArrowheads="1" noChangeShapeType="1" noTextEdit="1"/>
              </p:cNvSpPr>
              <p:nvPr/>
            </p:nvSpPr>
            <p:spPr>
              <a:xfrm>
                <a:off x="10078409" y="1114961"/>
                <a:ext cx="519032" cy="355106"/>
              </a:xfrm>
              <a:prstGeom prst="rect">
                <a:avLst/>
              </a:prstGeom>
              <a:blipFill>
                <a:blip r:embed="rId4"/>
                <a:stretch>
                  <a:fillRect l="-14118" t="-53448"/>
                </a:stretch>
              </a:blipFill>
              <a:ln>
                <a:noFill/>
              </a:ln>
            </p:spPr>
            <p:txBody>
              <a:bodyPr/>
              <a:lstStyle/>
              <a:p>
                <a:r>
                  <a:rPr lang="en-US">
                    <a:noFill/>
                  </a:rPr>
                  <a:t> </a:t>
                </a:r>
              </a:p>
            </p:txBody>
          </p:sp>
        </mc:Fallback>
      </mc:AlternateContent>
      <p:sp>
        <p:nvSpPr>
          <p:cNvPr id="4" name="TextBox 3">
            <a:extLst>
              <a:ext uri="{FF2B5EF4-FFF2-40B4-BE49-F238E27FC236}">
                <a16:creationId xmlns="" xmlns:a16="http://schemas.microsoft.com/office/drawing/2014/main" id="{4BB6ECB3-2F86-48C9-840C-AD0F4A129058}"/>
              </a:ext>
            </a:extLst>
          </p:cNvPr>
          <p:cNvSpPr txBox="1"/>
          <p:nvPr/>
        </p:nvSpPr>
        <p:spPr>
          <a:xfrm>
            <a:off x="7541158" y="336074"/>
            <a:ext cx="4316061" cy="569843"/>
          </a:xfrm>
          <a:prstGeom prst="rect">
            <a:avLst/>
          </a:prstGeom>
          <a:gradFill flip="none" rotWithShape="1">
            <a:gsLst>
              <a:gs pos="0">
                <a:srgbClr val="FF3399">
                  <a:tint val="66000"/>
                  <a:satMod val="160000"/>
                </a:srgbClr>
              </a:gs>
              <a:gs pos="50000">
                <a:srgbClr val="FF3399">
                  <a:tint val="44500"/>
                  <a:satMod val="160000"/>
                </a:srgbClr>
              </a:gs>
              <a:gs pos="74000">
                <a:srgbClr val="FF3399">
                  <a:tint val="23500"/>
                  <a:satMod val="160000"/>
                </a:srgbClr>
              </a:gs>
            </a:gsLst>
            <a:path path="shap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en-US" dirty="0"/>
          </a:p>
        </p:txBody>
      </p:sp>
      <p:sp>
        <p:nvSpPr>
          <p:cNvPr id="5" name="TextBox 4">
            <a:extLst>
              <a:ext uri="{FF2B5EF4-FFF2-40B4-BE49-F238E27FC236}">
                <a16:creationId xmlns="" xmlns:a16="http://schemas.microsoft.com/office/drawing/2014/main" id="{45D4E1C5-466C-4EDD-AFE9-7F0CA62E1A64}"/>
              </a:ext>
            </a:extLst>
          </p:cNvPr>
          <p:cNvSpPr txBox="1"/>
          <p:nvPr/>
        </p:nvSpPr>
        <p:spPr>
          <a:xfrm>
            <a:off x="7679733" y="479685"/>
            <a:ext cx="4117527" cy="251311"/>
          </a:xfrm>
          <a:prstGeom prst="rect">
            <a:avLst/>
          </a:prstGeom>
          <a:noFill/>
          <a:effectLst>
            <a:softEdge rad="317500"/>
          </a:effectLst>
        </p:spPr>
        <p:txBody>
          <a:bodyPr wrap="square" rtlCol="0">
            <a:prstTxWarp prst="textPlain">
              <a:avLst/>
            </a:prstTxWarp>
            <a:spAutoFit/>
            <a:scene3d>
              <a:camera prst="obliqueBottomRight"/>
              <a:lightRig rig="threePt" dir="t"/>
            </a:scene3d>
          </a:bodyPr>
          <a:lstStyle/>
          <a:p>
            <a:r>
              <a:rPr lang="en-US" sz="3600" dirty="0">
                <a:effectLst>
                  <a:outerShdw blurRad="50800" dist="38100" dir="8100000" algn="tr" rotWithShape="0">
                    <a:prstClr val="black">
                      <a:alpha val="40000"/>
                    </a:prstClr>
                  </a:outerShdw>
                </a:effectLst>
              </a:rPr>
              <a:t>Tick the best answer</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 xmlns:a16="http://schemas.microsoft.com/office/drawing/2014/main" id="{572188FB-3FFF-4FB5-89AC-72A437AF9643}"/>
                  </a:ext>
                </a:extLst>
              </p:cNvPr>
              <p:cNvSpPr/>
              <p:nvPr/>
            </p:nvSpPr>
            <p:spPr>
              <a:xfrm>
                <a:off x="1099762" y="2000303"/>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6" name="Rectangle 5">
                <a:extLst>
                  <a:ext uri="{FF2B5EF4-FFF2-40B4-BE49-F238E27FC236}">
                    <a16:creationId xmlns:a16="http://schemas.microsoft.com/office/drawing/2014/main" id="{572188FB-3FFF-4FB5-89AC-72A437AF9643}"/>
                  </a:ext>
                </a:extLst>
              </p:cNvPr>
              <p:cNvSpPr>
                <a:spLocks noRot="1" noChangeAspect="1" noMove="1" noResize="1" noEditPoints="1" noAdjustHandles="1" noChangeArrowheads="1" noChangeShapeType="1" noTextEdit="1"/>
              </p:cNvSpPr>
              <p:nvPr/>
            </p:nvSpPr>
            <p:spPr>
              <a:xfrm>
                <a:off x="1099762" y="2000303"/>
                <a:ext cx="519032" cy="355106"/>
              </a:xfrm>
              <a:prstGeom prst="rect">
                <a:avLst/>
              </a:prstGeom>
              <a:blipFill>
                <a:blip r:embed="rId5"/>
                <a:stretch>
                  <a:fillRect l="-13953"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46313356-5973-421F-B99C-E14046F1C5D2}"/>
                  </a:ext>
                </a:extLst>
              </p:cNvPr>
              <p:cNvSpPr/>
              <p:nvPr/>
            </p:nvSpPr>
            <p:spPr>
              <a:xfrm>
                <a:off x="5396403" y="2831220"/>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7" name="Rectangle 6">
                <a:extLst>
                  <a:ext uri="{FF2B5EF4-FFF2-40B4-BE49-F238E27FC236}">
                    <a16:creationId xmlns:a16="http://schemas.microsoft.com/office/drawing/2014/main" id="{46313356-5973-421F-B99C-E14046F1C5D2}"/>
                  </a:ext>
                </a:extLst>
              </p:cNvPr>
              <p:cNvSpPr>
                <a:spLocks noRot="1" noChangeAspect="1" noMove="1" noResize="1" noEditPoints="1" noAdjustHandles="1" noChangeArrowheads="1" noChangeShapeType="1" noTextEdit="1"/>
              </p:cNvSpPr>
              <p:nvPr/>
            </p:nvSpPr>
            <p:spPr>
              <a:xfrm>
                <a:off x="5396403" y="2831220"/>
                <a:ext cx="519032" cy="355106"/>
              </a:xfrm>
              <a:prstGeom prst="rect">
                <a:avLst/>
              </a:prstGeom>
              <a:blipFill>
                <a:blip r:embed="rId6"/>
                <a:stretch>
                  <a:fillRect l="-14118" t="-525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 xmlns:a16="http://schemas.microsoft.com/office/drawing/2014/main" id="{BA722651-6E5C-4B7F-B2C4-13BE2E969354}"/>
                  </a:ext>
                </a:extLst>
              </p:cNvPr>
              <p:cNvSpPr/>
              <p:nvPr/>
            </p:nvSpPr>
            <p:spPr>
              <a:xfrm>
                <a:off x="9471193" y="3706185"/>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8" name="Rectangle 7">
                <a:extLst>
                  <a:ext uri="{FF2B5EF4-FFF2-40B4-BE49-F238E27FC236}">
                    <a16:creationId xmlns:a16="http://schemas.microsoft.com/office/drawing/2014/main" id="{BA722651-6E5C-4B7F-B2C4-13BE2E969354}"/>
                  </a:ext>
                </a:extLst>
              </p:cNvPr>
              <p:cNvSpPr>
                <a:spLocks noRot="1" noChangeAspect="1" noMove="1" noResize="1" noEditPoints="1" noAdjustHandles="1" noChangeArrowheads="1" noChangeShapeType="1" noTextEdit="1"/>
              </p:cNvSpPr>
              <p:nvPr/>
            </p:nvSpPr>
            <p:spPr>
              <a:xfrm>
                <a:off x="9471193" y="3706185"/>
                <a:ext cx="519032" cy="355106"/>
              </a:xfrm>
              <a:prstGeom prst="rect">
                <a:avLst/>
              </a:prstGeom>
              <a:blipFill>
                <a:blip r:embed="rId7"/>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 xmlns:a16="http://schemas.microsoft.com/office/drawing/2014/main" id="{C19C676F-BC71-410A-B7DE-F55B358CB020}"/>
                  </a:ext>
                </a:extLst>
              </p:cNvPr>
              <p:cNvSpPr/>
              <p:nvPr/>
            </p:nvSpPr>
            <p:spPr>
              <a:xfrm>
                <a:off x="4350551" y="4549323"/>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9" name="Rectangle 8">
                <a:extLst>
                  <a:ext uri="{FF2B5EF4-FFF2-40B4-BE49-F238E27FC236}">
                    <a16:creationId xmlns:a16="http://schemas.microsoft.com/office/drawing/2014/main" id="{C19C676F-BC71-410A-B7DE-F55B358CB020}"/>
                  </a:ext>
                </a:extLst>
              </p:cNvPr>
              <p:cNvSpPr>
                <a:spLocks noRot="1" noChangeAspect="1" noMove="1" noResize="1" noEditPoints="1" noAdjustHandles="1" noChangeArrowheads="1" noChangeShapeType="1" noTextEdit="1"/>
              </p:cNvSpPr>
              <p:nvPr/>
            </p:nvSpPr>
            <p:spPr>
              <a:xfrm>
                <a:off x="4350551" y="4549323"/>
                <a:ext cx="519032" cy="355106"/>
              </a:xfrm>
              <a:prstGeom prst="rect">
                <a:avLst/>
              </a:prstGeom>
              <a:blipFill>
                <a:blip r:embed="rId8"/>
                <a:stretch>
                  <a:fillRect l="-14118" t="-525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 xmlns:a16="http://schemas.microsoft.com/office/drawing/2014/main" id="{E98BBAC7-2B6D-4F3C-A28A-0A8F6181531F}"/>
                  </a:ext>
                </a:extLst>
              </p:cNvPr>
              <p:cNvSpPr/>
              <p:nvPr/>
            </p:nvSpPr>
            <p:spPr>
              <a:xfrm>
                <a:off x="3424621" y="5361560"/>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10" name="Rectangle 9">
                <a:extLst>
                  <a:ext uri="{FF2B5EF4-FFF2-40B4-BE49-F238E27FC236}">
                    <a16:creationId xmlns:a16="http://schemas.microsoft.com/office/drawing/2014/main" id="{E98BBAC7-2B6D-4F3C-A28A-0A8F6181531F}"/>
                  </a:ext>
                </a:extLst>
              </p:cNvPr>
              <p:cNvSpPr>
                <a:spLocks noRot="1" noChangeAspect="1" noMove="1" noResize="1" noEditPoints="1" noAdjustHandles="1" noChangeArrowheads="1" noChangeShapeType="1" noTextEdit="1"/>
              </p:cNvSpPr>
              <p:nvPr/>
            </p:nvSpPr>
            <p:spPr>
              <a:xfrm>
                <a:off x="3424621" y="5361560"/>
                <a:ext cx="519032" cy="355106"/>
              </a:xfrm>
              <a:prstGeom prst="rect">
                <a:avLst/>
              </a:prstGeom>
              <a:blipFill>
                <a:blip r:embed="rId9"/>
                <a:stretch>
                  <a:fillRect l="-14118" t="-5517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C307B99C-C4B9-4801-936B-812DEA1EA7EB}"/>
                  </a:ext>
                </a:extLst>
              </p:cNvPr>
              <p:cNvSpPr/>
              <p:nvPr/>
            </p:nvSpPr>
            <p:spPr>
              <a:xfrm>
                <a:off x="4342712" y="6204699"/>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11" name="Rectangle 10">
                <a:extLst>
                  <a:ext uri="{FF2B5EF4-FFF2-40B4-BE49-F238E27FC236}">
                    <a16:creationId xmlns:a16="http://schemas.microsoft.com/office/drawing/2014/main" id="{C307B99C-C4B9-4801-936B-812DEA1EA7EB}"/>
                  </a:ext>
                </a:extLst>
              </p:cNvPr>
              <p:cNvSpPr>
                <a:spLocks noRot="1" noChangeAspect="1" noMove="1" noResize="1" noEditPoints="1" noAdjustHandles="1" noChangeArrowheads="1" noChangeShapeType="1" noTextEdit="1"/>
              </p:cNvSpPr>
              <p:nvPr/>
            </p:nvSpPr>
            <p:spPr>
              <a:xfrm>
                <a:off x="4342712" y="6204699"/>
                <a:ext cx="519032" cy="355106"/>
              </a:xfrm>
              <a:prstGeom prst="rect">
                <a:avLst/>
              </a:prstGeom>
              <a:blipFill>
                <a:blip r:embed="rId10"/>
                <a:stretch>
                  <a:fillRect l="-13953" t="-5344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3920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8" presetID="16" presetClass="entr" presetSubtype="37"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10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3"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0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3"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10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3"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1000"/>
                                        <p:tgtEl>
                                          <p:spTgt spid="10"/>
                                        </p:tgtEl>
                                      </p:cBhvr>
                                    </p:animEffect>
                                  </p:childTnLst>
                                  <p:subTnLst>
                                    <p:audio>
                                      <p:cMediaNode>
                                        <p:cTn display="0" masterRel="sameClick">
                                          <p:stCondLst>
                                            <p:cond evt="begin" delay="0">
                                              <p:tn val="38"/>
                                            </p:cond>
                                          </p:stCondLst>
                                          <p:endCondLst>
                                            <p:cond evt="onStopAudio" delay="0">
                                              <p:tgtEl>
                                                <p:sldTgt/>
                                              </p:tgtEl>
                                            </p:cond>
                                          </p:endCondLst>
                                        </p:cTn>
                                        <p:tgtEl>
                                          <p:sndTgt r:embed="rId3"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1000"/>
                                        <p:tgtEl>
                                          <p:spTgt spid="11"/>
                                        </p:tgtEl>
                                      </p:cBhvr>
                                    </p:animEffect>
                                  </p:childTnLst>
                                  <p:subTnLst>
                                    <p:audio>
                                      <p:cMediaNode>
                                        <p:cTn display="0" masterRel="sameClick">
                                          <p:stCondLst>
                                            <p:cond evt="begin" delay="0">
                                              <p:tn val="43"/>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p:bldP spid="7"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nowledge">
            <a:hlinkClick r:id="" action="ppaction://media"/>
            <a:extLst>
              <a:ext uri="{FF2B5EF4-FFF2-40B4-BE49-F238E27FC236}">
                <a16:creationId xmlns="" xmlns:a16="http://schemas.microsoft.com/office/drawing/2014/main" id="{3DF9AF68-F0F6-4BA7-90A4-3CD6CCA0A1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95778" y="2772508"/>
            <a:ext cx="609600" cy="609600"/>
          </a:xfrm>
          <a:prstGeom prst="rect">
            <a:avLst/>
          </a:prstGeom>
        </p:spPr>
      </p:pic>
      <p:sp>
        <p:nvSpPr>
          <p:cNvPr id="3" name="TextBox 2">
            <a:extLst>
              <a:ext uri="{FF2B5EF4-FFF2-40B4-BE49-F238E27FC236}">
                <a16:creationId xmlns="" xmlns:a16="http://schemas.microsoft.com/office/drawing/2014/main" id="{8652EA96-B85F-451A-9CEB-6A994164E400}"/>
              </a:ext>
            </a:extLst>
          </p:cNvPr>
          <p:cNvSpPr txBox="1"/>
          <p:nvPr/>
        </p:nvSpPr>
        <p:spPr>
          <a:xfrm>
            <a:off x="9806891" y="293463"/>
            <a:ext cx="2067339" cy="584775"/>
          </a:xfrm>
          <a:prstGeom prst="rect">
            <a:avLst/>
          </a:prstGeom>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t>Evaluation </a:t>
            </a:r>
          </a:p>
        </p:txBody>
      </p:sp>
      <p:sp>
        <p:nvSpPr>
          <p:cNvPr id="4" name="TextBox 3">
            <a:extLst>
              <a:ext uri="{FF2B5EF4-FFF2-40B4-BE49-F238E27FC236}">
                <a16:creationId xmlns="" xmlns:a16="http://schemas.microsoft.com/office/drawing/2014/main" id="{5EE3C906-89DA-485C-B190-C4E250D1040A}"/>
              </a:ext>
            </a:extLst>
          </p:cNvPr>
          <p:cNvSpPr txBox="1"/>
          <p:nvPr/>
        </p:nvSpPr>
        <p:spPr>
          <a:xfrm>
            <a:off x="2464887" y="212202"/>
            <a:ext cx="6160957" cy="769441"/>
          </a:xfrm>
          <a:prstGeom prst="rect">
            <a:avLst/>
          </a:prstGeom>
          <a:noFill/>
        </p:spPr>
        <p:txBody>
          <a:bodyPr wrap="square" rtlCol="0">
            <a:spAutoFit/>
          </a:bodyPr>
          <a:lstStyle/>
          <a:p>
            <a:pPr algn="ctr"/>
            <a:r>
              <a:rPr lang="en-US" sz="4400" dirty="0">
                <a:effectLst>
                  <a:outerShdw blurRad="50800" dist="38100" dir="8100000" algn="tr" rotWithShape="0">
                    <a:prstClr val="black">
                      <a:alpha val="40000"/>
                    </a:prstClr>
                  </a:outerShdw>
                </a:effectLst>
              </a:rPr>
              <a:t>Listen to the CD</a:t>
            </a:r>
          </a:p>
        </p:txBody>
      </p:sp>
      <p:sp>
        <p:nvSpPr>
          <p:cNvPr id="5" name="TextBox 4">
            <a:extLst>
              <a:ext uri="{FF2B5EF4-FFF2-40B4-BE49-F238E27FC236}">
                <a16:creationId xmlns="" xmlns:a16="http://schemas.microsoft.com/office/drawing/2014/main" id="{F09122C0-FECD-4999-89F6-986C1D210C19}"/>
              </a:ext>
            </a:extLst>
          </p:cNvPr>
          <p:cNvSpPr txBox="1"/>
          <p:nvPr/>
        </p:nvSpPr>
        <p:spPr>
          <a:xfrm>
            <a:off x="2046466" y="333316"/>
            <a:ext cx="7063408" cy="584775"/>
          </a:xfrm>
          <a:prstGeom prst="rect">
            <a:avLst/>
          </a:prstGeom>
          <a:solidFill>
            <a:schemeClr val="bg1"/>
          </a:solidFill>
        </p:spPr>
        <p:txBody>
          <a:bodyPr wrap="square" rtlCol="0">
            <a:prstTxWarp prst="textPlain">
              <a:avLst/>
            </a:prstTxWarp>
            <a:spAutoFit/>
          </a:bodyPr>
          <a:lstStyle/>
          <a:p>
            <a:pPr algn="ctr"/>
            <a:r>
              <a:rPr lang="en-US" sz="3200" dirty="0">
                <a:effectLst>
                  <a:outerShdw blurRad="50800" dist="38100" dir="8100000" algn="tr" rotWithShape="0">
                    <a:prstClr val="black">
                      <a:alpha val="40000"/>
                    </a:prstClr>
                  </a:outerShdw>
                </a:effectLst>
              </a:rPr>
              <a:t>Now fill the passage from your listening.</a:t>
            </a:r>
          </a:p>
        </p:txBody>
      </p:sp>
      <p:pic>
        <p:nvPicPr>
          <p:cNvPr id="6" name="Picture 5">
            <a:extLst>
              <a:ext uri="{FF2B5EF4-FFF2-40B4-BE49-F238E27FC236}">
                <a16:creationId xmlns="" xmlns:a16="http://schemas.microsoft.com/office/drawing/2014/main" id="{E3FC09C7-6536-4007-9583-5447311278E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23976" y="1410448"/>
            <a:ext cx="3401152" cy="3384146"/>
          </a:xfrm>
          <a:prstGeom prst="rect">
            <a:avLst/>
          </a:prstGeom>
        </p:spPr>
      </p:pic>
      <p:sp>
        <p:nvSpPr>
          <p:cNvPr id="7" name="TextBox 6">
            <a:extLst>
              <a:ext uri="{FF2B5EF4-FFF2-40B4-BE49-F238E27FC236}">
                <a16:creationId xmlns="" xmlns:a16="http://schemas.microsoft.com/office/drawing/2014/main" id="{26AD79F5-CA4A-41DF-86DB-6761E5D65F6B}"/>
              </a:ext>
            </a:extLst>
          </p:cNvPr>
          <p:cNvSpPr txBox="1"/>
          <p:nvPr/>
        </p:nvSpPr>
        <p:spPr>
          <a:xfrm>
            <a:off x="829071" y="1229189"/>
            <a:ext cx="10548464" cy="4977513"/>
          </a:xfrm>
          <a:prstGeom prst="rect">
            <a:avLst/>
          </a:prstGeom>
          <a:solidFill>
            <a:schemeClr val="bg1"/>
          </a:solidFill>
          <a:ln>
            <a:noFill/>
          </a:ln>
          <a:effectLst>
            <a:outerShdw blurRad="190500" dist="228600" dir="2700000" algn="ctr">
              <a:srgbClr val="000000">
                <a:alpha val="30000"/>
              </a:srgbClr>
            </a:outerShdw>
          </a:effectLst>
          <a:scene3d>
            <a:camera prst="obliqueBottomLeft"/>
            <a:lightRig rig="glow" dir="t">
              <a:rot lat="0" lon="0" rev="4800000"/>
            </a:lightRig>
          </a:scene3d>
          <a:sp3d prstMaterial="matte">
            <a:bevelT w="127000" h="63500"/>
          </a:sp3d>
        </p:spPr>
        <p:txBody>
          <a:bodyPr wrap="square" rtlCol="0">
            <a:prstTxWarp prst="textPlain">
              <a:avLst/>
            </a:prstTxWarp>
            <a:spAutoFit/>
            <a:sp3d extrusionH="57150">
              <a:bevelT w="82550" h="38100" prst="coolSlant"/>
            </a:sp3d>
          </a:bodyPr>
          <a:lstStyle/>
          <a:p>
            <a:pPr algn="just"/>
            <a:r>
              <a:rPr lang="en-US" sz="3600" dirty="0">
                <a:effectLst>
                  <a:outerShdw blurRad="50800" dist="38100" dir="8100000" algn="tr" rotWithShape="0">
                    <a:prstClr val="black">
                      <a:alpha val="40000"/>
                    </a:prstClr>
                  </a:outerShdw>
                </a:effectLst>
              </a:rPr>
              <a:t>For becoming a (a) </a:t>
            </a:r>
            <a:r>
              <a:rPr lang="en-US" sz="3600" dirty="0">
                <a:solidFill>
                  <a:srgbClr val="EA1EDB"/>
                </a:solidFill>
                <a:effectLst>
                  <a:outerShdw blurRad="50800" dist="38100" dir="8100000" algn="tr" rotWithShape="0">
                    <a:prstClr val="black">
                      <a:alpha val="40000"/>
                    </a:prstClr>
                  </a:outerShdw>
                </a:effectLst>
              </a:rPr>
              <a:t>----</a:t>
            </a:r>
            <a:r>
              <a:rPr lang="en-US" sz="3600" dirty="0">
                <a:effectLst>
                  <a:outerShdw blurRad="50800" dist="38100" dir="8100000" algn="tr" rotWithShape="0">
                    <a:prstClr val="black">
                      <a:alpha val="40000"/>
                    </a:prstClr>
                  </a:outerShdw>
                </a:effectLst>
              </a:rPr>
              <a:t> citizen, one (b) </a:t>
            </a:r>
            <a:r>
              <a:rPr lang="en-US" sz="3600" dirty="0">
                <a:solidFill>
                  <a:srgbClr val="EA1EDB"/>
                </a:solidFill>
                <a:effectLst>
                  <a:outerShdw blurRad="50800" dist="38100" dir="8100000" algn="tr" rotWithShape="0">
                    <a:prstClr val="black">
                      <a:alpha val="40000"/>
                    </a:prstClr>
                  </a:outerShdw>
                </a:effectLst>
              </a:rPr>
              <a:t>----</a:t>
            </a:r>
            <a:r>
              <a:rPr lang="en-US" sz="3600" dirty="0">
                <a:effectLst>
                  <a:outerShdw blurRad="50800" dist="38100" dir="8100000" algn="tr" rotWithShape="0">
                    <a:prstClr val="black">
                      <a:alpha val="40000"/>
                    </a:prstClr>
                  </a:outerShdw>
                </a:effectLst>
              </a:rPr>
              <a:t> knowledge, because today’s (c) </a:t>
            </a:r>
            <a:r>
              <a:rPr lang="en-US" sz="3600" dirty="0">
                <a:solidFill>
                  <a:srgbClr val="EA1EDB"/>
                </a:solidFill>
                <a:effectLst>
                  <a:outerShdw blurRad="50800" dist="38100" dir="8100000" algn="tr" rotWithShape="0">
                    <a:prstClr val="black">
                      <a:alpha val="40000"/>
                    </a:prstClr>
                  </a:outerShdw>
                </a:effectLst>
              </a:rPr>
              <a:t>----</a:t>
            </a:r>
            <a:r>
              <a:rPr lang="en-US" sz="3600" dirty="0">
                <a:effectLst>
                  <a:outerShdw blurRad="50800" dist="38100" dir="8100000" algn="tr" rotWithShape="0">
                    <a:prstClr val="black">
                      <a:alpha val="40000"/>
                    </a:prstClr>
                  </a:outerShdw>
                </a:effectLst>
              </a:rPr>
              <a:t> is knowledge based. A good citizen must have knowledge about modern science, technologies, country, constitution etc.. Besides, a good citizen must have (d) </a:t>
            </a:r>
            <a:r>
              <a:rPr lang="en-US" sz="3600" dirty="0">
                <a:solidFill>
                  <a:srgbClr val="EA1EDB"/>
                </a:solidFill>
                <a:effectLst>
                  <a:outerShdw blurRad="50800" dist="38100" dir="8100000" algn="tr" rotWithShape="0">
                    <a:prstClr val="black">
                      <a:alpha val="40000"/>
                    </a:prstClr>
                  </a:outerShdw>
                </a:effectLst>
              </a:rPr>
              <a:t>----</a:t>
            </a:r>
            <a:r>
              <a:rPr lang="en-US" sz="3600" dirty="0">
                <a:effectLst>
                  <a:outerShdw blurRad="50800" dist="38100" dir="8100000" algn="tr" rotWithShape="0">
                    <a:prstClr val="black">
                      <a:alpha val="40000"/>
                    </a:prstClr>
                  </a:outerShdw>
                </a:effectLst>
              </a:rPr>
              <a:t>. Knowledge together with skills brings about behavioral change towards others, who is  called (e)</a:t>
            </a:r>
            <a:r>
              <a:rPr lang="en-US" sz="3600" dirty="0">
                <a:solidFill>
                  <a:srgbClr val="EA1EDB"/>
                </a:solidFill>
                <a:effectLst>
                  <a:outerShdw blurRad="50800" dist="38100" dir="8100000" algn="tr" rotWithShape="0">
                    <a:prstClr val="black">
                      <a:alpha val="40000"/>
                    </a:prstClr>
                  </a:outerShdw>
                </a:effectLst>
              </a:rPr>
              <a:t> -----</a:t>
            </a:r>
            <a:endParaRPr lang="en-US" sz="6000" dirty="0">
              <a:solidFill>
                <a:srgbClr val="EA1EDB"/>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82939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 fill="hold"/>
                                        <p:tgtEl>
                                          <p:spTgt spid="8"/>
                                        </p:tgtEl>
                                      </p:cBhvr>
                                    </p:cmd>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10"/>
                                        <p:tgtEl>
                                          <p:spTgt spid="5"/>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par>
                                <p:cTn id="17" presetID="22" presetClass="entr" presetSubtype="8" fill="hold" grpId="0" nodeType="with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Effect transition="in" filter="wipe(left)">
                                      <p:cBhvr>
                                        <p:cTn id="19"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8"/>
                </p:tgtEl>
              </p:cMediaNode>
            </p:audio>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67DD763-906C-4D57-A5F2-19080D779D25}"/>
              </a:ext>
            </a:extLst>
          </p:cNvPr>
          <p:cNvSpPr txBox="1"/>
          <p:nvPr/>
        </p:nvSpPr>
        <p:spPr>
          <a:xfrm>
            <a:off x="1256366" y="337718"/>
            <a:ext cx="9646096" cy="707886"/>
          </a:xfrm>
          <a:prstGeom prst="rect">
            <a:avLst/>
          </a:prstGeom>
          <a:blipFill>
            <a:blip r:embed="rId3"/>
            <a:tile tx="0" ty="0" sx="100000" sy="100000" flip="none" algn="tl"/>
          </a:blipFill>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wrap="square" rtlCol="0">
            <a:prstTxWarp prst="textPlain">
              <a:avLst/>
            </a:prstTxWarp>
            <a:spAutoFit/>
          </a:bodyPr>
          <a:lstStyle/>
          <a:p>
            <a:pPr algn="ctr"/>
            <a:r>
              <a:rPr lang="en-US" sz="4000" dirty="0">
                <a:solidFill>
                  <a:schemeClr val="bg1"/>
                </a:solidFill>
                <a:effectLst>
                  <a:outerShdw blurRad="50800" dist="38100" dir="8100000" algn="tr" rotWithShape="0">
                    <a:prstClr val="black">
                      <a:alpha val="40000"/>
                    </a:prstClr>
                  </a:outerShdw>
                </a:effectLst>
              </a:rPr>
              <a:t>Check your answers</a:t>
            </a:r>
          </a:p>
        </p:txBody>
      </p:sp>
      <p:sp>
        <p:nvSpPr>
          <p:cNvPr id="3" name="TextBox 2">
            <a:extLst>
              <a:ext uri="{FF2B5EF4-FFF2-40B4-BE49-F238E27FC236}">
                <a16:creationId xmlns="" xmlns:a16="http://schemas.microsoft.com/office/drawing/2014/main" id="{3654D64B-5EFF-46E2-B2C0-FA5DD21C0FD2}"/>
              </a:ext>
            </a:extLst>
          </p:cNvPr>
          <p:cNvSpPr txBox="1"/>
          <p:nvPr/>
        </p:nvSpPr>
        <p:spPr>
          <a:xfrm>
            <a:off x="1412747" y="1708878"/>
            <a:ext cx="9500093" cy="3859438"/>
          </a:xfrm>
          <a:prstGeom prst="rect">
            <a:avLst/>
          </a:prstGeom>
          <a:solidFill>
            <a:schemeClr val="bg1"/>
          </a:solidFill>
          <a:ln>
            <a:noFill/>
          </a:ln>
          <a:effectLst>
            <a:outerShdw blurRad="190500" dist="228600" dir="2700000" algn="ctr">
              <a:srgbClr val="000000">
                <a:alpha val="30000"/>
              </a:srgbClr>
            </a:outerShdw>
          </a:effectLst>
          <a:scene3d>
            <a:camera prst="obliqueTopRight"/>
            <a:lightRig rig="glow" dir="t">
              <a:rot lat="0" lon="0" rev="4800000"/>
            </a:lightRig>
          </a:scene3d>
          <a:sp3d prstMaterial="matte">
            <a:bevelT w="127000" h="63500"/>
          </a:sp3d>
        </p:spPr>
        <p:txBody>
          <a:bodyPr wrap="square" rtlCol="0">
            <a:prstTxWarp prst="textPlain">
              <a:avLst/>
            </a:prstTxWarp>
            <a:spAutoFit/>
            <a:sp3d extrusionH="57150">
              <a:bevelT w="82550" h="38100" prst="coolSlant"/>
            </a:sp3d>
          </a:bodyPr>
          <a:lstStyle/>
          <a:p>
            <a:pPr algn="just"/>
            <a:r>
              <a:rPr lang="en-US" sz="2400" dirty="0">
                <a:effectLst>
                  <a:outerShdw blurRad="50800" dist="38100" dir="8100000" algn="tr" rotWithShape="0">
                    <a:prstClr val="black">
                      <a:alpha val="40000"/>
                    </a:prstClr>
                  </a:outerShdw>
                </a:effectLst>
              </a:rPr>
              <a:t>For becoming a (a) </a:t>
            </a:r>
            <a:r>
              <a:rPr lang="en-US" sz="2400" dirty="0">
                <a:solidFill>
                  <a:srgbClr val="EA1EDB"/>
                </a:solidFill>
                <a:effectLst>
                  <a:outerShdw blurRad="50800" dist="38100" dir="8100000" algn="tr" rotWithShape="0">
                    <a:prstClr val="black">
                      <a:alpha val="40000"/>
                    </a:prstClr>
                  </a:outerShdw>
                </a:effectLst>
              </a:rPr>
              <a:t>good</a:t>
            </a:r>
            <a:r>
              <a:rPr lang="en-US" sz="2400" dirty="0">
                <a:effectLst>
                  <a:outerShdw blurRad="50800" dist="38100" dir="8100000" algn="tr" rotWithShape="0">
                    <a:prstClr val="black">
                      <a:alpha val="40000"/>
                    </a:prstClr>
                  </a:outerShdw>
                </a:effectLst>
              </a:rPr>
              <a:t> citizen, one (b)  </a:t>
            </a:r>
            <a:r>
              <a:rPr lang="en-US" sz="2400" dirty="0">
                <a:solidFill>
                  <a:srgbClr val="EA1EDB"/>
                </a:solidFill>
                <a:effectLst>
                  <a:outerShdw blurRad="50800" dist="38100" dir="8100000" algn="tr" rotWithShape="0">
                    <a:prstClr val="black">
                      <a:alpha val="40000"/>
                    </a:prstClr>
                  </a:outerShdw>
                </a:effectLst>
              </a:rPr>
              <a:t>needs</a:t>
            </a:r>
            <a:r>
              <a:rPr lang="en-US" sz="2400" dirty="0">
                <a:effectLst>
                  <a:outerShdw blurRad="50800" dist="38100" dir="8100000" algn="tr" rotWithShape="0">
                    <a:prstClr val="black">
                      <a:alpha val="40000"/>
                    </a:prstClr>
                  </a:outerShdw>
                </a:effectLst>
              </a:rPr>
              <a:t> knowledge, because today’s (c) </a:t>
            </a:r>
            <a:r>
              <a:rPr lang="en-US" sz="2400" dirty="0">
                <a:solidFill>
                  <a:srgbClr val="EA1EDB"/>
                </a:solidFill>
                <a:effectLst>
                  <a:outerShdw blurRad="50800" dist="38100" dir="8100000" algn="tr" rotWithShape="0">
                    <a:prstClr val="black">
                      <a:alpha val="40000"/>
                    </a:prstClr>
                  </a:outerShdw>
                </a:effectLst>
              </a:rPr>
              <a:t>society</a:t>
            </a:r>
            <a:r>
              <a:rPr lang="en-US" sz="2400" dirty="0">
                <a:effectLst>
                  <a:outerShdw blurRad="50800" dist="38100" dir="8100000" algn="tr" rotWithShape="0">
                    <a:prstClr val="black">
                      <a:alpha val="40000"/>
                    </a:prstClr>
                  </a:outerShdw>
                </a:effectLst>
              </a:rPr>
              <a:t> is knowledge based. A good citizen must have knowledge about modern science, technologies, country, constitution etc.. Besides, a good citizen must have (d) </a:t>
            </a:r>
            <a:r>
              <a:rPr lang="en-US" sz="2400" dirty="0">
                <a:solidFill>
                  <a:srgbClr val="EA1EDB"/>
                </a:solidFill>
                <a:effectLst>
                  <a:outerShdw blurRad="50800" dist="38100" dir="8100000" algn="tr" rotWithShape="0">
                    <a:prstClr val="black">
                      <a:alpha val="40000"/>
                    </a:prstClr>
                  </a:outerShdw>
                </a:effectLst>
              </a:rPr>
              <a:t>skills</a:t>
            </a:r>
            <a:r>
              <a:rPr lang="en-US" sz="2400" dirty="0">
                <a:effectLst>
                  <a:outerShdw blurRad="50800" dist="38100" dir="8100000" algn="tr" rotWithShape="0">
                    <a:prstClr val="black">
                      <a:alpha val="40000"/>
                    </a:prstClr>
                  </a:outerShdw>
                </a:effectLst>
              </a:rPr>
              <a:t>. Knowledge together with skills brings about behavioral change towards others, who is  called (e)</a:t>
            </a:r>
            <a:r>
              <a:rPr lang="en-US" sz="2400" dirty="0">
                <a:solidFill>
                  <a:srgbClr val="EA1EDB"/>
                </a:solidFill>
                <a:effectLst>
                  <a:outerShdw blurRad="50800" dist="38100" dir="8100000" algn="tr" rotWithShape="0">
                    <a:prstClr val="black">
                      <a:alpha val="40000"/>
                    </a:prstClr>
                  </a:outerShdw>
                </a:effectLst>
              </a:rPr>
              <a:t> attitude.</a:t>
            </a:r>
            <a:endParaRPr lang="en-US" sz="4400" dirty="0">
              <a:solidFill>
                <a:srgbClr val="EA1EDB"/>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281282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2" presetClass="entr" presetSubtype="8" fill="hold" grpId="0" nodeType="withEffect">
                                  <p:stCondLst>
                                    <p:cond delay="0"/>
                                  </p:stCondLst>
                                  <p:iterate type="lt">
                                    <p:tmPct val="10000"/>
                                  </p:iterate>
                                  <p:childTnLst>
                                    <p:set>
                                      <p:cBhvr>
                                        <p:cTn id="9" dur="1" fill="hold">
                                          <p:stCondLst>
                                            <p:cond delay="0"/>
                                          </p:stCondLst>
                                        </p:cTn>
                                        <p:tgtEl>
                                          <p:spTgt spid="3"/>
                                        </p:tgtEl>
                                        <p:attrNameLst>
                                          <p:attrName>style.visibility</p:attrName>
                                        </p:attrNameLst>
                                      </p:cBhvr>
                                      <p:to>
                                        <p:strVal val="visible"/>
                                      </p:to>
                                    </p:set>
                                    <p:animEffect transition="in" filter="wipe(left)">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14AE1442-B3DF-4FAF-A697-AD53D97CFAFE}"/>
              </a:ext>
            </a:extLst>
          </p:cNvPr>
          <p:cNvGrpSpPr/>
          <p:nvPr/>
        </p:nvGrpSpPr>
        <p:grpSpPr>
          <a:xfrm>
            <a:off x="450165" y="365555"/>
            <a:ext cx="4988525" cy="3081029"/>
            <a:chOff x="1125415" y="452613"/>
            <a:chExt cx="6485206" cy="3767695"/>
          </a:xfrm>
          <a:solidFill>
            <a:srgbClr val="002060"/>
          </a:solidFill>
        </p:grpSpPr>
        <p:sp>
          <p:nvSpPr>
            <p:cNvPr id="3" name="Isosceles Triangle 2">
              <a:extLst>
                <a:ext uri="{FF2B5EF4-FFF2-40B4-BE49-F238E27FC236}">
                  <a16:creationId xmlns="" xmlns:a16="http://schemas.microsoft.com/office/drawing/2014/main" id="{B4960001-B8BE-4067-BAB8-9DB45FE1A453}"/>
                </a:ext>
              </a:extLst>
            </p:cNvPr>
            <p:cNvSpPr/>
            <p:nvPr/>
          </p:nvSpPr>
          <p:spPr>
            <a:xfrm>
              <a:off x="1125415" y="452613"/>
              <a:ext cx="6485206" cy="1603717"/>
            </a:xfrm>
            <a:prstGeom prst="triangle">
              <a:avLst/>
            </a:prstGeom>
            <a:solidFill>
              <a:schemeClr val="accent4">
                <a:lumMod val="40000"/>
                <a:lumOff val="60000"/>
              </a:schemeClr>
            </a:solidFill>
            <a:ln w="76200"/>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Homework </a:t>
              </a:r>
            </a:p>
          </p:txBody>
        </p:sp>
        <p:grpSp>
          <p:nvGrpSpPr>
            <p:cNvPr id="4" name="Group 3">
              <a:extLst>
                <a:ext uri="{FF2B5EF4-FFF2-40B4-BE49-F238E27FC236}">
                  <a16:creationId xmlns="" xmlns:a16="http://schemas.microsoft.com/office/drawing/2014/main" id="{AD0E9156-9398-4D50-A427-5E58A7D811C0}"/>
                </a:ext>
              </a:extLst>
            </p:cNvPr>
            <p:cNvGrpSpPr/>
            <p:nvPr/>
          </p:nvGrpSpPr>
          <p:grpSpPr>
            <a:xfrm>
              <a:off x="2588454" y="2053883"/>
              <a:ext cx="3530991" cy="2166425"/>
              <a:chOff x="2588454" y="2053883"/>
              <a:chExt cx="3530991" cy="2166425"/>
            </a:xfrm>
            <a:grpFill/>
          </p:grpSpPr>
          <p:sp>
            <p:nvSpPr>
              <p:cNvPr id="5" name="Rectangle 4">
                <a:extLst>
                  <a:ext uri="{FF2B5EF4-FFF2-40B4-BE49-F238E27FC236}">
                    <a16:creationId xmlns="" xmlns:a16="http://schemas.microsoft.com/office/drawing/2014/main" id="{49879FCC-7423-4940-A24B-461F0AC9D523}"/>
                  </a:ext>
                </a:extLst>
              </p:cNvPr>
              <p:cNvSpPr/>
              <p:nvPr/>
            </p:nvSpPr>
            <p:spPr>
              <a:xfrm>
                <a:off x="2588454" y="2053883"/>
                <a:ext cx="3530991" cy="2166425"/>
              </a:xfrm>
              <a:prstGeom prst="rect">
                <a:avLst/>
              </a:prstGeom>
              <a:solidFill>
                <a:srgbClr val="00B0F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 xmlns:a16="http://schemas.microsoft.com/office/drawing/2014/main" id="{FC75AB87-4E12-4E20-8DC5-0224BE071A8C}"/>
                  </a:ext>
                </a:extLst>
              </p:cNvPr>
              <p:cNvGrpSpPr/>
              <p:nvPr/>
            </p:nvGrpSpPr>
            <p:grpSpPr>
              <a:xfrm>
                <a:off x="3784208" y="2405576"/>
                <a:ext cx="1083213" cy="1460692"/>
                <a:chOff x="10128738" y="1941342"/>
                <a:chExt cx="1083213" cy="1460692"/>
              </a:xfrm>
              <a:grpFill/>
            </p:grpSpPr>
            <p:sp>
              <p:nvSpPr>
                <p:cNvPr id="15" name="Rectangle 14">
                  <a:extLst>
                    <a:ext uri="{FF2B5EF4-FFF2-40B4-BE49-F238E27FC236}">
                      <a16:creationId xmlns="" xmlns:a16="http://schemas.microsoft.com/office/drawing/2014/main" id="{AF0E339E-592C-4BEA-9B46-8CDB9EBB35B8}"/>
                    </a:ext>
                  </a:extLst>
                </p:cNvPr>
                <p:cNvSpPr/>
                <p:nvPr/>
              </p:nvSpPr>
              <p:spPr>
                <a:xfrm>
                  <a:off x="10128738" y="1941342"/>
                  <a:ext cx="1083213" cy="1434904"/>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 xmlns:a16="http://schemas.microsoft.com/office/drawing/2014/main" id="{5181A8E6-CC05-4A8B-A1D1-7B18EF00D27E}"/>
                    </a:ext>
                  </a:extLst>
                </p:cNvPr>
                <p:cNvCxnSpPr>
                  <a:stCxn id="15" idx="0"/>
                  <a:endCxn id="15" idx="2"/>
                </p:cNvCxnSpPr>
                <p:nvPr/>
              </p:nvCxnSpPr>
              <p:spPr>
                <a:xfrm>
                  <a:off x="10670345" y="1941342"/>
                  <a:ext cx="0" cy="1434904"/>
                </a:xfrm>
                <a:prstGeom prst="line">
                  <a:avLst/>
                </a:prstGeom>
                <a:grpFill/>
                <a:ln w="76200">
                  <a:solidFill>
                    <a:srgbClr val="FFFF00"/>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 xmlns:a16="http://schemas.microsoft.com/office/drawing/2014/main" id="{FDF9100C-7462-4473-871C-8B20A578114C}"/>
                    </a:ext>
                  </a:extLst>
                </p:cNvPr>
                <p:cNvCxnSpPr/>
                <p:nvPr/>
              </p:nvCxnSpPr>
              <p:spPr>
                <a:xfrm>
                  <a:off x="10752405" y="1967130"/>
                  <a:ext cx="0" cy="1434904"/>
                </a:xfrm>
                <a:prstGeom prst="line">
                  <a:avLst/>
                </a:prstGeom>
                <a:grpFill/>
                <a:ln w="76200">
                  <a:solidFill>
                    <a:srgbClr val="FFFF00"/>
                  </a:solidFill>
                </a:ln>
              </p:spPr>
              <p:style>
                <a:lnRef idx="2">
                  <a:schemeClr val="dk1"/>
                </a:lnRef>
                <a:fillRef idx="0">
                  <a:schemeClr val="dk1"/>
                </a:fillRef>
                <a:effectRef idx="1">
                  <a:schemeClr val="dk1"/>
                </a:effectRef>
                <a:fontRef idx="minor">
                  <a:schemeClr val="tx1"/>
                </a:fontRef>
              </p:style>
            </p:cxnSp>
          </p:grpSp>
          <p:grpSp>
            <p:nvGrpSpPr>
              <p:cNvPr id="7" name="Group 6">
                <a:extLst>
                  <a:ext uri="{FF2B5EF4-FFF2-40B4-BE49-F238E27FC236}">
                    <a16:creationId xmlns="" xmlns:a16="http://schemas.microsoft.com/office/drawing/2014/main" id="{E00CF866-BB3B-46DB-A728-0FF10929EFA4}"/>
                  </a:ext>
                </a:extLst>
              </p:cNvPr>
              <p:cNvGrpSpPr/>
              <p:nvPr/>
            </p:nvGrpSpPr>
            <p:grpSpPr>
              <a:xfrm>
                <a:off x="2853400" y="2572043"/>
                <a:ext cx="703385" cy="942535"/>
                <a:chOff x="9312816" y="675249"/>
                <a:chExt cx="703385" cy="942535"/>
              </a:xfrm>
              <a:grpFill/>
            </p:grpSpPr>
            <p:sp>
              <p:nvSpPr>
                <p:cNvPr id="12" name="Rectangle 11">
                  <a:extLst>
                    <a:ext uri="{FF2B5EF4-FFF2-40B4-BE49-F238E27FC236}">
                      <a16:creationId xmlns="" xmlns:a16="http://schemas.microsoft.com/office/drawing/2014/main" id="{DF63A3F8-52CF-4E18-8BF4-B3F2663C8CF3}"/>
                    </a:ext>
                  </a:extLst>
                </p:cNvPr>
                <p:cNvSpPr/>
                <p:nvPr/>
              </p:nvSpPr>
              <p:spPr>
                <a:xfrm>
                  <a:off x="9312816" y="675249"/>
                  <a:ext cx="703385" cy="942535"/>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ECFD14DF-2AA9-49D7-B6DE-C346F7E9B781}"/>
                    </a:ext>
                  </a:extLst>
                </p:cNvPr>
                <p:cNvCxnSpPr>
                  <a:cxnSpLocks/>
                </p:cNvCxnSpPr>
                <p:nvPr/>
              </p:nvCxnSpPr>
              <p:spPr>
                <a:xfrm>
                  <a:off x="9608238" y="689319"/>
                  <a:ext cx="0" cy="902677"/>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cxnSp>
              <p:nvCxnSpPr>
                <p:cNvPr id="14" name="Straight Connector 13">
                  <a:extLst>
                    <a:ext uri="{FF2B5EF4-FFF2-40B4-BE49-F238E27FC236}">
                      <a16:creationId xmlns="" xmlns:a16="http://schemas.microsoft.com/office/drawing/2014/main" id="{F9483BD6-613E-401C-BBD8-44B52CC703D7}"/>
                    </a:ext>
                  </a:extLst>
                </p:cNvPr>
                <p:cNvCxnSpPr>
                  <a:cxnSpLocks/>
                </p:cNvCxnSpPr>
                <p:nvPr/>
              </p:nvCxnSpPr>
              <p:spPr>
                <a:xfrm>
                  <a:off x="9676230" y="686974"/>
                  <a:ext cx="0" cy="905022"/>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grpSp>
          <p:grpSp>
            <p:nvGrpSpPr>
              <p:cNvPr id="8" name="Group 7">
                <a:extLst>
                  <a:ext uri="{FF2B5EF4-FFF2-40B4-BE49-F238E27FC236}">
                    <a16:creationId xmlns="" xmlns:a16="http://schemas.microsoft.com/office/drawing/2014/main" id="{2A506C65-CF10-475D-8585-C30A4745AEE1}"/>
                  </a:ext>
                </a:extLst>
              </p:cNvPr>
              <p:cNvGrpSpPr/>
              <p:nvPr/>
            </p:nvGrpSpPr>
            <p:grpSpPr>
              <a:xfrm>
                <a:off x="5073747" y="2581424"/>
                <a:ext cx="703385" cy="944878"/>
                <a:chOff x="9101797" y="686974"/>
                <a:chExt cx="703385" cy="944878"/>
              </a:xfrm>
              <a:grpFill/>
            </p:grpSpPr>
            <p:sp>
              <p:nvSpPr>
                <p:cNvPr id="9" name="Rectangle 8">
                  <a:extLst>
                    <a:ext uri="{FF2B5EF4-FFF2-40B4-BE49-F238E27FC236}">
                      <a16:creationId xmlns="" xmlns:a16="http://schemas.microsoft.com/office/drawing/2014/main" id="{F2290AB1-3600-4E8F-954F-10B71819AFA1}"/>
                    </a:ext>
                  </a:extLst>
                </p:cNvPr>
                <p:cNvSpPr/>
                <p:nvPr/>
              </p:nvSpPr>
              <p:spPr>
                <a:xfrm>
                  <a:off x="9101797" y="689317"/>
                  <a:ext cx="703385" cy="942535"/>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 xmlns:a16="http://schemas.microsoft.com/office/drawing/2014/main" id="{1E0A45D1-95AB-4FC4-8BA0-5FF82EF20821}"/>
                    </a:ext>
                  </a:extLst>
                </p:cNvPr>
                <p:cNvCxnSpPr>
                  <a:cxnSpLocks/>
                </p:cNvCxnSpPr>
                <p:nvPr/>
              </p:nvCxnSpPr>
              <p:spPr>
                <a:xfrm>
                  <a:off x="9425354" y="689319"/>
                  <a:ext cx="0" cy="902677"/>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cxnSp>
              <p:nvCxnSpPr>
                <p:cNvPr id="11" name="Straight Connector 10">
                  <a:extLst>
                    <a:ext uri="{FF2B5EF4-FFF2-40B4-BE49-F238E27FC236}">
                      <a16:creationId xmlns="" xmlns:a16="http://schemas.microsoft.com/office/drawing/2014/main" id="{5285D7CC-D53D-4DCF-AE21-E393EF0A6DE3}"/>
                    </a:ext>
                  </a:extLst>
                </p:cNvPr>
                <p:cNvCxnSpPr>
                  <a:cxnSpLocks/>
                </p:cNvCxnSpPr>
                <p:nvPr/>
              </p:nvCxnSpPr>
              <p:spPr>
                <a:xfrm>
                  <a:off x="9493346" y="686974"/>
                  <a:ext cx="0" cy="905022"/>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grpSp>
        </p:grpSp>
      </p:grpSp>
      <p:grpSp>
        <p:nvGrpSpPr>
          <p:cNvPr id="18" name="Group 17">
            <a:extLst>
              <a:ext uri="{FF2B5EF4-FFF2-40B4-BE49-F238E27FC236}">
                <a16:creationId xmlns="" xmlns:a16="http://schemas.microsoft.com/office/drawing/2014/main" id="{8488B5BE-FFFF-445D-A35D-7AA5AB453E0A}"/>
              </a:ext>
            </a:extLst>
          </p:cNvPr>
          <p:cNvGrpSpPr/>
          <p:nvPr/>
        </p:nvGrpSpPr>
        <p:grpSpPr>
          <a:xfrm>
            <a:off x="5994873" y="1254431"/>
            <a:ext cx="3323906" cy="2186174"/>
            <a:chOff x="9024079" y="1953936"/>
            <a:chExt cx="2728210" cy="2186174"/>
          </a:xfrm>
        </p:grpSpPr>
        <p:sp>
          <p:nvSpPr>
            <p:cNvPr id="19" name="Rectangle 18">
              <a:extLst>
                <a:ext uri="{FF2B5EF4-FFF2-40B4-BE49-F238E27FC236}">
                  <a16:creationId xmlns="" xmlns:a16="http://schemas.microsoft.com/office/drawing/2014/main" id="{F7B31A86-9921-4954-9293-CE4871A3FF37}"/>
                </a:ext>
              </a:extLst>
            </p:cNvPr>
            <p:cNvSpPr/>
            <p:nvPr/>
          </p:nvSpPr>
          <p:spPr>
            <a:xfrm>
              <a:off x="9522321" y="2865946"/>
              <a:ext cx="1698946" cy="1274164"/>
            </a:xfrm>
            <a:prstGeom prst="rect">
              <a:avLst/>
            </a:prstGeom>
            <a:solidFill>
              <a:schemeClr val="accent3">
                <a:lumMod val="75000"/>
              </a:schemeClr>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Stay home</a:t>
              </a:r>
            </a:p>
            <a:p>
              <a:pPr algn="ctr"/>
              <a:r>
                <a:rPr lang="en-US" sz="2800" dirty="0">
                  <a:solidFill>
                    <a:schemeClr val="bg1"/>
                  </a:solidFill>
                </a:rPr>
                <a:t>Stay safe </a:t>
              </a:r>
            </a:p>
          </p:txBody>
        </p:sp>
        <p:sp>
          <p:nvSpPr>
            <p:cNvPr id="20" name="Isosceles Triangle 19">
              <a:extLst>
                <a:ext uri="{FF2B5EF4-FFF2-40B4-BE49-F238E27FC236}">
                  <a16:creationId xmlns="" xmlns:a16="http://schemas.microsoft.com/office/drawing/2014/main" id="{EE00DB58-03AA-4F8A-81F5-573567F915C2}"/>
                </a:ext>
              </a:extLst>
            </p:cNvPr>
            <p:cNvSpPr/>
            <p:nvPr/>
          </p:nvSpPr>
          <p:spPr>
            <a:xfrm>
              <a:off x="9024079" y="1953936"/>
              <a:ext cx="2728210" cy="974360"/>
            </a:xfrm>
            <a:prstGeom prst="triangle">
              <a:avLst/>
            </a:prstGeom>
            <a:solidFill>
              <a:schemeClr val="accent4">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 xmlns:a16="http://schemas.microsoft.com/office/drawing/2014/main" id="{7D7A92AA-F55F-43D5-A918-FA4CF6C66CC9}"/>
              </a:ext>
            </a:extLst>
          </p:cNvPr>
          <p:cNvSpPr txBox="1"/>
          <p:nvPr/>
        </p:nvSpPr>
        <p:spPr>
          <a:xfrm>
            <a:off x="1528997" y="3762531"/>
            <a:ext cx="9278911" cy="2774297"/>
          </a:xfrm>
          <a:prstGeom prst="rect">
            <a:avLst/>
          </a:prstGeom>
          <a:noFill/>
        </p:spPr>
        <p:txBody>
          <a:bodyPr wrap="square" rtlCol="0">
            <a:prstTxWarp prst="textPlain">
              <a:avLst/>
            </a:prstTxWarp>
            <a:spAutoFit/>
            <a:scene3d>
              <a:camera prst="obliqueBottomLeft"/>
              <a:lightRig rig="threePt" dir="t"/>
            </a:scene3d>
            <a:sp3d extrusionH="57150">
              <a:bevelT w="82550" h="38100" prst="coolSlant"/>
            </a:sp3d>
          </a:bodyPr>
          <a:lstStyle/>
          <a:p>
            <a:r>
              <a:rPr lang="en-US" sz="2400" dirty="0">
                <a:effectLst>
                  <a:outerShdw blurRad="50800" dist="38100" dir="8100000" algn="tr" rotWithShape="0">
                    <a:prstClr val="black">
                      <a:alpha val="40000"/>
                    </a:prstClr>
                  </a:outerShdw>
                </a:effectLst>
              </a:rPr>
              <a:t>Q1. What is necessity of skills?</a:t>
            </a:r>
          </a:p>
          <a:p>
            <a:r>
              <a:rPr lang="en-US" sz="2400" dirty="0">
                <a:effectLst>
                  <a:outerShdw blurRad="50800" dist="38100" dir="8100000" algn="tr" rotWithShape="0">
                    <a:prstClr val="black">
                      <a:alpha val="40000"/>
                    </a:prstClr>
                  </a:outerShdw>
                </a:effectLst>
              </a:rPr>
              <a:t>Q2. Define group work in your own words.</a:t>
            </a:r>
          </a:p>
          <a:p>
            <a:r>
              <a:rPr lang="en-US" sz="2400" dirty="0">
                <a:effectLst>
                  <a:outerShdw blurRad="50800" dist="38100" dir="8100000" algn="tr" rotWithShape="0">
                    <a:prstClr val="black">
                      <a:alpha val="40000"/>
                    </a:prstClr>
                  </a:outerShdw>
                </a:effectLst>
              </a:rPr>
              <a:t>Q3. What does group work most noticeably result in?</a:t>
            </a:r>
          </a:p>
        </p:txBody>
      </p:sp>
    </p:spTree>
    <p:extLst>
      <p:ext uri="{BB962C8B-B14F-4D97-AF65-F5344CB8AC3E}">
        <p14:creationId xmlns:p14="http://schemas.microsoft.com/office/powerpoint/2010/main" val="36364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50"/>
                                        <p:tgtEl>
                                          <p:spTgt spid="18"/>
                                        </p:tgtEl>
                                        <p:attrNameLst>
                                          <p:attrName>ppt_y</p:attrName>
                                        </p:attrNameLst>
                                      </p:cBhvr>
                                      <p:tavLst>
                                        <p:tav tm="0">
                                          <p:val>
                                            <p:strVal val="#ppt_y+#ppt_h*1.125000"/>
                                          </p:val>
                                        </p:tav>
                                        <p:tav tm="100000">
                                          <p:val>
                                            <p:strVal val="#ppt_y"/>
                                          </p:val>
                                        </p:tav>
                                      </p:tavLst>
                                    </p:anim>
                                    <p:animEffect transition="in" filter="wipe(up)">
                                      <p:cBhvr>
                                        <p:cTn id="8" dur="25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6" presetClass="emph" presetSubtype="0" fill="hold" nodeType="withEffect">
                                  <p:stCondLst>
                                    <p:cond delay="500"/>
                                  </p:stCondLst>
                                  <p:childTnLst>
                                    <p:animScale>
                                      <p:cBhvr>
                                        <p:cTn id="10" dur="25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471698A-A63A-426F-B001-40CCF08CB5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3" y="353706"/>
            <a:ext cx="11465168" cy="6049108"/>
          </a:xfrm>
          <a:prstGeom prst="rect">
            <a:avLst/>
          </a:prstGeom>
        </p:spPr>
      </p:pic>
      <p:sp>
        <p:nvSpPr>
          <p:cNvPr id="3" name="TextBox 2">
            <a:extLst>
              <a:ext uri="{FF2B5EF4-FFF2-40B4-BE49-F238E27FC236}">
                <a16:creationId xmlns="" xmlns:a16="http://schemas.microsoft.com/office/drawing/2014/main" id="{06816BB4-4504-4C91-80D8-868F938D29CB}"/>
              </a:ext>
            </a:extLst>
          </p:cNvPr>
          <p:cNvSpPr txBox="1"/>
          <p:nvPr/>
        </p:nvSpPr>
        <p:spPr>
          <a:xfrm>
            <a:off x="3884528" y="401736"/>
            <a:ext cx="7914201" cy="2520258"/>
          </a:xfrm>
          <a:prstGeom prst="rect">
            <a:avLst/>
          </a:prstGeom>
          <a:noFill/>
        </p:spPr>
        <p:txBody>
          <a:bodyPr wrap="square" rtlCol="0">
            <a:prstTxWarp prst="textWave2">
              <a:avLst/>
            </a:prstTxWarp>
            <a:spAutoFit/>
          </a:bodyPr>
          <a:lstStyle/>
          <a:p>
            <a:r>
              <a:rPr lang="en-US" sz="13800" dirty="0">
                <a:ln w="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effectLst>
                  <a:outerShdw blurRad="50800" dist="38100" dir="8100000" algn="tr" rotWithShape="0">
                    <a:prstClr val="black">
                      <a:alpha val="40000"/>
                    </a:prstClr>
                  </a:outerShdw>
                </a:effectLst>
                <a:latin typeface="Baskerville Old Face" panose="02020602080505020303" pitchFamily="18" charset="0"/>
              </a:rPr>
              <a:t>Thanks </a:t>
            </a:r>
          </a:p>
        </p:txBody>
      </p:sp>
    </p:spTree>
    <p:extLst>
      <p:ext uri="{BB962C8B-B14F-4D97-AF65-F5344CB8AC3E}">
        <p14:creationId xmlns:p14="http://schemas.microsoft.com/office/powerpoint/2010/main" val="83204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3" presetClass="entr" presetSubtype="288" repeatCount="indefinite" fill="hold" nodeType="withEffect">
                                  <p:stCondLst>
                                    <p:cond delay="0"/>
                                  </p:stCondLst>
                                  <p:endCondLst>
                                    <p:cond evt="onNext" delay="0">
                                      <p:tgtEl>
                                        <p:sldTgt/>
                                      </p:tgtEl>
                                    </p:cond>
                                  </p:endCondLst>
                                  <p:childTnLst>
                                    <p:set>
                                      <p:cBhvr>
                                        <p:cTn id="9" dur="1" fill="hold">
                                          <p:stCondLst>
                                            <p:cond delay="0"/>
                                          </p:stCondLst>
                                        </p:cTn>
                                        <p:tgtEl>
                                          <p:spTgt spid="2"/>
                                        </p:tgtEl>
                                        <p:attrNameLst>
                                          <p:attrName>style.visibility</p:attrName>
                                        </p:attrNameLst>
                                      </p:cBhvr>
                                      <p:to>
                                        <p:strVal val="visible"/>
                                      </p:to>
                                    </p:set>
                                    <p:anim calcmode="lin" valueType="num">
                                      <p:cBhvr>
                                        <p:cTn id="10" dur="2000" fill="hold"/>
                                        <p:tgtEl>
                                          <p:spTgt spid="2"/>
                                        </p:tgtEl>
                                        <p:attrNameLst>
                                          <p:attrName>ppt_w</p:attrName>
                                        </p:attrNameLst>
                                      </p:cBhvr>
                                      <p:tavLst>
                                        <p:tav tm="0">
                                          <p:val>
                                            <p:strVal val="4/3*#ppt_w"/>
                                          </p:val>
                                        </p:tav>
                                        <p:tav tm="100000">
                                          <p:val>
                                            <p:strVal val="#ppt_w"/>
                                          </p:val>
                                        </p:tav>
                                      </p:tavLst>
                                    </p:anim>
                                    <p:anim calcmode="lin" valueType="num">
                                      <p:cBhvr>
                                        <p:cTn id="11" dur="2000" fill="hold"/>
                                        <p:tgtEl>
                                          <p:spTgt spid="2"/>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8"/>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king or salin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73063" y="364143"/>
            <a:ext cx="5580846" cy="5668047"/>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005331" y="1094706"/>
            <a:ext cx="4365938" cy="461665"/>
          </a:xfrm>
          <a:prstGeom prst="rect">
            <a:avLst/>
          </a:prstGeom>
          <a:noFill/>
        </p:spPr>
        <p:txBody>
          <a:bodyPr wrap="square" rtlCol="0">
            <a:prstTxWarp prst="textPlain">
              <a:avLst/>
            </a:prstTxWarp>
            <a:spAutoFit/>
          </a:bodyPr>
          <a:lstStyle/>
          <a:p>
            <a:pPr algn="ctr"/>
            <a:r>
              <a:rPr lang="en-US" sz="2400" dirty="0" smtClean="0">
                <a:effectLst>
                  <a:outerShdw blurRad="50800" dist="38100" dir="8100000" algn="tr" rotWithShape="0">
                    <a:prstClr val="black">
                      <a:alpha val="40000"/>
                    </a:prstClr>
                  </a:outerShdw>
                </a:effectLst>
              </a:rPr>
              <a:t>Lets  watch a video</a:t>
            </a:r>
            <a:endParaRPr lang="en-US" sz="2400" dirty="0">
              <a:effectLst>
                <a:outerShdw blurRad="50800" dist="38100" dir="8100000" algn="tr" rotWithShape="0">
                  <a:prstClr val="black">
                    <a:alpha val="40000"/>
                  </a:prstClr>
                </a:outerShdw>
              </a:effectLst>
            </a:endParaRPr>
          </a:p>
        </p:txBody>
      </p:sp>
      <p:sp>
        <p:nvSpPr>
          <p:cNvPr id="4" name="Rectangle 3"/>
          <p:cNvSpPr/>
          <p:nvPr/>
        </p:nvSpPr>
        <p:spPr>
          <a:xfrm>
            <a:off x="3563155" y="230677"/>
            <a:ext cx="4644220" cy="461665"/>
          </a:xfrm>
          <a:prstGeom prst="rect">
            <a:avLst/>
          </a:prstGeom>
        </p:spPr>
        <p:txBody>
          <a:bodyPr wrap="none">
            <a:prstTxWarp prst="textPlain">
              <a:avLst/>
            </a:prstTxWarp>
            <a:spAutoFit/>
          </a:bodyPr>
          <a:lstStyle/>
          <a:p>
            <a:r>
              <a:rPr lang="en-US" sz="2400" dirty="0">
                <a:ln w="0"/>
                <a:effectLst>
                  <a:outerShdw blurRad="38100" dist="19050" dir="2700000" algn="tl" rotWithShape="0">
                    <a:schemeClr val="dk1">
                      <a:alpha val="40000"/>
                    </a:schemeClr>
                  </a:outerShdw>
                </a:effectLst>
              </a:rPr>
              <a:t>What do you know from the video?</a:t>
            </a:r>
          </a:p>
        </p:txBody>
      </p:sp>
      <p:sp>
        <p:nvSpPr>
          <p:cNvPr id="5" name="TextBox 4"/>
          <p:cNvSpPr txBox="1"/>
          <p:nvPr/>
        </p:nvSpPr>
        <p:spPr>
          <a:xfrm>
            <a:off x="4494728" y="692342"/>
            <a:ext cx="3026534" cy="461665"/>
          </a:xfrm>
          <a:prstGeom prst="rect">
            <a:avLst/>
          </a:prstGeom>
          <a:noFill/>
        </p:spPr>
        <p:txBody>
          <a:bodyPr wrap="square" rtlCol="0">
            <a:prstTxWarp prst="textPlain">
              <a:avLst/>
            </a:prstTxWarp>
            <a:spAutoFit/>
          </a:bodyPr>
          <a:lstStyle/>
          <a:p>
            <a:pPr algn="ctr"/>
            <a:r>
              <a:rPr lang="en-US" sz="2400" dirty="0" smtClean="0">
                <a:effectLst>
                  <a:outerShdw blurRad="50800" dist="38100" dir="8100000" algn="tr" rotWithShape="0">
                    <a:prstClr val="black">
                      <a:alpha val="40000"/>
                    </a:prstClr>
                  </a:outerShdw>
                </a:effectLst>
              </a:rPr>
              <a:t>Making </a:t>
            </a:r>
            <a:r>
              <a:rPr lang="en-US" sz="2400" dirty="0" err="1" smtClean="0">
                <a:effectLst>
                  <a:outerShdw blurRad="50800" dist="38100" dir="8100000" algn="tr" rotWithShape="0">
                    <a:prstClr val="black">
                      <a:alpha val="40000"/>
                    </a:prstClr>
                  </a:outerShdw>
                </a:effectLst>
              </a:rPr>
              <a:t>ors</a:t>
            </a:r>
            <a:r>
              <a:rPr lang="en-US" sz="2400" dirty="0" smtClean="0">
                <a:effectLst>
                  <a:outerShdw blurRad="50800" dist="38100" dir="8100000" algn="tr" rotWithShape="0">
                    <a:prstClr val="black">
                      <a:alpha val="40000"/>
                    </a:prstClr>
                  </a:outerShdw>
                </a:effectLst>
              </a:rPr>
              <a:t> saline</a:t>
            </a:r>
            <a:endParaRPr lang="en-US" sz="2400" dirty="0">
              <a:effectLst>
                <a:outerShdw blurRad="50800" dist="38100" dir="8100000" algn="tr" rotWithShape="0">
                  <a:prstClr val="black">
                    <a:alpha val="40000"/>
                  </a:prstClr>
                </a:outerShdw>
              </a:effectLst>
            </a:endParaRPr>
          </a:p>
        </p:txBody>
      </p:sp>
      <p:sp>
        <p:nvSpPr>
          <p:cNvPr id="6" name="Rectangle 5"/>
          <p:cNvSpPr/>
          <p:nvPr/>
        </p:nvSpPr>
        <p:spPr>
          <a:xfrm>
            <a:off x="399247" y="1530777"/>
            <a:ext cx="2977224" cy="830997"/>
          </a:xfrm>
          <a:prstGeom prst="rect">
            <a:avLst/>
          </a:prstGeom>
        </p:spPr>
        <p:txBody>
          <a:bodyPr wrap="square">
            <a:prstTxWarp prst="textPlain">
              <a:avLst/>
            </a:prstTxWarp>
            <a:spAutoFit/>
          </a:bodyPr>
          <a:lstStyle/>
          <a:p>
            <a:pPr algn="ctr"/>
            <a:r>
              <a:rPr lang="en-US" sz="2400" dirty="0">
                <a:effectLst>
                  <a:outerShdw blurRad="50800" dist="38100" dir="8100000" algn="tr" rotWithShape="0">
                    <a:prstClr val="black">
                      <a:alpha val="40000"/>
                    </a:prstClr>
                  </a:outerShdw>
                </a:effectLst>
              </a:rPr>
              <a:t>Do you know how to </a:t>
            </a:r>
            <a:r>
              <a:rPr lang="en-US" sz="2400" dirty="0" smtClean="0">
                <a:effectLst>
                  <a:outerShdw blurRad="50800" dist="38100" dir="8100000" algn="tr" rotWithShape="0">
                    <a:prstClr val="black">
                      <a:alpha val="40000"/>
                    </a:prstClr>
                  </a:outerShdw>
                </a:effectLst>
              </a:rPr>
              <a:t>make </a:t>
            </a:r>
            <a:r>
              <a:rPr lang="en-US" sz="2400" dirty="0" err="1" smtClean="0">
                <a:effectLst>
                  <a:outerShdw blurRad="50800" dist="38100" dir="8100000" algn="tr" rotWithShape="0">
                    <a:prstClr val="black">
                      <a:alpha val="40000"/>
                    </a:prstClr>
                  </a:outerShdw>
                </a:effectLst>
              </a:rPr>
              <a:t>ors</a:t>
            </a:r>
            <a:r>
              <a:rPr lang="en-US" sz="2400" dirty="0" smtClean="0">
                <a:effectLst>
                  <a:outerShdw blurRad="50800" dist="38100" dir="8100000" algn="tr" rotWithShape="0">
                    <a:prstClr val="black">
                      <a:alpha val="40000"/>
                    </a:prstClr>
                  </a:outerShdw>
                </a:effectLst>
              </a:rPr>
              <a:t> </a:t>
            </a:r>
            <a:r>
              <a:rPr lang="en-US" sz="2400" dirty="0">
                <a:effectLst>
                  <a:outerShdw blurRad="50800" dist="38100" dir="8100000" algn="tr" rotWithShape="0">
                    <a:prstClr val="black">
                      <a:alpha val="40000"/>
                    </a:prstClr>
                  </a:outerShdw>
                </a:effectLst>
              </a:rPr>
              <a:t>saline?</a:t>
            </a:r>
          </a:p>
        </p:txBody>
      </p:sp>
      <p:sp>
        <p:nvSpPr>
          <p:cNvPr id="7" name="Rectangle 6"/>
          <p:cNvSpPr/>
          <p:nvPr/>
        </p:nvSpPr>
        <p:spPr>
          <a:xfrm>
            <a:off x="9356444" y="1240074"/>
            <a:ext cx="2517878" cy="1412401"/>
          </a:xfrm>
          <a:prstGeom prst="rect">
            <a:avLst/>
          </a:prstGeom>
        </p:spPr>
        <p:txBody>
          <a:bodyPr wrap="square">
            <a:prstTxWarp prst="textPlain">
              <a:avLst/>
            </a:prstTxWarp>
            <a:spAutoFit/>
          </a:bodyPr>
          <a:lstStyle/>
          <a:p>
            <a:pPr algn="ctr"/>
            <a:r>
              <a:rPr lang="en-US" sz="2400" dirty="0">
                <a:effectLst>
                  <a:outerShdw blurRad="50800" dist="38100" dir="8100000" algn="tr" rotWithShape="0">
                    <a:prstClr val="black">
                      <a:alpha val="40000"/>
                    </a:prstClr>
                  </a:outerShdw>
                </a:effectLst>
              </a:rPr>
              <a:t>What does it mean to know something?</a:t>
            </a:r>
          </a:p>
        </p:txBody>
      </p:sp>
      <p:sp>
        <p:nvSpPr>
          <p:cNvPr id="8" name="TextBox 7"/>
          <p:cNvSpPr txBox="1"/>
          <p:nvPr/>
        </p:nvSpPr>
        <p:spPr>
          <a:xfrm>
            <a:off x="9330686" y="3078051"/>
            <a:ext cx="2517878" cy="461665"/>
          </a:xfrm>
          <a:prstGeom prst="rect">
            <a:avLst/>
          </a:prstGeom>
          <a:solidFill>
            <a:srgbClr val="002060"/>
          </a:solidFill>
        </p:spPr>
        <p:txBody>
          <a:bodyPr wrap="square" rtlCol="0">
            <a:prstTxWarp prst="textPlain">
              <a:avLst/>
            </a:prstTxWarp>
            <a:spAutoFit/>
          </a:bodyPr>
          <a:lstStyle/>
          <a:p>
            <a:pPr algn="ctr"/>
            <a:r>
              <a:rPr lang="en-US" sz="2400" dirty="0" smtClean="0">
                <a:solidFill>
                  <a:srgbClr val="FFFF00"/>
                </a:solidFill>
              </a:rPr>
              <a:t>It is knowledge.</a:t>
            </a:r>
            <a:endParaRPr lang="en-US" sz="2400" dirty="0">
              <a:solidFill>
                <a:srgbClr val="FFFF00"/>
              </a:solidFill>
            </a:endParaRPr>
          </a:p>
        </p:txBody>
      </p:sp>
      <p:sp>
        <p:nvSpPr>
          <p:cNvPr id="9" name="Rectangle 8"/>
          <p:cNvSpPr/>
          <p:nvPr/>
        </p:nvSpPr>
        <p:spPr>
          <a:xfrm>
            <a:off x="296215" y="2652475"/>
            <a:ext cx="3093134" cy="2172610"/>
          </a:xfrm>
          <a:prstGeom prst="rect">
            <a:avLst/>
          </a:prstGeom>
        </p:spPr>
        <p:txBody>
          <a:bodyPr wrap="square">
            <a:prstTxWarp prst="textPlain">
              <a:avLst/>
            </a:prstTxWarp>
            <a:spAutoFit/>
          </a:bodyPr>
          <a:lstStyle/>
          <a:p>
            <a:pPr algn="ctr"/>
            <a:r>
              <a:rPr lang="en-US" sz="2400" dirty="0">
                <a:ln w="0"/>
                <a:effectLst>
                  <a:outerShdw blurRad="38100" dist="19050" dir="2700000" algn="tl" rotWithShape="0">
                    <a:schemeClr val="dk1">
                      <a:alpha val="40000"/>
                    </a:schemeClr>
                  </a:outerShdw>
                </a:effectLst>
              </a:rPr>
              <a:t>What does it mean to be able to do something by applying knowledge?</a:t>
            </a:r>
          </a:p>
        </p:txBody>
      </p:sp>
      <p:sp>
        <p:nvSpPr>
          <p:cNvPr id="10" name="TextBox 9"/>
          <p:cNvSpPr txBox="1"/>
          <p:nvPr/>
        </p:nvSpPr>
        <p:spPr>
          <a:xfrm>
            <a:off x="9330686" y="4164356"/>
            <a:ext cx="2517878" cy="461665"/>
          </a:xfrm>
          <a:prstGeom prst="rect">
            <a:avLst/>
          </a:prstGeom>
          <a:solidFill>
            <a:srgbClr val="002060"/>
          </a:solidFill>
        </p:spPr>
        <p:txBody>
          <a:bodyPr wrap="square" rtlCol="0">
            <a:spAutoFit/>
          </a:bodyPr>
          <a:lstStyle/>
          <a:p>
            <a:pPr algn="ctr"/>
            <a:r>
              <a:rPr lang="en-US" sz="2400" dirty="0" smtClean="0">
                <a:solidFill>
                  <a:srgbClr val="FFFF00"/>
                </a:solidFill>
              </a:rPr>
              <a:t>Skills </a:t>
            </a:r>
            <a:endParaRPr lang="en-US" sz="2400" dirty="0">
              <a:solidFill>
                <a:srgbClr val="FFFF00"/>
              </a:solidFill>
            </a:endParaRPr>
          </a:p>
        </p:txBody>
      </p:sp>
      <p:sp>
        <p:nvSpPr>
          <p:cNvPr id="11" name="Rectangle 10"/>
          <p:cNvSpPr/>
          <p:nvPr/>
        </p:nvSpPr>
        <p:spPr>
          <a:xfrm>
            <a:off x="399247" y="4871834"/>
            <a:ext cx="11507215" cy="461665"/>
          </a:xfrm>
          <a:prstGeom prst="rect">
            <a:avLst/>
          </a:prstGeom>
        </p:spPr>
        <p:txBody>
          <a:bodyPr wrap="square">
            <a:prstTxWarp prst="textPlain">
              <a:avLst/>
            </a:prstTxWarp>
            <a:spAutoFit/>
          </a:bodyPr>
          <a:lstStyle/>
          <a:p>
            <a:pPr algn="ctr"/>
            <a:r>
              <a:rPr lang="en-US" sz="2400" dirty="0" smtClean="0">
                <a:effectLst>
                  <a:outerShdw blurRad="50800" dist="38100" dir="8100000" algn="tr" rotWithShape="0">
                    <a:prstClr val="black">
                      <a:alpha val="40000"/>
                    </a:prstClr>
                  </a:outerShdw>
                </a:effectLst>
              </a:rPr>
              <a:t>So, </a:t>
            </a:r>
            <a:r>
              <a:rPr lang="en-US" sz="2400" dirty="0">
                <a:effectLst>
                  <a:outerShdw blurRad="50800" dist="38100" dir="8100000" algn="tr" rotWithShape="0">
                    <a:prstClr val="black">
                      <a:alpha val="40000"/>
                    </a:prstClr>
                  </a:outerShdw>
                </a:effectLst>
              </a:rPr>
              <a:t>what else is needed to do something more beautiful using knowledge and skills?</a:t>
            </a:r>
          </a:p>
        </p:txBody>
      </p:sp>
      <p:sp>
        <p:nvSpPr>
          <p:cNvPr id="12" name="TextBox 11"/>
          <p:cNvSpPr txBox="1"/>
          <p:nvPr/>
        </p:nvSpPr>
        <p:spPr>
          <a:xfrm>
            <a:off x="9343565" y="5427461"/>
            <a:ext cx="2517878" cy="461665"/>
          </a:xfrm>
          <a:prstGeom prst="rect">
            <a:avLst/>
          </a:prstGeom>
          <a:solidFill>
            <a:srgbClr val="002060"/>
          </a:solidFill>
        </p:spPr>
        <p:txBody>
          <a:bodyPr wrap="square" rtlCol="0">
            <a:spAutoFit/>
          </a:bodyPr>
          <a:lstStyle/>
          <a:p>
            <a:pPr algn="ctr"/>
            <a:r>
              <a:rPr lang="en-US" sz="2400" dirty="0" smtClean="0">
                <a:solidFill>
                  <a:srgbClr val="FFFF00"/>
                </a:solidFill>
              </a:rPr>
              <a:t>Attitudes </a:t>
            </a:r>
            <a:endParaRPr lang="en-US" sz="2400" dirty="0">
              <a:solidFill>
                <a:srgbClr val="FFFF00"/>
              </a:solidFill>
            </a:endParaRPr>
          </a:p>
        </p:txBody>
      </p:sp>
      <p:sp>
        <p:nvSpPr>
          <p:cNvPr id="13" name="Rectangle 12"/>
          <p:cNvSpPr/>
          <p:nvPr/>
        </p:nvSpPr>
        <p:spPr>
          <a:xfrm>
            <a:off x="353373" y="5441635"/>
            <a:ext cx="8700536" cy="461665"/>
          </a:xfrm>
          <a:prstGeom prst="rect">
            <a:avLst/>
          </a:prstGeom>
        </p:spPr>
        <p:txBody>
          <a:bodyPr wrap="square">
            <a:prstTxWarp prst="textPlain">
              <a:avLst/>
            </a:prstTxWarp>
            <a:spAutoFit/>
          </a:bodyPr>
          <a:lstStyle/>
          <a:p>
            <a:r>
              <a:rPr lang="en-US" sz="2400" dirty="0" smtClean="0">
                <a:effectLst>
                  <a:outerShdw blurRad="50800" dist="38100" dir="8100000" algn="tr" rotWithShape="0">
                    <a:prstClr val="black">
                      <a:alpha val="40000"/>
                    </a:prstClr>
                  </a:outerShdw>
                </a:effectLst>
              </a:rPr>
              <a:t>So, </a:t>
            </a:r>
            <a:r>
              <a:rPr lang="en-US" sz="2400" dirty="0">
                <a:effectLst>
                  <a:outerShdw blurRad="50800" dist="38100" dir="8100000" algn="tr" rotWithShape="0">
                    <a:prstClr val="black">
                      <a:alpha val="40000"/>
                    </a:prstClr>
                  </a:outerShdw>
                </a:effectLst>
              </a:rPr>
              <a:t>here are three things we need to do to get a job done beautifully</a:t>
            </a:r>
          </a:p>
        </p:txBody>
      </p:sp>
      <p:sp>
        <p:nvSpPr>
          <p:cNvPr id="15" name="TextBox 14"/>
          <p:cNvSpPr txBox="1"/>
          <p:nvPr/>
        </p:nvSpPr>
        <p:spPr>
          <a:xfrm>
            <a:off x="1842783" y="6137901"/>
            <a:ext cx="4166132" cy="461665"/>
          </a:xfrm>
          <a:prstGeom prst="rect">
            <a:avLst/>
          </a:prstGeom>
          <a:solidFill>
            <a:srgbClr val="002060"/>
          </a:solidFill>
        </p:spPr>
        <p:txBody>
          <a:bodyPr wrap="square" rtlCol="0">
            <a:prstTxWarp prst="textPlain">
              <a:avLst/>
            </a:prstTxWarp>
            <a:spAutoFit/>
          </a:bodyPr>
          <a:lstStyle/>
          <a:p>
            <a:r>
              <a:rPr lang="en-US" sz="2400" dirty="0" smtClean="0">
                <a:solidFill>
                  <a:srgbClr val="FFFF00"/>
                </a:solidFill>
                <a:effectLst>
                  <a:outerShdw blurRad="50800" dist="38100" dir="8100000" algn="tr" rotWithShape="0">
                    <a:prstClr val="black">
                      <a:alpha val="40000"/>
                    </a:prstClr>
                  </a:outerShdw>
                </a:effectLst>
              </a:rPr>
              <a:t>Knowledge, skills and attitudes.</a:t>
            </a:r>
            <a:endParaRPr lang="en-US" sz="2400" dirty="0">
              <a:solidFill>
                <a:srgbClr val="FFFF00"/>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7451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2115"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lt">
                                    <p:tmPct val="10000"/>
                                  </p:iterate>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arn(inVertical)">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67" fill="hold" display="0">
                  <p:stCondLst>
                    <p:cond delay="indefinite"/>
                  </p:stCondLst>
                </p:cTn>
                <p:tgtEl>
                  <p:spTgt spid="2"/>
                </p:tgtEl>
              </p:cMediaNode>
            </p:video>
          </p:childTnLst>
        </p:cTn>
      </p:par>
    </p:tnLst>
    <p:bldLst>
      <p:bldP spid="3" grpId="0"/>
      <p:bldP spid="4" grpId="0"/>
      <p:bldP spid="5" grpId="0"/>
      <p:bldP spid="6" grpId="0"/>
      <p:bldP spid="7" grpId="0"/>
      <p:bldP spid="8" grpId="0" animBg="1"/>
      <p:bldP spid="9" grpId="0"/>
      <p:bldP spid="10" grpId="0" animBg="1"/>
      <p:bldP spid="11" grpId="0"/>
      <p:bldP spid="12" grpId="0" animBg="1"/>
      <p:bldP spid="13"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43A5526-6E43-48E7-80B4-618AAA03990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554" y="254980"/>
            <a:ext cx="11226021" cy="6222095"/>
          </a:xfrm>
          <a:prstGeom prst="rect">
            <a:avLst/>
          </a:prstGeom>
        </p:spPr>
      </p:pic>
      <p:sp>
        <p:nvSpPr>
          <p:cNvPr id="3" name="TextBox 2">
            <a:extLst>
              <a:ext uri="{FF2B5EF4-FFF2-40B4-BE49-F238E27FC236}">
                <a16:creationId xmlns="" xmlns:a16="http://schemas.microsoft.com/office/drawing/2014/main" id="{81FC512A-5580-4753-B268-575066991921}"/>
              </a:ext>
            </a:extLst>
          </p:cNvPr>
          <p:cNvSpPr txBox="1"/>
          <p:nvPr/>
        </p:nvSpPr>
        <p:spPr>
          <a:xfrm>
            <a:off x="2785404" y="1083206"/>
            <a:ext cx="2940146" cy="1631216"/>
          </a:xfrm>
          <a:prstGeom prst="rect">
            <a:avLst/>
          </a:prstGeom>
          <a:noFill/>
        </p:spPr>
        <p:txBody>
          <a:bodyPr wrap="square" rtlCol="0">
            <a:prstTxWarp prst="textPlain">
              <a:avLst/>
            </a:prstTxWarp>
            <a:spAutoFit/>
          </a:bodyPr>
          <a:lstStyle/>
          <a:p>
            <a:pPr algn="ctr"/>
            <a:r>
              <a:rPr lang="en-US" sz="2400" dirty="0">
                <a:effectLst>
                  <a:outerShdw blurRad="50800" dist="38100" dir="8100000" algn="tr" rotWithShape="0">
                    <a:prstClr val="black">
                      <a:alpha val="40000"/>
                    </a:prstClr>
                  </a:outerShdw>
                </a:effectLst>
              </a:rPr>
              <a:t>So our today’s topic is</a:t>
            </a:r>
          </a:p>
          <a:p>
            <a:pPr algn="ctr"/>
            <a:r>
              <a:rPr lang="en-US" sz="4000" u="sng" dirty="0" smtClean="0">
                <a:solidFill>
                  <a:srgbClr val="AF1191"/>
                </a:solidFill>
                <a:effectLst>
                  <a:outerShdw blurRad="50800" dist="38100" dir="8100000" algn="tr" rotWithShape="0">
                    <a:prstClr val="black">
                      <a:alpha val="40000"/>
                    </a:prstClr>
                  </a:outerShdw>
                </a:effectLst>
              </a:rPr>
              <a:t>“Knowledge, skills and attitudes</a:t>
            </a:r>
            <a:endParaRPr lang="en-US" sz="3600" u="sng" dirty="0">
              <a:solidFill>
                <a:srgbClr val="AF1191"/>
              </a:solidFill>
              <a:effectLst>
                <a:outerShdw blurRad="50800" dist="38100" dir="8100000" algn="tr" rotWithShape="0">
                  <a:prstClr val="black">
                    <a:alpha val="40000"/>
                  </a:prstClr>
                </a:outerShdw>
              </a:effectLst>
            </a:endParaRPr>
          </a:p>
          <a:p>
            <a:pPr algn="ctr"/>
            <a:r>
              <a:rPr lang="en-US" sz="2400" dirty="0">
                <a:effectLst>
                  <a:outerShdw blurRad="50800" dist="38100" dir="8100000" algn="tr" rotWithShape="0">
                    <a:prstClr val="black">
                      <a:alpha val="40000"/>
                    </a:prstClr>
                  </a:outerShdw>
                </a:effectLst>
              </a:rPr>
              <a:t>Unit – 1</a:t>
            </a:r>
          </a:p>
          <a:p>
            <a:pPr algn="ctr"/>
            <a:r>
              <a:rPr lang="en-US" sz="2400" dirty="0">
                <a:effectLst>
                  <a:outerShdw blurRad="50800" dist="38100" dir="8100000" algn="tr" rotWithShape="0">
                    <a:prstClr val="black">
                      <a:alpha val="40000"/>
                    </a:prstClr>
                  </a:outerShdw>
                </a:effectLst>
              </a:rPr>
              <a:t>Lesson - 1</a:t>
            </a:r>
          </a:p>
        </p:txBody>
      </p:sp>
      <p:pic>
        <p:nvPicPr>
          <p:cNvPr id="4" name="Picture 3">
            <a:extLst>
              <a:ext uri="{FF2B5EF4-FFF2-40B4-BE49-F238E27FC236}">
                <a16:creationId xmlns="" xmlns:a16="http://schemas.microsoft.com/office/drawing/2014/main" id="{4A9E9A4F-24CD-4AD1-A95C-CA8C009008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2138" y="309491"/>
            <a:ext cx="2658792" cy="1772528"/>
          </a:xfrm>
          <a:prstGeom prst="rect">
            <a:avLst/>
          </a:prstGeom>
        </p:spPr>
      </p:pic>
    </p:spTree>
    <p:extLst>
      <p:ext uri="{BB962C8B-B14F-4D97-AF65-F5344CB8AC3E}">
        <p14:creationId xmlns:p14="http://schemas.microsoft.com/office/powerpoint/2010/main" val="170375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DBE1588-04FD-42C6-8DE9-6C4BDF7D737E}"/>
              </a:ext>
            </a:extLst>
          </p:cNvPr>
          <p:cNvSpPr txBox="1"/>
          <p:nvPr/>
        </p:nvSpPr>
        <p:spPr>
          <a:xfrm>
            <a:off x="1228891" y="504970"/>
            <a:ext cx="3074505" cy="650600"/>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Learning outcomes</a:t>
            </a:r>
          </a:p>
        </p:txBody>
      </p:sp>
      <p:sp>
        <p:nvSpPr>
          <p:cNvPr id="3" name="TextBox 2">
            <a:extLst>
              <a:ext uri="{FF2B5EF4-FFF2-40B4-BE49-F238E27FC236}">
                <a16:creationId xmlns="" xmlns:a16="http://schemas.microsoft.com/office/drawing/2014/main" id="{EAB83606-8FA2-4187-95E6-4BDFA39BF792}"/>
              </a:ext>
            </a:extLst>
          </p:cNvPr>
          <p:cNvSpPr txBox="1"/>
          <p:nvPr/>
        </p:nvSpPr>
        <p:spPr>
          <a:xfrm>
            <a:off x="1152544" y="1392078"/>
            <a:ext cx="7633252" cy="645655"/>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After completing the lesson </a:t>
            </a:r>
            <a:r>
              <a:rPr lang="en-US" sz="2800" dirty="0" smtClean="0">
                <a:effectLst>
                  <a:outerShdw blurRad="50800" dist="38100" dir="8100000" algn="tr" rotWithShape="0">
                    <a:prstClr val="black">
                      <a:alpha val="40000"/>
                    </a:prstClr>
                  </a:outerShdw>
                </a:effectLst>
              </a:rPr>
              <a:t>we </a:t>
            </a:r>
            <a:r>
              <a:rPr lang="en-US" sz="2800" dirty="0">
                <a:effectLst>
                  <a:outerShdw blurRad="50800" dist="38100" dir="8100000" algn="tr" rotWithShape="0">
                    <a:prstClr val="black">
                      <a:alpha val="40000"/>
                    </a:prstClr>
                  </a:outerShdw>
                </a:effectLst>
              </a:rPr>
              <a:t>will be able to </a:t>
            </a:r>
          </a:p>
        </p:txBody>
      </p:sp>
      <p:grpSp>
        <p:nvGrpSpPr>
          <p:cNvPr id="19" name="Group 18">
            <a:extLst>
              <a:ext uri="{FF2B5EF4-FFF2-40B4-BE49-F238E27FC236}">
                <a16:creationId xmlns="" xmlns:a16="http://schemas.microsoft.com/office/drawing/2014/main" id="{61033ABF-FD70-4CA8-8199-D85402D17D44}"/>
              </a:ext>
            </a:extLst>
          </p:cNvPr>
          <p:cNvGrpSpPr/>
          <p:nvPr/>
        </p:nvGrpSpPr>
        <p:grpSpPr>
          <a:xfrm>
            <a:off x="3189332" y="2524425"/>
            <a:ext cx="5532637" cy="556403"/>
            <a:chOff x="1079179" y="2313410"/>
            <a:chExt cx="5574840" cy="556403"/>
          </a:xfrm>
        </p:grpSpPr>
        <p:sp>
          <p:nvSpPr>
            <p:cNvPr id="5" name="TextBox 4">
              <a:extLst>
                <a:ext uri="{FF2B5EF4-FFF2-40B4-BE49-F238E27FC236}">
                  <a16:creationId xmlns="" xmlns:a16="http://schemas.microsoft.com/office/drawing/2014/main" id="{6BA5ADDD-B613-45A7-AB6D-8CE245C7F02E}"/>
                </a:ext>
              </a:extLst>
            </p:cNvPr>
            <p:cNvSpPr txBox="1"/>
            <p:nvPr/>
          </p:nvSpPr>
          <p:spPr>
            <a:xfrm>
              <a:off x="1371001" y="2321170"/>
              <a:ext cx="5283018" cy="3516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 infer meaning from the context</a:t>
              </a:r>
            </a:p>
          </p:txBody>
        </p:sp>
        <p:sp>
          <p:nvSpPr>
            <p:cNvPr id="6" name="Arrow: Chevron 5">
              <a:extLst>
                <a:ext uri="{FF2B5EF4-FFF2-40B4-BE49-F238E27FC236}">
                  <a16:creationId xmlns="" xmlns:a16="http://schemas.microsoft.com/office/drawing/2014/main" id="{27E8C0AB-4816-40FD-A2A5-90B951BBFD6D}"/>
                </a:ext>
              </a:extLst>
            </p:cNvPr>
            <p:cNvSpPr/>
            <p:nvPr/>
          </p:nvSpPr>
          <p:spPr>
            <a:xfrm rot="5400000">
              <a:off x="943671" y="2448918"/>
              <a:ext cx="556403" cy="285388"/>
            </a:xfrm>
            <a:prstGeom prst="chevron">
              <a:avLst>
                <a:gd name="adj" fmla="val 6454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vert="vert270" wrap="none" rtlCol="0" anchor="ctr"/>
            <a:lstStyle/>
            <a:p>
              <a:pPr algn="ctr"/>
              <a:r>
                <a:rPr lang="en-US" dirty="0">
                  <a:solidFill>
                    <a:schemeClr val="tx1"/>
                  </a:solidFill>
                  <a:effectLst>
                    <a:outerShdw blurRad="50800" dist="38100" dir="8100000" algn="tr" rotWithShape="0">
                      <a:prstClr val="black">
                        <a:alpha val="40000"/>
                      </a:prstClr>
                    </a:outerShdw>
                  </a:effectLst>
                </a:rPr>
                <a:t>1</a:t>
              </a:r>
            </a:p>
          </p:txBody>
        </p:sp>
      </p:grpSp>
      <p:grpSp>
        <p:nvGrpSpPr>
          <p:cNvPr id="20" name="Group 19">
            <a:extLst>
              <a:ext uri="{FF2B5EF4-FFF2-40B4-BE49-F238E27FC236}">
                <a16:creationId xmlns="" xmlns:a16="http://schemas.microsoft.com/office/drawing/2014/main" id="{5846F1AE-C479-44FD-8846-067DD0C130B1}"/>
              </a:ext>
            </a:extLst>
          </p:cNvPr>
          <p:cNvGrpSpPr/>
          <p:nvPr/>
        </p:nvGrpSpPr>
        <p:grpSpPr>
          <a:xfrm>
            <a:off x="3202587" y="3137095"/>
            <a:ext cx="5505314" cy="478305"/>
            <a:chOff x="3216655" y="3137095"/>
            <a:chExt cx="5477322" cy="478305"/>
          </a:xfrm>
        </p:grpSpPr>
        <p:sp>
          <p:nvSpPr>
            <p:cNvPr id="8" name="TextBox 7">
              <a:extLst>
                <a:ext uri="{FF2B5EF4-FFF2-40B4-BE49-F238E27FC236}">
                  <a16:creationId xmlns="" xmlns:a16="http://schemas.microsoft.com/office/drawing/2014/main" id="{4E1D405D-FEE9-4499-A7DC-B4562DDEA89A}"/>
                </a:ext>
              </a:extLst>
            </p:cNvPr>
            <p:cNvSpPr txBox="1"/>
            <p:nvPr/>
          </p:nvSpPr>
          <p:spPr>
            <a:xfrm>
              <a:off x="3480510" y="3137095"/>
              <a:ext cx="5213467" cy="312617"/>
            </a:xfrm>
            <a:prstGeom prst="rect">
              <a:avLst/>
            </a:prstGeom>
            <a:gradFill flip="none" rotWithShape="1">
              <a:gsLst>
                <a:gs pos="0">
                  <a:srgbClr val="AF1191">
                    <a:tint val="66000"/>
                    <a:satMod val="160000"/>
                  </a:srgbClr>
                </a:gs>
                <a:gs pos="50000">
                  <a:srgbClr val="AF1191">
                    <a:tint val="44500"/>
                    <a:satMod val="160000"/>
                  </a:srgbClr>
                </a:gs>
                <a:gs pos="100000">
                  <a:srgbClr val="AF1191">
                    <a:tint val="23500"/>
                    <a:satMod val="160000"/>
                  </a:srgbClr>
                </a:gs>
              </a:gsLst>
              <a:lin ang="2700000" scaled="1"/>
              <a:tileRect/>
            </a:gradFill>
            <a:ln>
              <a:solidFill>
                <a:schemeClr val="accent1"/>
              </a:solidFill>
            </a:ln>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 talk about the pictures</a:t>
              </a:r>
            </a:p>
          </p:txBody>
        </p:sp>
        <p:sp>
          <p:nvSpPr>
            <p:cNvPr id="9" name="Arrow: Chevron 8">
              <a:extLst>
                <a:ext uri="{FF2B5EF4-FFF2-40B4-BE49-F238E27FC236}">
                  <a16:creationId xmlns="" xmlns:a16="http://schemas.microsoft.com/office/drawing/2014/main" id="{D2FF505A-00BB-406A-BAF8-5E68AC7EF7D1}"/>
                </a:ext>
              </a:extLst>
            </p:cNvPr>
            <p:cNvSpPr/>
            <p:nvPr/>
          </p:nvSpPr>
          <p:spPr>
            <a:xfrm rot="5400000">
              <a:off x="3122391" y="3249001"/>
              <a:ext cx="460663" cy="272135"/>
            </a:xfrm>
            <a:prstGeom prst="chevron">
              <a:avLst>
                <a:gd name="adj" fmla="val 64549"/>
              </a:avLst>
            </a:prstGeom>
            <a:gradFill flip="none" rotWithShape="1">
              <a:gsLst>
                <a:gs pos="0">
                  <a:srgbClr val="AF1191">
                    <a:tint val="66000"/>
                    <a:satMod val="160000"/>
                  </a:srgbClr>
                </a:gs>
                <a:gs pos="50000">
                  <a:srgbClr val="AF1191">
                    <a:tint val="44500"/>
                    <a:satMod val="160000"/>
                  </a:srgbClr>
                </a:gs>
                <a:gs pos="100000">
                  <a:srgbClr val="AF1191">
                    <a:tint val="23500"/>
                    <a:satMod val="160000"/>
                  </a:srgbClr>
                </a:gs>
              </a:gsLst>
              <a:lin ang="2700000" scaled="1"/>
              <a:tileRect/>
            </a:gradFill>
          </p:spPr>
          <p:style>
            <a:lnRef idx="1">
              <a:schemeClr val="accent1"/>
            </a:lnRef>
            <a:fillRef idx="2">
              <a:schemeClr val="accent1"/>
            </a:fillRef>
            <a:effectRef idx="1">
              <a:schemeClr val="accent1"/>
            </a:effectRef>
            <a:fontRef idx="minor">
              <a:schemeClr val="dk1"/>
            </a:fontRef>
          </p:style>
          <p:txBody>
            <a:bodyPr vert="vert270" wrap="none" rtlCol="0" anchor="ctr"/>
            <a:lstStyle/>
            <a:p>
              <a:pPr algn="ctr"/>
              <a:r>
                <a:rPr lang="en-US" dirty="0">
                  <a:solidFill>
                    <a:schemeClr val="tx1"/>
                  </a:solidFill>
                  <a:effectLst>
                    <a:outerShdw blurRad="50800" dist="38100" dir="8100000" algn="tr" rotWithShape="0">
                      <a:prstClr val="black">
                        <a:alpha val="40000"/>
                      </a:prstClr>
                    </a:outerShdw>
                  </a:effectLst>
                </a:rPr>
                <a:t>2</a:t>
              </a:r>
            </a:p>
          </p:txBody>
        </p:sp>
      </p:grpSp>
      <p:grpSp>
        <p:nvGrpSpPr>
          <p:cNvPr id="23" name="Group 22">
            <a:extLst>
              <a:ext uri="{FF2B5EF4-FFF2-40B4-BE49-F238E27FC236}">
                <a16:creationId xmlns="" xmlns:a16="http://schemas.microsoft.com/office/drawing/2014/main" id="{3D09F6D9-DB71-43D7-8D1F-DE13B7ED90A0}"/>
              </a:ext>
            </a:extLst>
          </p:cNvPr>
          <p:cNvGrpSpPr/>
          <p:nvPr/>
        </p:nvGrpSpPr>
        <p:grpSpPr>
          <a:xfrm>
            <a:off x="3187704" y="3713870"/>
            <a:ext cx="5548330" cy="534577"/>
            <a:chOff x="965009" y="3685735"/>
            <a:chExt cx="5548330" cy="534577"/>
          </a:xfrm>
        </p:grpSpPr>
        <p:sp>
          <p:nvSpPr>
            <p:cNvPr id="11" name="TextBox 10">
              <a:extLst>
                <a:ext uri="{FF2B5EF4-FFF2-40B4-BE49-F238E27FC236}">
                  <a16:creationId xmlns="" xmlns:a16="http://schemas.microsoft.com/office/drawing/2014/main" id="{CE5768B1-9722-4CD0-9E9B-ED896391DF77}"/>
                </a:ext>
              </a:extLst>
            </p:cNvPr>
            <p:cNvSpPr txBox="1"/>
            <p:nvPr/>
          </p:nvSpPr>
          <p:spPr>
            <a:xfrm>
              <a:off x="1258752" y="3685735"/>
              <a:ext cx="5254587" cy="32339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 write answers to the questions.</a:t>
              </a:r>
            </a:p>
          </p:txBody>
        </p:sp>
        <p:sp>
          <p:nvSpPr>
            <p:cNvPr id="12" name="Arrow: Chevron 11">
              <a:extLst>
                <a:ext uri="{FF2B5EF4-FFF2-40B4-BE49-F238E27FC236}">
                  <a16:creationId xmlns="" xmlns:a16="http://schemas.microsoft.com/office/drawing/2014/main" id="{25A794CB-DA23-4C43-BA3C-5DA9420158A1}"/>
                </a:ext>
              </a:extLst>
            </p:cNvPr>
            <p:cNvSpPr/>
            <p:nvPr/>
          </p:nvSpPr>
          <p:spPr>
            <a:xfrm rot="5400000">
              <a:off x="836056" y="3818411"/>
              <a:ext cx="530854" cy="272948"/>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wrap="none" rtlCol="0" anchor="ctr"/>
            <a:lstStyle/>
            <a:p>
              <a:pPr algn="ctr"/>
              <a:r>
                <a:rPr lang="en-US" dirty="0">
                  <a:solidFill>
                    <a:schemeClr val="tx1"/>
                  </a:solidFill>
                  <a:effectLst>
                    <a:outerShdw blurRad="50800" dist="38100" dir="8100000" algn="tr" rotWithShape="0">
                      <a:prstClr val="black">
                        <a:alpha val="40000"/>
                      </a:prstClr>
                    </a:outerShdw>
                  </a:effectLst>
                </a:rPr>
                <a:t>3</a:t>
              </a:r>
            </a:p>
          </p:txBody>
        </p:sp>
      </p:grpSp>
      <p:grpSp>
        <p:nvGrpSpPr>
          <p:cNvPr id="22" name="Group 21">
            <a:extLst>
              <a:ext uri="{FF2B5EF4-FFF2-40B4-BE49-F238E27FC236}">
                <a16:creationId xmlns="" xmlns:a16="http://schemas.microsoft.com/office/drawing/2014/main" id="{1F77CAAD-78D1-459E-9AEC-138FB1A91927}"/>
              </a:ext>
            </a:extLst>
          </p:cNvPr>
          <p:cNvGrpSpPr/>
          <p:nvPr/>
        </p:nvGrpSpPr>
        <p:grpSpPr>
          <a:xfrm>
            <a:off x="3216207" y="4276578"/>
            <a:ext cx="5533898" cy="464234"/>
            <a:chOff x="852834" y="4600135"/>
            <a:chExt cx="5533898" cy="464234"/>
          </a:xfrm>
        </p:grpSpPr>
        <p:sp>
          <p:nvSpPr>
            <p:cNvPr id="14" name="TextBox 13">
              <a:extLst>
                <a:ext uri="{FF2B5EF4-FFF2-40B4-BE49-F238E27FC236}">
                  <a16:creationId xmlns="" xmlns:a16="http://schemas.microsoft.com/office/drawing/2014/main" id="{C120B0BF-A4C9-4B91-AF82-73D575B0209B}"/>
                </a:ext>
              </a:extLst>
            </p:cNvPr>
            <p:cNvSpPr txBox="1"/>
            <p:nvPr/>
          </p:nvSpPr>
          <p:spPr>
            <a:xfrm>
              <a:off x="1110728" y="4600135"/>
              <a:ext cx="5276004" cy="323557"/>
            </a:xfrm>
            <a:prstGeom prst="rect">
              <a:avLst/>
            </a:prstGeom>
            <a:gradFill flip="none" rotWithShape="1">
              <a:gsLst>
                <a:gs pos="0">
                  <a:srgbClr val="AF1191">
                    <a:tint val="66000"/>
                    <a:satMod val="160000"/>
                  </a:srgbClr>
                </a:gs>
                <a:gs pos="50000">
                  <a:srgbClr val="AF1191">
                    <a:tint val="44500"/>
                    <a:satMod val="160000"/>
                  </a:srgbClr>
                </a:gs>
                <a:gs pos="100000">
                  <a:srgbClr val="AF1191">
                    <a:tint val="23500"/>
                    <a:satMod val="160000"/>
                  </a:srgbClr>
                </a:gs>
              </a:gsLst>
              <a:lin ang="2700000" scaled="1"/>
              <a:tileRect/>
            </a:gradFill>
            <a:ln>
              <a:solidFill>
                <a:schemeClr val="accent1"/>
              </a:solidFill>
            </a:ln>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 tick the best answers from the alternative</a:t>
              </a:r>
            </a:p>
          </p:txBody>
        </p:sp>
        <p:sp>
          <p:nvSpPr>
            <p:cNvPr id="15" name="Arrow: Chevron 14">
              <a:extLst>
                <a:ext uri="{FF2B5EF4-FFF2-40B4-BE49-F238E27FC236}">
                  <a16:creationId xmlns="" xmlns:a16="http://schemas.microsoft.com/office/drawing/2014/main" id="{DDF1DB7D-3057-4788-AA7E-BB4E62000185}"/>
                </a:ext>
              </a:extLst>
            </p:cNvPr>
            <p:cNvSpPr/>
            <p:nvPr/>
          </p:nvSpPr>
          <p:spPr>
            <a:xfrm rot="5400000">
              <a:off x="762098" y="4729188"/>
              <a:ext cx="425917" cy="244445"/>
            </a:xfrm>
            <a:prstGeom prst="chevron">
              <a:avLst>
                <a:gd name="adj" fmla="val 64549"/>
              </a:avLst>
            </a:prstGeom>
            <a:gradFill flip="none" rotWithShape="1">
              <a:gsLst>
                <a:gs pos="0">
                  <a:srgbClr val="AF1191">
                    <a:tint val="66000"/>
                    <a:satMod val="160000"/>
                  </a:srgbClr>
                </a:gs>
                <a:gs pos="50000">
                  <a:srgbClr val="AF1191">
                    <a:tint val="44500"/>
                    <a:satMod val="160000"/>
                  </a:srgbClr>
                </a:gs>
                <a:gs pos="100000">
                  <a:srgbClr val="AF1191">
                    <a:tint val="23500"/>
                    <a:satMod val="160000"/>
                  </a:srgbClr>
                </a:gs>
              </a:gsLst>
              <a:lin ang="2700000" scaled="1"/>
              <a:tileRect/>
            </a:gradFill>
          </p:spPr>
          <p:style>
            <a:lnRef idx="1">
              <a:schemeClr val="accent1"/>
            </a:lnRef>
            <a:fillRef idx="2">
              <a:schemeClr val="accent1"/>
            </a:fillRef>
            <a:effectRef idx="1">
              <a:schemeClr val="accent1"/>
            </a:effectRef>
            <a:fontRef idx="minor">
              <a:schemeClr val="dk1"/>
            </a:fontRef>
          </p:style>
          <p:txBody>
            <a:bodyPr vert="vert270" wrap="none" rtlCol="0" anchor="ctr"/>
            <a:lstStyle/>
            <a:p>
              <a:pPr algn="ctr"/>
              <a:r>
                <a:rPr lang="en-US" dirty="0">
                  <a:solidFill>
                    <a:schemeClr val="tx1"/>
                  </a:solidFill>
                  <a:effectLst>
                    <a:outerShdw blurRad="50800" dist="38100" dir="8100000" algn="tr" rotWithShape="0">
                      <a:prstClr val="black">
                        <a:alpha val="40000"/>
                      </a:prstClr>
                    </a:outerShdw>
                  </a:effectLst>
                </a:rPr>
                <a:t>4</a:t>
              </a:r>
            </a:p>
          </p:txBody>
        </p:sp>
      </p:grpSp>
      <p:grpSp>
        <p:nvGrpSpPr>
          <p:cNvPr id="21" name="Group 20">
            <a:extLst>
              <a:ext uri="{FF2B5EF4-FFF2-40B4-BE49-F238E27FC236}">
                <a16:creationId xmlns="" xmlns:a16="http://schemas.microsoft.com/office/drawing/2014/main" id="{DCE08659-05FD-4D97-8C36-81D23F023E96}"/>
              </a:ext>
            </a:extLst>
          </p:cNvPr>
          <p:cNvGrpSpPr/>
          <p:nvPr/>
        </p:nvGrpSpPr>
        <p:grpSpPr>
          <a:xfrm>
            <a:off x="3201723" y="4878895"/>
            <a:ext cx="5562449" cy="438697"/>
            <a:chOff x="1415126" y="5638551"/>
            <a:chExt cx="5632787" cy="438697"/>
          </a:xfrm>
        </p:grpSpPr>
        <p:sp>
          <p:nvSpPr>
            <p:cNvPr id="17" name="TextBox 16">
              <a:extLst>
                <a:ext uri="{FF2B5EF4-FFF2-40B4-BE49-F238E27FC236}">
                  <a16:creationId xmlns="" xmlns:a16="http://schemas.microsoft.com/office/drawing/2014/main" id="{EF6A5361-7D38-4CB2-AA55-023C91BF1180}"/>
                </a:ext>
              </a:extLst>
            </p:cNvPr>
            <p:cNvSpPr txBox="1"/>
            <p:nvPr/>
          </p:nvSpPr>
          <p:spPr>
            <a:xfrm>
              <a:off x="1662058" y="5641144"/>
              <a:ext cx="5385855" cy="29542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chemeClr val="accent1"/>
              </a:solidFill>
            </a:ln>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 listen for information to the CD</a:t>
              </a:r>
            </a:p>
          </p:txBody>
        </p:sp>
        <p:sp>
          <p:nvSpPr>
            <p:cNvPr id="18" name="Arrow: Chevron 17">
              <a:extLst>
                <a:ext uri="{FF2B5EF4-FFF2-40B4-BE49-F238E27FC236}">
                  <a16:creationId xmlns="" xmlns:a16="http://schemas.microsoft.com/office/drawing/2014/main" id="{D622F116-7B30-4175-A4C8-BBE8D899F10D}"/>
                </a:ext>
              </a:extLst>
            </p:cNvPr>
            <p:cNvSpPr/>
            <p:nvPr/>
          </p:nvSpPr>
          <p:spPr>
            <a:xfrm rot="5400000">
              <a:off x="1318208" y="5735469"/>
              <a:ext cx="438697" cy="244862"/>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wrap="none" rtlCol="0" anchor="ctr"/>
            <a:lstStyle/>
            <a:p>
              <a:pPr algn="ctr"/>
              <a:r>
                <a:rPr lang="en-US" dirty="0">
                  <a:solidFill>
                    <a:schemeClr val="tx1"/>
                  </a:solidFill>
                  <a:effectLst>
                    <a:outerShdw blurRad="50800" dist="38100" dir="8100000" algn="tr" rotWithShape="0">
                      <a:prstClr val="black">
                        <a:alpha val="40000"/>
                      </a:prstClr>
                    </a:outerShdw>
                  </a:effectLst>
                </a:rPr>
                <a:t>5</a:t>
              </a:r>
            </a:p>
          </p:txBody>
        </p:sp>
      </p:grpSp>
      <p:pic>
        <p:nvPicPr>
          <p:cNvPr id="24" name="Picture 23">
            <a:extLst>
              <a:ext uri="{FF2B5EF4-FFF2-40B4-BE49-F238E27FC236}">
                <a16:creationId xmlns="" xmlns:a16="http://schemas.microsoft.com/office/drawing/2014/main" id="{D4D4DC03-1607-4555-AB48-EB18DF89EE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28220" y="4431324"/>
            <a:ext cx="1141085" cy="1135379"/>
          </a:xfrm>
          <a:prstGeom prst="rect">
            <a:avLst/>
          </a:prstGeom>
        </p:spPr>
      </p:pic>
    </p:spTree>
    <p:extLst>
      <p:ext uri="{BB962C8B-B14F-4D97-AF65-F5344CB8AC3E}">
        <p14:creationId xmlns:p14="http://schemas.microsoft.com/office/powerpoint/2010/main" val="289819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par>
                          <p:cTn id="8" fill="hold">
                            <p:stCondLst>
                              <p:cond delay="25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6" presetClass="entr" presetSubtype="16"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circle(in)">
                                      <p:cBhvr>
                                        <p:cTn id="3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F9C313B-877C-4DDE-B8FB-4E24C80EE670}"/>
              </a:ext>
            </a:extLst>
          </p:cNvPr>
          <p:cNvSpPr txBox="1"/>
          <p:nvPr/>
        </p:nvSpPr>
        <p:spPr>
          <a:xfrm>
            <a:off x="5526212" y="459136"/>
            <a:ext cx="1623698" cy="523220"/>
          </a:xfrm>
          <a:prstGeom prst="rect">
            <a:avLst/>
          </a:prstGeom>
          <a:noFill/>
        </p:spPr>
        <p:txBody>
          <a:bodyPr wrap="square" rtlCol="0">
            <a:prstTxWarp prst="textPlain">
              <a:avLst/>
            </a:prstTxWarp>
            <a:spAutoFit/>
          </a:bodyPr>
          <a:lstStyle/>
          <a:p>
            <a:r>
              <a:rPr lang="en-US" sz="2800" u="sng" dirty="0">
                <a:solidFill>
                  <a:srgbClr val="002060"/>
                </a:solidFill>
                <a:effectLst>
                  <a:outerShdw blurRad="50800" dist="38100" dir="8100000" algn="tr" rotWithShape="0">
                    <a:prstClr val="black">
                      <a:alpha val="40000"/>
                    </a:prstClr>
                  </a:outerShdw>
                </a:effectLst>
              </a:rPr>
              <a:t>Meaning</a:t>
            </a:r>
          </a:p>
        </p:txBody>
      </p:sp>
      <p:sp>
        <p:nvSpPr>
          <p:cNvPr id="5" name="TextBox 4">
            <a:extLst>
              <a:ext uri="{FF2B5EF4-FFF2-40B4-BE49-F238E27FC236}">
                <a16:creationId xmlns="" xmlns:a16="http://schemas.microsoft.com/office/drawing/2014/main" id="{CFCB5E33-C0E3-4EE5-880F-E9D49903131D}"/>
              </a:ext>
            </a:extLst>
          </p:cNvPr>
          <p:cNvSpPr txBox="1"/>
          <p:nvPr/>
        </p:nvSpPr>
        <p:spPr>
          <a:xfrm>
            <a:off x="2895547" y="1969475"/>
            <a:ext cx="864041" cy="290559"/>
          </a:xfrm>
          <a:prstGeom prst="rect">
            <a:avLst/>
          </a:prstGeom>
          <a:noFill/>
        </p:spPr>
        <p:txBody>
          <a:bodyPr wrap="square" rtlCol="0">
            <a:prstTxWarp prst="textPlain">
              <a:avLst/>
            </a:prstTxWarp>
            <a:spAutoFit/>
          </a:bodyPr>
          <a:lstStyle/>
          <a:p>
            <a:r>
              <a:rPr lang="en-US" sz="2400" i="1" dirty="0">
                <a:effectLst>
                  <a:outerShdw blurRad="50800" dist="38100" dir="8100000" algn="tr" rotWithShape="0">
                    <a:prstClr val="black">
                      <a:alpha val="40000"/>
                    </a:prstClr>
                  </a:outerShdw>
                </a:effectLst>
              </a:rPr>
              <a:t>noun</a:t>
            </a:r>
          </a:p>
        </p:txBody>
      </p:sp>
      <p:sp>
        <p:nvSpPr>
          <p:cNvPr id="6" name="TextBox 5">
            <a:extLst>
              <a:ext uri="{FF2B5EF4-FFF2-40B4-BE49-F238E27FC236}">
                <a16:creationId xmlns="" xmlns:a16="http://schemas.microsoft.com/office/drawing/2014/main" id="{E45ED0D5-1662-47A2-8EE9-7C27A79BF79C}"/>
              </a:ext>
            </a:extLst>
          </p:cNvPr>
          <p:cNvSpPr txBox="1"/>
          <p:nvPr/>
        </p:nvSpPr>
        <p:spPr>
          <a:xfrm>
            <a:off x="633046" y="1842868"/>
            <a:ext cx="2124221" cy="461665"/>
          </a:xfrm>
          <a:prstGeom prst="rect">
            <a:avLst/>
          </a:prstGeom>
          <a:noFill/>
        </p:spPr>
        <p:txBody>
          <a:bodyPr wrap="square" rtlCol="0">
            <a:prstTxWarp prst="textPlain">
              <a:avLst/>
            </a:prstTxWarp>
            <a:spAutoFit/>
          </a:bodyPr>
          <a:lstStyle/>
          <a:p>
            <a:r>
              <a:rPr lang="en-US" sz="2400" dirty="0">
                <a:solidFill>
                  <a:srgbClr val="BB0398"/>
                </a:solidFill>
                <a:effectLst>
                  <a:outerShdw blurRad="50800" dist="38100" dir="8100000" algn="tr" rotWithShape="0">
                    <a:prstClr val="black">
                      <a:alpha val="40000"/>
                    </a:prstClr>
                  </a:outerShdw>
                </a:effectLst>
              </a:rPr>
              <a:t>Constitution -  </a:t>
            </a:r>
            <a:endParaRPr lang="en-US" sz="2400" dirty="0">
              <a:effectLst>
                <a:outerShdw blurRad="50800" dist="38100" dir="8100000" algn="tr" rotWithShape="0">
                  <a:prstClr val="black">
                    <a:alpha val="40000"/>
                  </a:prstClr>
                </a:outerShdw>
              </a:effectLst>
            </a:endParaRPr>
          </a:p>
        </p:txBody>
      </p:sp>
      <p:sp>
        <p:nvSpPr>
          <p:cNvPr id="7" name="TextBox 6">
            <a:extLst>
              <a:ext uri="{FF2B5EF4-FFF2-40B4-BE49-F238E27FC236}">
                <a16:creationId xmlns="" xmlns:a16="http://schemas.microsoft.com/office/drawing/2014/main" id="{6761E1AB-B09C-45AD-91FC-768ED416C348}"/>
              </a:ext>
            </a:extLst>
          </p:cNvPr>
          <p:cNvSpPr txBox="1"/>
          <p:nvPr/>
        </p:nvSpPr>
        <p:spPr>
          <a:xfrm>
            <a:off x="488904" y="486052"/>
            <a:ext cx="1564979" cy="523220"/>
          </a:xfrm>
          <a:prstGeom prst="rect">
            <a:avLst/>
          </a:prstGeom>
          <a:noFill/>
        </p:spPr>
        <p:txBody>
          <a:bodyPr wrap="square" rtlCol="0">
            <a:prstTxWarp prst="textPlain">
              <a:avLst/>
            </a:prstTxWarp>
            <a:spAutoFit/>
          </a:bodyPr>
          <a:lstStyle/>
          <a:p>
            <a:r>
              <a:rPr lang="en-US" sz="2800" u="sng" dirty="0">
                <a:solidFill>
                  <a:srgbClr val="AF1191"/>
                </a:solidFill>
                <a:effectLst>
                  <a:outerShdw blurRad="50800" dist="38100" dir="8100000" algn="tr" rotWithShape="0">
                    <a:prstClr val="black">
                      <a:alpha val="40000"/>
                    </a:prstClr>
                  </a:outerShdw>
                </a:effectLst>
              </a:rPr>
              <a:t>Keyword</a:t>
            </a:r>
            <a:r>
              <a:rPr lang="en-US" sz="2800" dirty="0">
                <a:solidFill>
                  <a:srgbClr val="AF1191"/>
                </a:solidFill>
                <a:effectLst>
                  <a:outerShdw blurRad="50800" dist="38100" dir="8100000" algn="tr" rotWithShape="0">
                    <a:prstClr val="black">
                      <a:alpha val="40000"/>
                    </a:prstClr>
                  </a:outerShdw>
                </a:effectLst>
              </a:rPr>
              <a:t> </a:t>
            </a:r>
          </a:p>
        </p:txBody>
      </p:sp>
      <p:sp>
        <p:nvSpPr>
          <p:cNvPr id="8" name="TextBox 7">
            <a:extLst>
              <a:ext uri="{FF2B5EF4-FFF2-40B4-BE49-F238E27FC236}">
                <a16:creationId xmlns="" xmlns:a16="http://schemas.microsoft.com/office/drawing/2014/main" id="{97B6EB1F-75A3-4527-AA96-C7C8F5337399}"/>
              </a:ext>
            </a:extLst>
          </p:cNvPr>
          <p:cNvSpPr txBox="1"/>
          <p:nvPr/>
        </p:nvSpPr>
        <p:spPr>
          <a:xfrm>
            <a:off x="2767871" y="471983"/>
            <a:ext cx="2282431" cy="523220"/>
          </a:xfrm>
          <a:prstGeom prst="rect">
            <a:avLst/>
          </a:prstGeom>
          <a:noFill/>
        </p:spPr>
        <p:txBody>
          <a:bodyPr wrap="square" rtlCol="0">
            <a:prstTxWarp prst="textPlain">
              <a:avLst/>
            </a:prstTxWarp>
            <a:spAutoFit/>
          </a:bodyPr>
          <a:lstStyle/>
          <a:p>
            <a:r>
              <a:rPr lang="en-US" sz="2800" u="sng" dirty="0">
                <a:effectLst>
                  <a:outerShdw blurRad="50800" dist="38100" dir="8100000" algn="tr" rotWithShape="0">
                    <a:prstClr val="black">
                      <a:alpha val="40000"/>
                    </a:prstClr>
                  </a:outerShdw>
                </a:effectLst>
              </a:rPr>
              <a:t>Part of speech</a:t>
            </a:r>
          </a:p>
        </p:txBody>
      </p:sp>
      <p:sp>
        <p:nvSpPr>
          <p:cNvPr id="10" name="TextBox 9">
            <a:extLst>
              <a:ext uri="{FF2B5EF4-FFF2-40B4-BE49-F238E27FC236}">
                <a16:creationId xmlns="" xmlns:a16="http://schemas.microsoft.com/office/drawing/2014/main" id="{05475EED-9825-4558-BB45-27FCC9BB36FC}"/>
              </a:ext>
            </a:extLst>
          </p:cNvPr>
          <p:cNvSpPr txBox="1"/>
          <p:nvPr/>
        </p:nvSpPr>
        <p:spPr>
          <a:xfrm>
            <a:off x="10114620" y="388797"/>
            <a:ext cx="1679968" cy="523220"/>
          </a:xfrm>
          <a:prstGeom prst="rect">
            <a:avLst/>
          </a:prstGeom>
          <a:noFill/>
        </p:spPr>
        <p:txBody>
          <a:bodyPr wrap="square" rtlCol="0">
            <a:prstTxWarp prst="textPlain">
              <a:avLst/>
            </a:prstTxWarp>
            <a:spAutoFit/>
          </a:bodyPr>
          <a:lstStyle/>
          <a:p>
            <a:r>
              <a:rPr lang="en-US" sz="2800" dirty="0">
                <a:solidFill>
                  <a:srgbClr val="00B050"/>
                </a:solidFill>
                <a:effectLst>
                  <a:outerShdw blurRad="50800" dist="38100" dir="8100000" algn="tr" rotWithShape="0">
                    <a:prstClr val="black">
                      <a:alpha val="40000"/>
                    </a:prstClr>
                  </a:outerShdw>
                </a:effectLst>
              </a:rPr>
              <a:t>Synonym </a:t>
            </a:r>
          </a:p>
        </p:txBody>
      </p:sp>
      <p:sp>
        <p:nvSpPr>
          <p:cNvPr id="12" name="TextBox 11">
            <a:extLst>
              <a:ext uri="{FF2B5EF4-FFF2-40B4-BE49-F238E27FC236}">
                <a16:creationId xmlns="" xmlns:a16="http://schemas.microsoft.com/office/drawing/2014/main" id="{EC5917A7-F275-4852-9644-DE747511E872}"/>
              </a:ext>
            </a:extLst>
          </p:cNvPr>
          <p:cNvSpPr txBox="1"/>
          <p:nvPr/>
        </p:nvSpPr>
        <p:spPr>
          <a:xfrm>
            <a:off x="2736116" y="4867422"/>
            <a:ext cx="1399786" cy="487506"/>
          </a:xfrm>
          <a:prstGeom prst="rect">
            <a:avLst/>
          </a:prstGeom>
          <a:noFill/>
        </p:spPr>
        <p:txBody>
          <a:bodyPr wrap="square" rtlCol="0">
            <a:prstTxWarp prst="textPlain">
              <a:avLst/>
            </a:prstTxWarp>
            <a:spAutoFit/>
          </a:bodyPr>
          <a:lstStyle/>
          <a:p>
            <a:r>
              <a:rPr lang="en-US" sz="2400" i="1" dirty="0">
                <a:effectLst>
                  <a:outerShdw blurRad="50800" dist="38100" dir="8100000" algn="tr" rotWithShape="0">
                    <a:prstClr val="black">
                      <a:alpha val="40000"/>
                    </a:prstClr>
                  </a:outerShdw>
                </a:effectLst>
              </a:rPr>
              <a:t>adjective</a:t>
            </a:r>
          </a:p>
        </p:txBody>
      </p:sp>
      <p:sp>
        <p:nvSpPr>
          <p:cNvPr id="13" name="TextBox 12">
            <a:extLst>
              <a:ext uri="{FF2B5EF4-FFF2-40B4-BE49-F238E27FC236}">
                <a16:creationId xmlns="" xmlns:a16="http://schemas.microsoft.com/office/drawing/2014/main" id="{A9AE19BA-EA0A-48B6-B2E0-9579AE1DCCD4}"/>
              </a:ext>
            </a:extLst>
          </p:cNvPr>
          <p:cNvSpPr txBox="1"/>
          <p:nvPr/>
        </p:nvSpPr>
        <p:spPr>
          <a:xfrm>
            <a:off x="859148" y="4831080"/>
            <a:ext cx="1701171" cy="461665"/>
          </a:xfrm>
          <a:prstGeom prst="rect">
            <a:avLst/>
          </a:prstGeom>
          <a:noFill/>
        </p:spPr>
        <p:txBody>
          <a:bodyPr wrap="square" rtlCol="0">
            <a:prstTxWarp prst="textPlain">
              <a:avLst/>
            </a:prstTxWarp>
            <a:spAutoFit/>
          </a:bodyPr>
          <a:lstStyle/>
          <a:p>
            <a:r>
              <a:rPr lang="en-US" sz="2400" dirty="0">
                <a:solidFill>
                  <a:srgbClr val="BB0398"/>
                </a:solidFill>
                <a:effectLst>
                  <a:outerShdw blurRad="50800" dist="38100" dir="8100000" algn="tr" rotWithShape="0">
                    <a:prstClr val="black">
                      <a:alpha val="40000"/>
                    </a:prstClr>
                  </a:outerShdw>
                </a:effectLst>
              </a:rPr>
              <a:t>Executive  -</a:t>
            </a:r>
            <a:endParaRPr lang="en-US" sz="2400" dirty="0">
              <a:effectLst>
                <a:outerShdw blurRad="50800" dist="38100" dir="8100000" algn="tr" rotWithShape="0">
                  <a:prstClr val="black">
                    <a:alpha val="40000"/>
                  </a:prst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184613"/>
            <a:ext cx="3571741" cy="1860281"/>
          </a:xfrm>
          <a:prstGeom prst="rect">
            <a:avLst/>
          </a:prstGeom>
          <a:ln>
            <a:noFill/>
          </a:ln>
          <a:effectLst>
            <a:softEdge rad="112500"/>
          </a:effectLst>
        </p:spPr>
      </p:pic>
      <p:sp>
        <p:nvSpPr>
          <p:cNvPr id="3" name="TextBox 2"/>
          <p:cNvSpPr txBox="1"/>
          <p:nvPr/>
        </p:nvSpPr>
        <p:spPr>
          <a:xfrm>
            <a:off x="3897868" y="1352093"/>
            <a:ext cx="2807732" cy="1815882"/>
          </a:xfrm>
          <a:prstGeom prst="rect">
            <a:avLst/>
          </a:prstGeom>
          <a:noFill/>
        </p:spPr>
        <p:txBody>
          <a:bodyPr wrap="square" rtlCol="0">
            <a:spAutoFit/>
          </a:bodyPr>
          <a:lstStyle/>
          <a:p>
            <a:r>
              <a:rPr lang="en-US" sz="2800" dirty="0" smtClean="0"/>
              <a:t>The system of laws and basic principles to govern a country.</a:t>
            </a:r>
            <a:endParaRPr lang="en-US" sz="2800" dirty="0"/>
          </a:p>
        </p:txBody>
      </p:sp>
      <p:sp>
        <p:nvSpPr>
          <p:cNvPr id="9" name="TextBox 8"/>
          <p:cNvSpPr txBox="1"/>
          <p:nvPr/>
        </p:nvSpPr>
        <p:spPr>
          <a:xfrm>
            <a:off x="10625070" y="1842868"/>
            <a:ext cx="1017431" cy="523220"/>
          </a:xfrm>
          <a:prstGeom prst="rect">
            <a:avLst/>
          </a:prstGeom>
          <a:noFill/>
        </p:spPr>
        <p:txBody>
          <a:bodyPr wrap="square" rtlCol="0">
            <a:spAutoFit/>
          </a:bodyPr>
          <a:lstStyle/>
          <a:p>
            <a:r>
              <a:rPr lang="en-US" sz="2800" dirty="0" smtClean="0"/>
              <a:t>code </a:t>
            </a:r>
            <a:endParaRPr lang="en-US" sz="2800" dirty="0"/>
          </a:p>
        </p:txBody>
      </p:sp>
      <p:sp>
        <p:nvSpPr>
          <p:cNvPr id="11" name="TextBox 10"/>
          <p:cNvSpPr txBox="1"/>
          <p:nvPr/>
        </p:nvSpPr>
        <p:spPr>
          <a:xfrm>
            <a:off x="4311699" y="4092416"/>
            <a:ext cx="2125014" cy="1938992"/>
          </a:xfrm>
          <a:prstGeom prst="rect">
            <a:avLst/>
          </a:prstGeom>
          <a:noFill/>
        </p:spPr>
        <p:txBody>
          <a:bodyPr wrap="square" rtlCol="0">
            <a:spAutoFit/>
          </a:bodyPr>
          <a:lstStyle/>
          <a:p>
            <a:r>
              <a:rPr lang="en-US" sz="2400" dirty="0" smtClean="0"/>
              <a:t>the part of a government responsible for putting laws in to effect.</a:t>
            </a:r>
            <a:endParaRPr lang="en-US" sz="2400" dirty="0"/>
          </a:p>
        </p:txBody>
      </p:sp>
      <p:sp>
        <p:nvSpPr>
          <p:cNvPr id="14" name="TextBox 13"/>
          <p:cNvSpPr txBox="1"/>
          <p:nvPr/>
        </p:nvSpPr>
        <p:spPr>
          <a:xfrm>
            <a:off x="10277341" y="4817416"/>
            <a:ext cx="1517247" cy="461665"/>
          </a:xfrm>
          <a:prstGeom prst="rect">
            <a:avLst/>
          </a:prstGeom>
          <a:noFill/>
        </p:spPr>
        <p:txBody>
          <a:bodyPr wrap="square" rtlCol="0">
            <a:spAutoFit/>
          </a:bodyPr>
          <a:lstStyle/>
          <a:p>
            <a:r>
              <a:rPr lang="en-US" sz="2400" dirty="0" smtClean="0"/>
              <a:t>governing </a:t>
            </a:r>
            <a:endParaRPr lang="en-US" sz="2400" dirty="0"/>
          </a:p>
        </p:txBody>
      </p:sp>
      <p:sp>
        <p:nvSpPr>
          <p:cNvPr id="15" name="TextBox 14"/>
          <p:cNvSpPr txBox="1"/>
          <p:nvPr/>
        </p:nvSpPr>
        <p:spPr>
          <a:xfrm>
            <a:off x="4463786" y="7066964"/>
            <a:ext cx="2125014" cy="1938992"/>
          </a:xfrm>
          <a:prstGeom prst="rect">
            <a:avLst/>
          </a:prstGeom>
          <a:noFill/>
        </p:spPr>
        <p:txBody>
          <a:bodyPr wrap="square" rtlCol="0">
            <a:spAutoFit/>
          </a:bodyPr>
          <a:lstStyle/>
          <a:p>
            <a:r>
              <a:rPr lang="en-US" sz="2400" dirty="0" smtClean="0"/>
              <a:t>the part of a government responsible for putting laws in to effect.</a:t>
            </a:r>
            <a:endParaRPr lang="en-US" sz="24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400" y="3588128"/>
            <a:ext cx="3556941" cy="2368923"/>
          </a:xfrm>
          <a:prstGeom prst="rect">
            <a:avLst/>
          </a:prstGeom>
          <a:ln>
            <a:noFill/>
          </a:ln>
          <a:effectLst>
            <a:softEdge rad="112500"/>
          </a:effectLst>
        </p:spPr>
      </p:pic>
    </p:spTree>
    <p:extLst>
      <p:ext uri="{BB962C8B-B14F-4D97-AF65-F5344CB8AC3E}">
        <p14:creationId xmlns:p14="http://schemas.microsoft.com/office/powerpoint/2010/main" val="25927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out)">
                                      <p:cBhvr>
                                        <p:cTn id="44" dur="2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P spid="3" grpId="0"/>
      <p:bldP spid="9" grpId="0"/>
      <p:bldP spid="11"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123FE0D-D89D-49F2-8D97-BAABF035C04C}"/>
              </a:ext>
            </a:extLst>
          </p:cNvPr>
          <p:cNvSpPr txBox="1"/>
          <p:nvPr/>
        </p:nvSpPr>
        <p:spPr>
          <a:xfrm>
            <a:off x="5526212" y="459136"/>
            <a:ext cx="1623698" cy="523220"/>
          </a:xfrm>
          <a:prstGeom prst="rect">
            <a:avLst/>
          </a:prstGeom>
          <a:noFill/>
        </p:spPr>
        <p:txBody>
          <a:bodyPr wrap="square" rtlCol="0">
            <a:prstTxWarp prst="textPlain">
              <a:avLst/>
            </a:prstTxWarp>
            <a:spAutoFit/>
          </a:bodyPr>
          <a:lstStyle/>
          <a:p>
            <a:r>
              <a:rPr lang="en-US" sz="2800" u="sng" dirty="0">
                <a:solidFill>
                  <a:srgbClr val="002060"/>
                </a:solidFill>
                <a:effectLst>
                  <a:outerShdw blurRad="50800" dist="38100" dir="8100000" algn="tr" rotWithShape="0">
                    <a:prstClr val="black">
                      <a:alpha val="40000"/>
                    </a:prstClr>
                  </a:outerShdw>
                </a:effectLst>
              </a:rPr>
              <a:t>Meaning</a:t>
            </a:r>
          </a:p>
        </p:txBody>
      </p:sp>
      <p:sp>
        <p:nvSpPr>
          <p:cNvPr id="3" name="TextBox 2">
            <a:extLst>
              <a:ext uri="{FF2B5EF4-FFF2-40B4-BE49-F238E27FC236}">
                <a16:creationId xmlns="" xmlns:a16="http://schemas.microsoft.com/office/drawing/2014/main" id="{E2FF7577-6D83-4676-9B4A-0D26ADE81388}"/>
              </a:ext>
            </a:extLst>
          </p:cNvPr>
          <p:cNvSpPr txBox="1"/>
          <p:nvPr/>
        </p:nvSpPr>
        <p:spPr>
          <a:xfrm>
            <a:off x="2853345" y="1871004"/>
            <a:ext cx="1409166" cy="436098"/>
          </a:xfrm>
          <a:prstGeom prst="rect">
            <a:avLst/>
          </a:prstGeom>
          <a:noFill/>
        </p:spPr>
        <p:txBody>
          <a:bodyPr wrap="square" rtlCol="0">
            <a:prstTxWarp prst="textPlain">
              <a:avLst/>
            </a:prstTxWarp>
            <a:spAutoFit/>
          </a:bodyPr>
          <a:lstStyle/>
          <a:p>
            <a:r>
              <a:rPr lang="en-US" sz="2400" i="1" dirty="0">
                <a:effectLst>
                  <a:outerShdw blurRad="50800" dist="38100" dir="8100000" algn="tr" rotWithShape="0">
                    <a:prstClr val="black">
                      <a:alpha val="40000"/>
                    </a:prstClr>
                  </a:outerShdw>
                </a:effectLst>
              </a:rPr>
              <a:t>adjective</a:t>
            </a:r>
          </a:p>
        </p:txBody>
      </p:sp>
      <p:sp>
        <p:nvSpPr>
          <p:cNvPr id="4" name="TextBox 3">
            <a:extLst>
              <a:ext uri="{FF2B5EF4-FFF2-40B4-BE49-F238E27FC236}">
                <a16:creationId xmlns="" xmlns:a16="http://schemas.microsoft.com/office/drawing/2014/main" id="{BEFE219E-3377-4F79-84BC-743E144A0C0A}"/>
              </a:ext>
            </a:extLst>
          </p:cNvPr>
          <p:cNvSpPr txBox="1"/>
          <p:nvPr/>
        </p:nvSpPr>
        <p:spPr>
          <a:xfrm>
            <a:off x="633046" y="1842868"/>
            <a:ext cx="2124221" cy="461665"/>
          </a:xfrm>
          <a:prstGeom prst="rect">
            <a:avLst/>
          </a:prstGeom>
          <a:noFill/>
        </p:spPr>
        <p:txBody>
          <a:bodyPr wrap="square" rtlCol="0">
            <a:prstTxWarp prst="textPlain">
              <a:avLst/>
            </a:prstTxWarp>
            <a:spAutoFit/>
          </a:bodyPr>
          <a:lstStyle/>
          <a:p>
            <a:r>
              <a:rPr lang="en-US" sz="2400" dirty="0">
                <a:solidFill>
                  <a:srgbClr val="BB0398"/>
                </a:solidFill>
                <a:effectLst>
                  <a:outerShdw blurRad="50800" dist="38100" dir="8100000" algn="tr" rotWithShape="0">
                    <a:prstClr val="black">
                      <a:alpha val="40000"/>
                    </a:prstClr>
                  </a:outerShdw>
                </a:effectLst>
              </a:rPr>
              <a:t>legislative -  </a:t>
            </a:r>
            <a:endParaRPr lang="en-US" sz="2400" dirty="0">
              <a:effectLst>
                <a:outerShdw blurRad="50800" dist="38100" dir="8100000" algn="tr" rotWithShape="0">
                  <a:prstClr val="black">
                    <a:alpha val="40000"/>
                  </a:prstClr>
                </a:outerShdw>
              </a:effectLst>
            </a:endParaRPr>
          </a:p>
        </p:txBody>
      </p:sp>
      <p:sp>
        <p:nvSpPr>
          <p:cNvPr id="5" name="TextBox 4">
            <a:extLst>
              <a:ext uri="{FF2B5EF4-FFF2-40B4-BE49-F238E27FC236}">
                <a16:creationId xmlns="" xmlns:a16="http://schemas.microsoft.com/office/drawing/2014/main" id="{C2E476DF-C776-40BE-9973-22929A256D93}"/>
              </a:ext>
            </a:extLst>
          </p:cNvPr>
          <p:cNvSpPr txBox="1"/>
          <p:nvPr/>
        </p:nvSpPr>
        <p:spPr>
          <a:xfrm>
            <a:off x="488904" y="486052"/>
            <a:ext cx="1564979" cy="523220"/>
          </a:xfrm>
          <a:prstGeom prst="rect">
            <a:avLst/>
          </a:prstGeom>
          <a:noFill/>
        </p:spPr>
        <p:txBody>
          <a:bodyPr wrap="square" rtlCol="0">
            <a:prstTxWarp prst="textPlain">
              <a:avLst/>
            </a:prstTxWarp>
            <a:spAutoFit/>
          </a:bodyPr>
          <a:lstStyle/>
          <a:p>
            <a:r>
              <a:rPr lang="en-US" sz="2800" u="sng" dirty="0">
                <a:solidFill>
                  <a:srgbClr val="AF1191"/>
                </a:solidFill>
                <a:effectLst>
                  <a:outerShdw blurRad="50800" dist="38100" dir="8100000" algn="tr" rotWithShape="0">
                    <a:prstClr val="black">
                      <a:alpha val="40000"/>
                    </a:prstClr>
                  </a:outerShdw>
                </a:effectLst>
              </a:rPr>
              <a:t>Keyword</a:t>
            </a:r>
            <a:r>
              <a:rPr lang="en-US" sz="2800" dirty="0">
                <a:solidFill>
                  <a:srgbClr val="AF1191"/>
                </a:solidFill>
                <a:effectLst>
                  <a:outerShdw blurRad="50800" dist="38100" dir="8100000" algn="tr" rotWithShape="0">
                    <a:prstClr val="black">
                      <a:alpha val="40000"/>
                    </a:prstClr>
                  </a:outerShdw>
                </a:effectLst>
              </a:rPr>
              <a:t> </a:t>
            </a:r>
          </a:p>
        </p:txBody>
      </p:sp>
      <p:sp>
        <p:nvSpPr>
          <p:cNvPr id="6" name="TextBox 5">
            <a:extLst>
              <a:ext uri="{FF2B5EF4-FFF2-40B4-BE49-F238E27FC236}">
                <a16:creationId xmlns="" xmlns:a16="http://schemas.microsoft.com/office/drawing/2014/main" id="{D712E3B9-47FC-4676-B137-3F479F4CC956}"/>
              </a:ext>
            </a:extLst>
          </p:cNvPr>
          <p:cNvSpPr txBox="1"/>
          <p:nvPr/>
        </p:nvSpPr>
        <p:spPr>
          <a:xfrm>
            <a:off x="2767871" y="471983"/>
            <a:ext cx="2282431" cy="523220"/>
          </a:xfrm>
          <a:prstGeom prst="rect">
            <a:avLst/>
          </a:prstGeom>
          <a:noFill/>
        </p:spPr>
        <p:txBody>
          <a:bodyPr wrap="square" rtlCol="0">
            <a:prstTxWarp prst="textPlain">
              <a:avLst/>
            </a:prstTxWarp>
            <a:spAutoFit/>
          </a:bodyPr>
          <a:lstStyle/>
          <a:p>
            <a:r>
              <a:rPr lang="en-US" sz="2800" u="sng" dirty="0">
                <a:effectLst>
                  <a:outerShdw blurRad="50800" dist="38100" dir="8100000" algn="tr" rotWithShape="0">
                    <a:prstClr val="black">
                      <a:alpha val="40000"/>
                    </a:prstClr>
                  </a:outerShdw>
                </a:effectLst>
              </a:rPr>
              <a:t>Part of speech</a:t>
            </a:r>
          </a:p>
        </p:txBody>
      </p:sp>
      <p:sp>
        <p:nvSpPr>
          <p:cNvPr id="7" name="TextBox 6">
            <a:extLst>
              <a:ext uri="{FF2B5EF4-FFF2-40B4-BE49-F238E27FC236}">
                <a16:creationId xmlns="" xmlns:a16="http://schemas.microsoft.com/office/drawing/2014/main" id="{3AD65B7E-0A79-4062-9D16-0875FF53B585}"/>
              </a:ext>
            </a:extLst>
          </p:cNvPr>
          <p:cNvSpPr txBox="1"/>
          <p:nvPr/>
        </p:nvSpPr>
        <p:spPr>
          <a:xfrm>
            <a:off x="10114620" y="388797"/>
            <a:ext cx="1679968" cy="523220"/>
          </a:xfrm>
          <a:prstGeom prst="rect">
            <a:avLst/>
          </a:prstGeom>
          <a:noFill/>
        </p:spPr>
        <p:txBody>
          <a:bodyPr wrap="square" rtlCol="0">
            <a:prstTxWarp prst="textPlain">
              <a:avLst/>
            </a:prstTxWarp>
            <a:spAutoFit/>
          </a:bodyPr>
          <a:lstStyle/>
          <a:p>
            <a:r>
              <a:rPr lang="en-US" sz="2800" dirty="0">
                <a:solidFill>
                  <a:srgbClr val="00B050"/>
                </a:solidFill>
                <a:effectLst>
                  <a:outerShdw blurRad="50800" dist="38100" dir="8100000" algn="tr" rotWithShape="0">
                    <a:prstClr val="black">
                      <a:alpha val="40000"/>
                    </a:prstClr>
                  </a:outerShdw>
                </a:effectLst>
              </a:rPr>
              <a:t>Synonym </a:t>
            </a:r>
          </a:p>
        </p:txBody>
      </p:sp>
      <p:sp>
        <p:nvSpPr>
          <p:cNvPr id="8" name="TextBox 7">
            <a:extLst>
              <a:ext uri="{FF2B5EF4-FFF2-40B4-BE49-F238E27FC236}">
                <a16:creationId xmlns="" xmlns:a16="http://schemas.microsoft.com/office/drawing/2014/main" id="{EBC75856-5D58-4E35-93D2-56E0A0B54C38}"/>
              </a:ext>
            </a:extLst>
          </p:cNvPr>
          <p:cNvSpPr txBox="1"/>
          <p:nvPr/>
        </p:nvSpPr>
        <p:spPr>
          <a:xfrm>
            <a:off x="2750184" y="4979963"/>
            <a:ext cx="864041" cy="192085"/>
          </a:xfrm>
          <a:prstGeom prst="rect">
            <a:avLst/>
          </a:prstGeom>
          <a:noFill/>
        </p:spPr>
        <p:txBody>
          <a:bodyPr wrap="square" rtlCol="0">
            <a:prstTxWarp prst="textPlain">
              <a:avLst/>
            </a:prstTxWarp>
            <a:spAutoFit/>
          </a:bodyPr>
          <a:lstStyle/>
          <a:p>
            <a:r>
              <a:rPr lang="en-US" sz="2400" i="1" dirty="0">
                <a:effectLst>
                  <a:outerShdw blurRad="50800" dist="38100" dir="8100000" algn="tr" rotWithShape="0">
                    <a:prstClr val="black">
                      <a:alpha val="40000"/>
                    </a:prstClr>
                  </a:outerShdw>
                </a:effectLst>
              </a:rPr>
              <a:t>noun</a:t>
            </a:r>
          </a:p>
        </p:txBody>
      </p:sp>
      <p:sp>
        <p:nvSpPr>
          <p:cNvPr id="9" name="TextBox 8">
            <a:extLst>
              <a:ext uri="{FF2B5EF4-FFF2-40B4-BE49-F238E27FC236}">
                <a16:creationId xmlns="" xmlns:a16="http://schemas.microsoft.com/office/drawing/2014/main" id="{B0292EC5-425D-49A2-B471-33CBF7F5D502}"/>
              </a:ext>
            </a:extLst>
          </p:cNvPr>
          <p:cNvSpPr txBox="1"/>
          <p:nvPr/>
        </p:nvSpPr>
        <p:spPr>
          <a:xfrm>
            <a:off x="901352" y="4873283"/>
            <a:ext cx="1644900" cy="461665"/>
          </a:xfrm>
          <a:prstGeom prst="rect">
            <a:avLst/>
          </a:prstGeom>
          <a:noFill/>
        </p:spPr>
        <p:txBody>
          <a:bodyPr wrap="square" rtlCol="0">
            <a:prstTxWarp prst="textPlain">
              <a:avLst/>
            </a:prstTxWarp>
            <a:spAutoFit/>
          </a:bodyPr>
          <a:lstStyle/>
          <a:p>
            <a:r>
              <a:rPr lang="en-US" sz="2400" dirty="0">
                <a:solidFill>
                  <a:srgbClr val="BB0398"/>
                </a:solidFill>
                <a:effectLst>
                  <a:outerShdw blurRad="50800" dist="38100" dir="8100000" algn="tr" rotWithShape="0">
                    <a:prstClr val="black">
                      <a:alpha val="40000"/>
                    </a:prstClr>
                  </a:outerShdw>
                </a:effectLst>
              </a:rPr>
              <a:t>Judicial -</a:t>
            </a:r>
            <a:endParaRPr lang="en-US" sz="2400" dirty="0">
              <a:effectLst>
                <a:outerShdw blurRad="50800" dist="38100" dir="8100000" algn="tr" rotWithShape="0">
                  <a:prstClr val="black">
                    <a:alpha val="40000"/>
                  </a:prstClr>
                </a:outerShdw>
              </a:effectLs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7221" y="850216"/>
            <a:ext cx="2887399" cy="2162762"/>
          </a:xfrm>
          <a:prstGeom prst="rect">
            <a:avLst/>
          </a:prstGeom>
        </p:spPr>
      </p:pic>
      <p:sp>
        <p:nvSpPr>
          <p:cNvPr id="11" name="TextBox 10"/>
          <p:cNvSpPr txBox="1"/>
          <p:nvPr/>
        </p:nvSpPr>
        <p:spPr>
          <a:xfrm>
            <a:off x="4584879" y="1635617"/>
            <a:ext cx="2565031" cy="830997"/>
          </a:xfrm>
          <a:prstGeom prst="rect">
            <a:avLst/>
          </a:prstGeom>
          <a:noFill/>
        </p:spPr>
        <p:txBody>
          <a:bodyPr wrap="square" rtlCol="0">
            <a:spAutoFit/>
          </a:bodyPr>
          <a:lstStyle/>
          <a:p>
            <a:r>
              <a:rPr lang="en-US" sz="2400" dirty="0" smtClean="0"/>
              <a:t>having the power to make law.</a:t>
            </a:r>
            <a:endParaRPr lang="en-US" sz="2400" dirty="0"/>
          </a:p>
        </p:txBody>
      </p:sp>
      <p:sp>
        <p:nvSpPr>
          <p:cNvPr id="12" name="TextBox 11"/>
          <p:cNvSpPr txBox="1"/>
          <p:nvPr/>
        </p:nvSpPr>
        <p:spPr>
          <a:xfrm>
            <a:off x="10341735" y="1150370"/>
            <a:ext cx="1452853" cy="1384995"/>
          </a:xfrm>
          <a:prstGeom prst="rect">
            <a:avLst/>
          </a:prstGeom>
          <a:noFill/>
        </p:spPr>
        <p:txBody>
          <a:bodyPr wrap="square" rtlCol="0">
            <a:spAutoFit/>
          </a:bodyPr>
          <a:lstStyle/>
          <a:p>
            <a:pPr algn="ctr"/>
            <a:r>
              <a:rPr lang="en-US" sz="2800" dirty="0" smtClean="0"/>
              <a:t>law making judicial.</a:t>
            </a:r>
            <a:endParaRPr lang="en-US" sz="28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897" y="3898093"/>
            <a:ext cx="3636838" cy="2044310"/>
          </a:xfrm>
          <a:prstGeom prst="rect">
            <a:avLst/>
          </a:prstGeom>
        </p:spPr>
      </p:pic>
      <p:sp>
        <p:nvSpPr>
          <p:cNvPr id="14" name="TextBox 13"/>
          <p:cNvSpPr txBox="1"/>
          <p:nvPr/>
        </p:nvSpPr>
        <p:spPr>
          <a:xfrm>
            <a:off x="3909086" y="4533365"/>
            <a:ext cx="2543229" cy="1200329"/>
          </a:xfrm>
          <a:prstGeom prst="rect">
            <a:avLst/>
          </a:prstGeom>
          <a:noFill/>
        </p:spPr>
        <p:txBody>
          <a:bodyPr wrap="square" rtlCol="0">
            <a:spAutoFit/>
          </a:bodyPr>
          <a:lstStyle/>
          <a:p>
            <a:r>
              <a:rPr lang="en-US" sz="2400" dirty="0" smtClean="0"/>
              <a:t>relating to the administration of justice.</a:t>
            </a:r>
            <a:endParaRPr lang="en-US" sz="2400" dirty="0"/>
          </a:p>
        </p:txBody>
      </p:sp>
      <p:sp>
        <p:nvSpPr>
          <p:cNvPr id="15" name="TextBox 14"/>
          <p:cNvSpPr txBox="1"/>
          <p:nvPr/>
        </p:nvSpPr>
        <p:spPr>
          <a:xfrm>
            <a:off x="10586434" y="4906850"/>
            <a:ext cx="1208154" cy="584775"/>
          </a:xfrm>
          <a:prstGeom prst="rect">
            <a:avLst/>
          </a:prstGeom>
          <a:noFill/>
        </p:spPr>
        <p:txBody>
          <a:bodyPr wrap="square" rtlCol="0">
            <a:spAutoFit/>
          </a:bodyPr>
          <a:lstStyle/>
          <a:p>
            <a:r>
              <a:rPr lang="en-US" sz="3200" dirty="0" smtClean="0"/>
              <a:t>legal </a:t>
            </a:r>
            <a:endParaRPr lang="en-US" sz="3200" dirty="0"/>
          </a:p>
        </p:txBody>
      </p:sp>
    </p:spTree>
    <p:extLst>
      <p:ext uri="{BB962C8B-B14F-4D97-AF65-F5344CB8AC3E}">
        <p14:creationId xmlns:p14="http://schemas.microsoft.com/office/powerpoint/2010/main" val="16650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out)">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out)">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10000"/>
                                  </p:iterate>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1" grpId="0"/>
      <p:bldP spid="12"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7EDF910-92F0-4DAF-A153-64FBE3A23C20}"/>
              </a:ext>
            </a:extLst>
          </p:cNvPr>
          <p:cNvSpPr txBox="1"/>
          <p:nvPr/>
        </p:nvSpPr>
        <p:spPr>
          <a:xfrm>
            <a:off x="5526212" y="459136"/>
            <a:ext cx="1623698" cy="523220"/>
          </a:xfrm>
          <a:prstGeom prst="rect">
            <a:avLst/>
          </a:prstGeom>
          <a:noFill/>
        </p:spPr>
        <p:txBody>
          <a:bodyPr wrap="square" rtlCol="0">
            <a:prstTxWarp prst="textPlain">
              <a:avLst/>
            </a:prstTxWarp>
            <a:spAutoFit/>
          </a:bodyPr>
          <a:lstStyle/>
          <a:p>
            <a:r>
              <a:rPr lang="en-US" sz="2800" u="sng" dirty="0">
                <a:solidFill>
                  <a:srgbClr val="002060"/>
                </a:solidFill>
                <a:effectLst>
                  <a:outerShdw blurRad="50800" dist="38100" dir="8100000" algn="tr" rotWithShape="0">
                    <a:prstClr val="black">
                      <a:alpha val="40000"/>
                    </a:prstClr>
                  </a:outerShdw>
                </a:effectLst>
              </a:rPr>
              <a:t>Meaning</a:t>
            </a:r>
          </a:p>
        </p:txBody>
      </p:sp>
      <p:sp>
        <p:nvSpPr>
          <p:cNvPr id="11" name="TextBox 10">
            <a:extLst>
              <a:ext uri="{FF2B5EF4-FFF2-40B4-BE49-F238E27FC236}">
                <a16:creationId xmlns="" xmlns:a16="http://schemas.microsoft.com/office/drawing/2014/main" id="{FA451E81-FD04-46CF-BA7C-0FA6796FD718}"/>
              </a:ext>
            </a:extLst>
          </p:cNvPr>
          <p:cNvSpPr txBox="1"/>
          <p:nvPr/>
        </p:nvSpPr>
        <p:spPr>
          <a:xfrm>
            <a:off x="2867411" y="1983542"/>
            <a:ext cx="864041" cy="290559"/>
          </a:xfrm>
          <a:prstGeom prst="rect">
            <a:avLst/>
          </a:prstGeom>
          <a:noFill/>
        </p:spPr>
        <p:txBody>
          <a:bodyPr wrap="square" rtlCol="0">
            <a:prstTxWarp prst="textPlain">
              <a:avLst/>
            </a:prstTxWarp>
            <a:spAutoFit/>
          </a:bodyPr>
          <a:lstStyle/>
          <a:p>
            <a:r>
              <a:rPr lang="en-US" sz="2400" i="1" dirty="0">
                <a:effectLst>
                  <a:outerShdw blurRad="50800" dist="38100" dir="8100000" algn="tr" rotWithShape="0">
                    <a:prstClr val="black">
                      <a:alpha val="40000"/>
                    </a:prstClr>
                  </a:outerShdw>
                </a:effectLst>
              </a:rPr>
              <a:t>noun</a:t>
            </a:r>
          </a:p>
        </p:txBody>
      </p:sp>
      <p:sp>
        <p:nvSpPr>
          <p:cNvPr id="12" name="TextBox 11">
            <a:extLst>
              <a:ext uri="{FF2B5EF4-FFF2-40B4-BE49-F238E27FC236}">
                <a16:creationId xmlns="" xmlns:a16="http://schemas.microsoft.com/office/drawing/2014/main" id="{680E068B-BF84-4BFA-A6A0-79B9B1615220}"/>
              </a:ext>
            </a:extLst>
          </p:cNvPr>
          <p:cNvSpPr txBox="1"/>
          <p:nvPr/>
        </p:nvSpPr>
        <p:spPr>
          <a:xfrm>
            <a:off x="633046" y="1842868"/>
            <a:ext cx="2124221" cy="461665"/>
          </a:xfrm>
          <a:prstGeom prst="rect">
            <a:avLst/>
          </a:prstGeom>
          <a:noFill/>
        </p:spPr>
        <p:txBody>
          <a:bodyPr wrap="square" rtlCol="0">
            <a:prstTxWarp prst="textPlain">
              <a:avLst/>
            </a:prstTxWarp>
            <a:spAutoFit/>
          </a:bodyPr>
          <a:lstStyle/>
          <a:p>
            <a:r>
              <a:rPr lang="en-US" sz="2400" dirty="0">
                <a:solidFill>
                  <a:srgbClr val="BB0398"/>
                </a:solidFill>
                <a:effectLst>
                  <a:outerShdw blurRad="50800" dist="38100" dir="8100000" algn="tr" rotWithShape="0">
                    <a:prstClr val="black">
                      <a:alpha val="40000"/>
                    </a:prstClr>
                  </a:outerShdw>
                </a:effectLst>
              </a:rPr>
              <a:t>Culture - </a:t>
            </a:r>
            <a:endParaRPr lang="en-US" sz="2400" dirty="0">
              <a:effectLst>
                <a:outerShdw blurRad="50800" dist="38100" dir="8100000" algn="tr" rotWithShape="0">
                  <a:prstClr val="black">
                    <a:alpha val="40000"/>
                  </a:prstClr>
                </a:outerShdw>
              </a:effectLst>
            </a:endParaRPr>
          </a:p>
        </p:txBody>
      </p:sp>
      <p:sp>
        <p:nvSpPr>
          <p:cNvPr id="13" name="TextBox 12">
            <a:extLst>
              <a:ext uri="{FF2B5EF4-FFF2-40B4-BE49-F238E27FC236}">
                <a16:creationId xmlns="" xmlns:a16="http://schemas.microsoft.com/office/drawing/2014/main" id="{00B730E2-079C-40B0-BB18-A9E7B44E4FAA}"/>
              </a:ext>
            </a:extLst>
          </p:cNvPr>
          <p:cNvSpPr txBox="1"/>
          <p:nvPr/>
        </p:nvSpPr>
        <p:spPr>
          <a:xfrm>
            <a:off x="488904" y="486052"/>
            <a:ext cx="1564979" cy="523220"/>
          </a:xfrm>
          <a:prstGeom prst="rect">
            <a:avLst/>
          </a:prstGeom>
          <a:noFill/>
        </p:spPr>
        <p:txBody>
          <a:bodyPr wrap="square" rtlCol="0">
            <a:prstTxWarp prst="textPlain">
              <a:avLst/>
            </a:prstTxWarp>
            <a:spAutoFit/>
          </a:bodyPr>
          <a:lstStyle/>
          <a:p>
            <a:r>
              <a:rPr lang="en-US" sz="2800" u="sng" dirty="0">
                <a:solidFill>
                  <a:srgbClr val="AF1191"/>
                </a:solidFill>
                <a:effectLst>
                  <a:outerShdw blurRad="50800" dist="38100" dir="8100000" algn="tr" rotWithShape="0">
                    <a:prstClr val="black">
                      <a:alpha val="40000"/>
                    </a:prstClr>
                  </a:outerShdw>
                </a:effectLst>
              </a:rPr>
              <a:t>Keyword</a:t>
            </a:r>
            <a:r>
              <a:rPr lang="en-US" sz="2800" dirty="0">
                <a:solidFill>
                  <a:srgbClr val="AF1191"/>
                </a:solidFill>
                <a:effectLst>
                  <a:outerShdw blurRad="50800" dist="38100" dir="8100000" algn="tr" rotWithShape="0">
                    <a:prstClr val="black">
                      <a:alpha val="40000"/>
                    </a:prstClr>
                  </a:outerShdw>
                </a:effectLst>
              </a:rPr>
              <a:t> </a:t>
            </a:r>
          </a:p>
        </p:txBody>
      </p:sp>
      <p:sp>
        <p:nvSpPr>
          <p:cNvPr id="14" name="TextBox 13">
            <a:extLst>
              <a:ext uri="{FF2B5EF4-FFF2-40B4-BE49-F238E27FC236}">
                <a16:creationId xmlns="" xmlns:a16="http://schemas.microsoft.com/office/drawing/2014/main" id="{FE9D05BA-66C7-4067-B997-EA5909A481E9}"/>
              </a:ext>
            </a:extLst>
          </p:cNvPr>
          <p:cNvSpPr txBox="1"/>
          <p:nvPr/>
        </p:nvSpPr>
        <p:spPr>
          <a:xfrm>
            <a:off x="2767871" y="471983"/>
            <a:ext cx="2282431" cy="523220"/>
          </a:xfrm>
          <a:prstGeom prst="rect">
            <a:avLst/>
          </a:prstGeom>
          <a:noFill/>
        </p:spPr>
        <p:txBody>
          <a:bodyPr wrap="square" rtlCol="0">
            <a:prstTxWarp prst="textPlain">
              <a:avLst/>
            </a:prstTxWarp>
            <a:spAutoFit/>
          </a:bodyPr>
          <a:lstStyle/>
          <a:p>
            <a:r>
              <a:rPr lang="en-US" sz="2800" u="sng" dirty="0">
                <a:effectLst>
                  <a:outerShdw blurRad="50800" dist="38100" dir="8100000" algn="tr" rotWithShape="0">
                    <a:prstClr val="black">
                      <a:alpha val="40000"/>
                    </a:prstClr>
                  </a:outerShdw>
                </a:effectLst>
              </a:rPr>
              <a:t>Part of speech</a:t>
            </a:r>
          </a:p>
        </p:txBody>
      </p:sp>
      <p:sp>
        <p:nvSpPr>
          <p:cNvPr id="15" name="TextBox 14">
            <a:extLst>
              <a:ext uri="{FF2B5EF4-FFF2-40B4-BE49-F238E27FC236}">
                <a16:creationId xmlns="" xmlns:a16="http://schemas.microsoft.com/office/drawing/2014/main" id="{4F333DB1-ECAF-472B-86D9-6EE94CD243FE}"/>
              </a:ext>
            </a:extLst>
          </p:cNvPr>
          <p:cNvSpPr txBox="1"/>
          <p:nvPr/>
        </p:nvSpPr>
        <p:spPr>
          <a:xfrm>
            <a:off x="10114620" y="388797"/>
            <a:ext cx="1679968" cy="523220"/>
          </a:xfrm>
          <a:prstGeom prst="rect">
            <a:avLst/>
          </a:prstGeom>
          <a:noFill/>
        </p:spPr>
        <p:txBody>
          <a:bodyPr wrap="square" rtlCol="0">
            <a:prstTxWarp prst="textPlain">
              <a:avLst/>
            </a:prstTxWarp>
            <a:spAutoFit/>
          </a:bodyPr>
          <a:lstStyle/>
          <a:p>
            <a:r>
              <a:rPr lang="en-US" sz="2800" dirty="0">
                <a:solidFill>
                  <a:srgbClr val="00B050"/>
                </a:solidFill>
                <a:effectLst>
                  <a:outerShdw blurRad="50800" dist="38100" dir="8100000" algn="tr" rotWithShape="0">
                    <a:prstClr val="black">
                      <a:alpha val="40000"/>
                    </a:prstClr>
                  </a:outerShdw>
                </a:effectLst>
              </a:rPr>
              <a:t>Synonym </a:t>
            </a:r>
          </a:p>
        </p:txBody>
      </p:sp>
      <p:sp>
        <p:nvSpPr>
          <p:cNvPr id="16" name="TextBox 15">
            <a:extLst>
              <a:ext uri="{FF2B5EF4-FFF2-40B4-BE49-F238E27FC236}">
                <a16:creationId xmlns="" xmlns:a16="http://schemas.microsoft.com/office/drawing/2014/main" id="{E7D82C3B-9DB6-46A9-989C-A9967D0EC96C}"/>
              </a:ext>
            </a:extLst>
          </p:cNvPr>
          <p:cNvSpPr txBox="1"/>
          <p:nvPr/>
        </p:nvSpPr>
        <p:spPr>
          <a:xfrm>
            <a:off x="2665777" y="4951828"/>
            <a:ext cx="991822" cy="267286"/>
          </a:xfrm>
          <a:prstGeom prst="rect">
            <a:avLst/>
          </a:prstGeom>
          <a:noFill/>
        </p:spPr>
        <p:txBody>
          <a:bodyPr wrap="square" rtlCol="0">
            <a:prstTxWarp prst="textPlain">
              <a:avLst/>
            </a:prstTxWarp>
            <a:spAutoFit/>
          </a:bodyPr>
          <a:lstStyle/>
          <a:p>
            <a:r>
              <a:rPr lang="en-US" sz="2400" i="1" dirty="0">
                <a:effectLst>
                  <a:outerShdw blurRad="50800" dist="38100" dir="8100000" algn="tr" rotWithShape="0">
                    <a:prstClr val="black">
                      <a:alpha val="40000"/>
                    </a:prstClr>
                  </a:outerShdw>
                </a:effectLst>
              </a:rPr>
              <a:t>noun</a:t>
            </a:r>
          </a:p>
        </p:txBody>
      </p:sp>
      <p:sp>
        <p:nvSpPr>
          <p:cNvPr id="17" name="TextBox 16">
            <a:extLst>
              <a:ext uri="{FF2B5EF4-FFF2-40B4-BE49-F238E27FC236}">
                <a16:creationId xmlns="" xmlns:a16="http://schemas.microsoft.com/office/drawing/2014/main" id="{30E83153-F4E9-4EED-BD0C-9851214C3F9B}"/>
              </a:ext>
            </a:extLst>
          </p:cNvPr>
          <p:cNvSpPr txBox="1"/>
          <p:nvPr/>
        </p:nvSpPr>
        <p:spPr>
          <a:xfrm>
            <a:off x="859149" y="4831080"/>
            <a:ext cx="1588629" cy="461665"/>
          </a:xfrm>
          <a:prstGeom prst="rect">
            <a:avLst/>
          </a:prstGeom>
          <a:noFill/>
        </p:spPr>
        <p:txBody>
          <a:bodyPr wrap="square" rtlCol="0">
            <a:prstTxWarp prst="textPlain">
              <a:avLst/>
            </a:prstTxWarp>
            <a:spAutoFit/>
          </a:bodyPr>
          <a:lstStyle/>
          <a:p>
            <a:r>
              <a:rPr lang="en-US" sz="2400" dirty="0">
                <a:solidFill>
                  <a:srgbClr val="BB0398"/>
                </a:solidFill>
                <a:effectLst>
                  <a:outerShdw blurRad="50800" dist="38100" dir="8100000" algn="tr" rotWithShape="0">
                    <a:prstClr val="black">
                      <a:alpha val="40000"/>
                    </a:prstClr>
                  </a:outerShdw>
                </a:effectLst>
              </a:rPr>
              <a:t>Tradition - </a:t>
            </a:r>
            <a:endParaRPr lang="en-US" sz="2400" dirty="0">
              <a:effectLst>
                <a:outerShdw blurRad="50800" dist="38100" dir="8100000" algn="tr" rotWithShape="0">
                  <a:prstClr val="black">
                    <a:alpha val="40000"/>
                  </a:prstClr>
                </a:outerShdw>
              </a:effectLst>
            </a:endParaRPr>
          </a:p>
        </p:txBody>
      </p:sp>
      <p:sp>
        <p:nvSpPr>
          <p:cNvPr id="2" name="TextBox 1"/>
          <p:cNvSpPr txBox="1"/>
          <p:nvPr/>
        </p:nvSpPr>
        <p:spPr>
          <a:xfrm>
            <a:off x="4353059" y="1983542"/>
            <a:ext cx="1957589" cy="461665"/>
          </a:xfrm>
          <a:prstGeom prst="rect">
            <a:avLst/>
          </a:prstGeom>
          <a:noFill/>
        </p:spPr>
        <p:txBody>
          <a:bodyPr wrap="square" rtlCol="0">
            <a:spAutoFit/>
          </a:bodyPr>
          <a:lstStyle/>
          <a:p>
            <a:r>
              <a:rPr lang="en-US" sz="2400" dirty="0" smtClean="0"/>
              <a:t>the way of life</a:t>
            </a:r>
            <a:endParaRPr lang="en-US" sz="2400" dirty="0"/>
          </a:p>
        </p:txBody>
      </p:sp>
      <p:sp>
        <p:nvSpPr>
          <p:cNvPr id="18" name="TextBox 17"/>
          <p:cNvSpPr txBox="1"/>
          <p:nvPr/>
        </p:nvSpPr>
        <p:spPr>
          <a:xfrm>
            <a:off x="9836999" y="1838389"/>
            <a:ext cx="1957589" cy="461665"/>
          </a:xfrm>
          <a:prstGeom prst="rect">
            <a:avLst/>
          </a:prstGeom>
          <a:noFill/>
        </p:spPr>
        <p:txBody>
          <a:bodyPr wrap="square" rtlCol="0">
            <a:spAutoFit/>
          </a:bodyPr>
          <a:lstStyle/>
          <a:p>
            <a:pPr algn="r"/>
            <a:r>
              <a:rPr lang="en-US" sz="2400" dirty="0" smtClean="0"/>
              <a:t>life style</a:t>
            </a:r>
            <a:endParaRPr lang="en-US" sz="2400" dirty="0"/>
          </a:p>
        </p:txBody>
      </p:sp>
      <p:sp>
        <p:nvSpPr>
          <p:cNvPr id="19" name="TextBox 18"/>
          <p:cNvSpPr txBox="1"/>
          <p:nvPr/>
        </p:nvSpPr>
        <p:spPr>
          <a:xfrm>
            <a:off x="4353059" y="4831080"/>
            <a:ext cx="1957589" cy="830997"/>
          </a:xfrm>
          <a:prstGeom prst="rect">
            <a:avLst/>
          </a:prstGeom>
          <a:noFill/>
        </p:spPr>
        <p:txBody>
          <a:bodyPr wrap="square" rtlCol="0">
            <a:spAutoFit/>
          </a:bodyPr>
          <a:lstStyle/>
          <a:p>
            <a:r>
              <a:rPr lang="en-US" sz="2400" dirty="0" smtClean="0"/>
              <a:t>a set of </a:t>
            </a:r>
            <a:r>
              <a:rPr lang="en-US" sz="2400" dirty="0"/>
              <a:t>b</a:t>
            </a:r>
            <a:r>
              <a:rPr lang="en-US" sz="2400" dirty="0" smtClean="0"/>
              <a:t>eliefs of customs</a:t>
            </a:r>
            <a:endParaRPr lang="en-US" sz="2400" dirty="0"/>
          </a:p>
        </p:txBody>
      </p:sp>
      <p:sp>
        <p:nvSpPr>
          <p:cNvPr id="20" name="TextBox 19"/>
          <p:cNvSpPr txBox="1"/>
          <p:nvPr/>
        </p:nvSpPr>
        <p:spPr>
          <a:xfrm>
            <a:off x="9836999" y="4685927"/>
            <a:ext cx="1957589" cy="461665"/>
          </a:xfrm>
          <a:prstGeom prst="rect">
            <a:avLst/>
          </a:prstGeom>
          <a:noFill/>
        </p:spPr>
        <p:txBody>
          <a:bodyPr wrap="square" rtlCol="0">
            <a:spAutoFit/>
          </a:bodyPr>
          <a:lstStyle/>
          <a:p>
            <a:pPr algn="r"/>
            <a:r>
              <a:rPr lang="en-US" sz="2400" dirty="0" smtClean="0"/>
              <a:t>heritage </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8061" y="1141496"/>
            <a:ext cx="3485996" cy="185544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6735" y="3625128"/>
            <a:ext cx="3430264" cy="2411904"/>
          </a:xfrm>
          <a:prstGeom prst="rect">
            <a:avLst/>
          </a:prstGeom>
        </p:spPr>
      </p:pic>
    </p:spTree>
    <p:extLst>
      <p:ext uri="{BB962C8B-B14F-4D97-AF65-F5344CB8AC3E}">
        <p14:creationId xmlns:p14="http://schemas.microsoft.com/office/powerpoint/2010/main" val="342577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out)">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lt">
                                    <p:tmPct val="10000"/>
                                  </p:iterate>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ircle(out)">
                                      <p:cBhvr>
                                        <p:cTn id="44" dur="2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10000"/>
                                  </p:iterate>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2"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545D2BB-C4DC-43D2-8BE6-066FDF02697B}"/>
              </a:ext>
            </a:extLst>
          </p:cNvPr>
          <p:cNvSpPr txBox="1"/>
          <p:nvPr/>
        </p:nvSpPr>
        <p:spPr>
          <a:xfrm>
            <a:off x="2080592" y="337546"/>
            <a:ext cx="9766852" cy="523220"/>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Open at page 06 in your text book and read the passage carefully.</a:t>
            </a:r>
          </a:p>
        </p:txBody>
      </p:sp>
      <p:pic>
        <p:nvPicPr>
          <p:cNvPr id="3" name="Picture 2">
            <a:extLst>
              <a:ext uri="{FF2B5EF4-FFF2-40B4-BE49-F238E27FC236}">
                <a16:creationId xmlns="" xmlns:a16="http://schemas.microsoft.com/office/drawing/2014/main" id="{5993D12E-84D6-406B-A6C8-24398EE1D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5419" y="1566192"/>
            <a:ext cx="3146860" cy="4060886"/>
          </a:xfrm>
          <a:prstGeom prst="rect">
            <a:avLst/>
          </a:prstGeom>
        </p:spPr>
      </p:pic>
      <p:sp>
        <p:nvSpPr>
          <p:cNvPr id="5" name="TextBox 4">
            <a:extLst>
              <a:ext uri="{FF2B5EF4-FFF2-40B4-BE49-F238E27FC236}">
                <a16:creationId xmlns="" xmlns:a16="http://schemas.microsoft.com/office/drawing/2014/main" id="{2B423B7D-5EC3-41DE-9AFC-984F5DF86FFC}"/>
              </a:ext>
            </a:extLst>
          </p:cNvPr>
          <p:cNvSpPr txBox="1"/>
          <p:nvPr/>
        </p:nvSpPr>
        <p:spPr>
          <a:xfrm>
            <a:off x="450166" y="858129"/>
            <a:ext cx="8187397" cy="5816562"/>
          </a:xfrm>
          <a:prstGeom prst="rect">
            <a:avLst/>
          </a:prstGeom>
          <a:noFill/>
        </p:spPr>
        <p:txBody>
          <a:bodyPr wrap="square">
            <a:prstTxWarp prst="textPlain">
              <a:avLst/>
            </a:prstTxWarp>
            <a:spAutoFit/>
          </a:bodyPr>
          <a:lstStyle/>
          <a:p>
            <a:pPr algn="just"/>
            <a:r>
              <a:rPr lang="en-US" sz="2400" dirty="0">
                <a:solidFill>
                  <a:srgbClr val="222222"/>
                </a:solidFill>
                <a:effectLst>
                  <a:outerShdw blurRad="50800" dist="38100" dir="8100000" algn="tr" rotWithShape="0">
                    <a:prstClr val="black">
                      <a:alpha val="40000"/>
                    </a:prstClr>
                  </a:outerShdw>
                </a:effectLst>
                <a:latin typeface="+mj-lt"/>
              </a:rPr>
              <a:t>To </a:t>
            </a:r>
            <a:r>
              <a:rPr lang="en-US" sz="2400" b="0" i="0" dirty="0">
                <a:solidFill>
                  <a:srgbClr val="222222"/>
                </a:solidFill>
                <a:effectLst>
                  <a:outerShdw blurRad="50800" dist="38100" dir="8100000" algn="tr" rotWithShape="0">
                    <a:prstClr val="black">
                      <a:alpha val="40000"/>
                    </a:prstClr>
                  </a:outerShdw>
                </a:effectLst>
                <a:latin typeface="+mj-lt"/>
              </a:rPr>
              <a:t>be a good citizen you have to prepare yourself to do work in society. Well,  then how can you prepare yourself? </a:t>
            </a:r>
          </a:p>
          <a:p>
            <a:pPr algn="just"/>
            <a:r>
              <a:rPr lang="en-US" sz="2400" b="0" i="0" dirty="0">
                <a:solidFill>
                  <a:srgbClr val="222222"/>
                </a:solidFill>
                <a:effectLst>
                  <a:outerShdw blurRad="50800" dist="38100" dir="8100000" algn="tr" rotWithShape="0">
                    <a:prstClr val="black">
                      <a:alpha val="40000"/>
                    </a:prstClr>
                  </a:outerShdw>
                </a:effectLst>
                <a:latin typeface="+mj-lt"/>
              </a:rPr>
              <a:t>First, you need knowledge. Today's society is knowledge-based. Without having knowledge of modern sciences, technologies including ICT and other necessary subjects, you will have difficulty living a good life. The other areas you, as a good citizen, should have knowledge about are:</a:t>
            </a:r>
          </a:p>
          <a:p>
            <a:pPr marL="342900" indent="-342900" algn="just">
              <a:buFont typeface="Arial" panose="020B0604020202020204" pitchFamily="34" charset="0"/>
              <a:buChar char="•"/>
            </a:pPr>
            <a:r>
              <a:rPr lang="en-US" sz="2400" b="0" i="0" dirty="0">
                <a:solidFill>
                  <a:srgbClr val="222222"/>
                </a:solidFill>
                <a:effectLst>
                  <a:outerShdw blurRad="50800" dist="38100" dir="8100000" algn="tr" rotWithShape="0">
                    <a:prstClr val="black">
                      <a:alpha val="40000"/>
                    </a:prstClr>
                  </a:outerShdw>
                </a:effectLst>
                <a:latin typeface="+mj-lt"/>
              </a:rPr>
              <a:t>our country, its  constitutions, geography and people </a:t>
            </a:r>
          </a:p>
          <a:p>
            <a:pPr marL="342900" indent="-342900" algn="just">
              <a:buFont typeface="Arial" panose="020B0604020202020204" pitchFamily="34" charset="0"/>
              <a:buChar char="•"/>
            </a:pPr>
            <a:r>
              <a:rPr lang="en-US" sz="2400" b="0" i="0" dirty="0">
                <a:solidFill>
                  <a:srgbClr val="222222"/>
                </a:solidFill>
                <a:effectLst>
                  <a:outerShdw blurRad="50800" dist="38100" dir="8100000" algn="tr" rotWithShape="0">
                    <a:prstClr val="black">
                      <a:alpha val="40000"/>
                    </a:prstClr>
                  </a:outerShdw>
                </a:effectLst>
                <a:latin typeface="+mj-lt"/>
              </a:rPr>
              <a:t>our state, its executive and legislative powers </a:t>
            </a:r>
          </a:p>
          <a:p>
            <a:pPr marL="342900" indent="-342900" algn="just">
              <a:buFont typeface="Arial" panose="020B0604020202020204" pitchFamily="34" charset="0"/>
              <a:buChar char="•"/>
            </a:pPr>
            <a:r>
              <a:rPr lang="en-US" sz="2400" dirty="0">
                <a:solidFill>
                  <a:srgbClr val="222222"/>
                </a:solidFill>
                <a:effectLst>
                  <a:outerShdw blurRad="50800" dist="38100" dir="8100000" algn="tr" rotWithShape="0">
                    <a:prstClr val="black">
                      <a:alpha val="40000"/>
                    </a:prstClr>
                  </a:outerShdw>
                </a:effectLst>
                <a:latin typeface="+mj-lt"/>
              </a:rPr>
              <a:t>o</a:t>
            </a:r>
            <a:r>
              <a:rPr lang="en-US" sz="2400" b="0" i="0" dirty="0">
                <a:solidFill>
                  <a:srgbClr val="222222"/>
                </a:solidFill>
                <a:effectLst>
                  <a:outerShdw blurRad="50800" dist="38100" dir="8100000" algn="tr" rotWithShape="0">
                    <a:prstClr val="black">
                      <a:alpha val="40000"/>
                    </a:prstClr>
                  </a:outerShdw>
                </a:effectLst>
                <a:latin typeface="+mj-lt"/>
              </a:rPr>
              <a:t>ur judicial system </a:t>
            </a:r>
          </a:p>
          <a:p>
            <a:pPr marL="342900" indent="-342900" algn="just">
              <a:buFont typeface="Arial" panose="020B0604020202020204" pitchFamily="34" charset="0"/>
              <a:buChar char="•"/>
            </a:pPr>
            <a:r>
              <a:rPr lang="en-US" sz="2400" b="0" i="0" dirty="0">
                <a:solidFill>
                  <a:srgbClr val="222222"/>
                </a:solidFill>
                <a:effectLst>
                  <a:outerShdw blurRad="50800" dist="38100" dir="8100000" algn="tr" rotWithShape="0">
                    <a:prstClr val="black">
                      <a:alpha val="40000"/>
                    </a:prstClr>
                  </a:outerShdw>
                </a:effectLst>
                <a:latin typeface="+mj-lt"/>
              </a:rPr>
              <a:t>our government and its structure and functions </a:t>
            </a:r>
          </a:p>
          <a:p>
            <a:pPr marL="342900" indent="-342900" algn="just">
              <a:buFont typeface="Arial" panose="020B0604020202020204" pitchFamily="34" charset="0"/>
              <a:buChar char="•"/>
            </a:pPr>
            <a:r>
              <a:rPr lang="en-US" sz="2400" b="0" i="0" dirty="0">
                <a:solidFill>
                  <a:srgbClr val="222222"/>
                </a:solidFill>
                <a:effectLst>
                  <a:outerShdw blurRad="50800" dist="38100" dir="8100000" algn="tr" rotWithShape="0">
                    <a:prstClr val="black">
                      <a:alpha val="40000"/>
                    </a:prstClr>
                  </a:outerShdw>
                </a:effectLst>
                <a:latin typeface="+mj-lt"/>
              </a:rPr>
              <a:t>our history, cultures, traditions, literature, moral values and religions </a:t>
            </a:r>
          </a:p>
          <a:p>
            <a:pPr marL="342900" indent="-342900" algn="just">
              <a:buFont typeface="Arial" panose="020B0604020202020204" pitchFamily="34" charset="0"/>
              <a:buChar char="•"/>
            </a:pPr>
            <a:r>
              <a:rPr lang="en-US" sz="2400" b="0" i="0" dirty="0">
                <a:solidFill>
                  <a:srgbClr val="222222"/>
                </a:solidFill>
                <a:effectLst>
                  <a:outerShdw blurRad="50800" dist="38100" dir="8100000" algn="tr" rotWithShape="0">
                    <a:prstClr val="black">
                      <a:alpha val="40000"/>
                    </a:prstClr>
                  </a:outerShdw>
                </a:effectLst>
                <a:latin typeface="+mj-lt"/>
              </a:rPr>
              <a:t>our socio economic activities and educational system</a:t>
            </a:r>
          </a:p>
        </p:txBody>
      </p:sp>
    </p:spTree>
    <p:extLst>
      <p:ext uri="{BB962C8B-B14F-4D97-AF65-F5344CB8AC3E}">
        <p14:creationId xmlns:p14="http://schemas.microsoft.com/office/powerpoint/2010/main" val="273632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wipe(left)">
                                      <p:cBhvr>
                                        <p:cTn id="12" dur="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dalus">
      <a:majorFont>
        <a:latin typeface="Andalus"/>
        <a:ea typeface=""/>
        <a:cs typeface=""/>
      </a:majorFont>
      <a:minorFont>
        <a:latin typeface="Andalu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1626</TotalTime>
  <Words>1140</Words>
  <Application>Microsoft Office PowerPoint</Application>
  <PresentationFormat>Widescreen</PresentationFormat>
  <Paragraphs>218</Paragraphs>
  <Slides>25</Slides>
  <Notes>1</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Andalus</vt:lpstr>
      <vt:lpstr>Arial</vt:lpstr>
      <vt:lpstr>Baskerville Old Face</vt:lpstr>
      <vt:lpstr>Calibri</vt:lpstr>
      <vt:lpstr>Cambria Math</vt:lpstr>
      <vt:lpstr>NikoshBAN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azizul.nk@gmail.com</dc:creator>
  <cp:lastModifiedBy>USER</cp:lastModifiedBy>
  <cp:revision>121</cp:revision>
  <dcterms:created xsi:type="dcterms:W3CDTF">2020-08-11T15:04:36Z</dcterms:created>
  <dcterms:modified xsi:type="dcterms:W3CDTF">2020-09-04T15:05:39Z</dcterms:modified>
</cp:coreProperties>
</file>