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9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AE5D3-FFD3-4192-B6C6-462DD8BE411A}" type="datetimeFigureOut">
              <a:rPr lang="en-US" smtClean="0"/>
              <a:pPr/>
              <a:t>04-Sep-20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6BCF2-41B3-4467-9AAD-B9CEBD0F67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6BCF2-41B3-4467-9AAD-B9CEBD0F676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04-Sep-20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600199"/>
          </a:xfrm>
          <a:solidFill>
            <a:schemeClr val="accent2">
              <a:lumMod val="40000"/>
              <a:lumOff val="60000"/>
            </a:schemeClr>
          </a:solidFill>
          <a:ln>
            <a:solidFill>
              <a:schemeClr val="accent1"/>
            </a:solidFill>
          </a:ln>
        </p:spPr>
        <p:txBody>
          <a:bodyPr>
            <a:normAutofit/>
          </a:bodyPr>
          <a:lstStyle/>
          <a:p>
            <a:r>
              <a:rPr lang="ar-SA" sz="6600" dirty="0" smtClean="0"/>
              <a:t>اهلا وسهلا </a:t>
            </a:r>
            <a:endParaRPr lang="en-US" sz="6600" dirty="0"/>
          </a:p>
        </p:txBody>
      </p:sp>
      <p:pic>
        <p:nvPicPr>
          <p:cNvPr id="4" name="Picture 3" descr="সুলতানা৯.jpg"/>
          <p:cNvPicPr>
            <a:picLocks noChangeAspect="1"/>
          </p:cNvPicPr>
          <p:nvPr/>
        </p:nvPicPr>
        <p:blipFill>
          <a:blip r:embed="rId2"/>
          <a:stretch>
            <a:fillRect/>
          </a:stretch>
        </p:blipFill>
        <p:spPr>
          <a:xfrm>
            <a:off x="609600" y="2586037"/>
            <a:ext cx="8077200" cy="4043363"/>
          </a:xfrm>
          <a:prstGeom prst="rect">
            <a:avLst/>
          </a:prstGeom>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ar-SA" dirty="0" smtClean="0"/>
              <a:t>اذكر جمعا من المفرد</a:t>
            </a:r>
            <a:endParaRPr lang="en-US" dirty="0"/>
          </a:p>
        </p:txBody>
      </p:sp>
      <p:sp>
        <p:nvSpPr>
          <p:cNvPr id="3" name="Content Placeholder 2"/>
          <p:cNvSpPr>
            <a:spLocks noGrp="1"/>
          </p:cNvSpPr>
          <p:nvPr>
            <p:ph idx="1"/>
          </p:nvPr>
        </p:nvSpPr>
        <p:spPr>
          <a:xfrm>
            <a:off x="457200" y="1600200"/>
            <a:ext cx="8229600" cy="5029200"/>
          </a:xfrm>
          <a:solidFill>
            <a:schemeClr val="accent6">
              <a:lumMod val="20000"/>
              <a:lumOff val="80000"/>
            </a:schemeClr>
          </a:solidFill>
          <a:ln>
            <a:solidFill>
              <a:schemeClr val="accent1"/>
            </a:solidFill>
          </a:ln>
        </p:spPr>
        <p:txBody>
          <a:bodyPr/>
          <a:lstStyle/>
          <a:p>
            <a:pPr algn="ctr"/>
            <a:endParaRPr lang="ar-SA" dirty="0" smtClean="0"/>
          </a:p>
          <a:p>
            <a:pPr algn="ctr">
              <a:buNone/>
            </a:pPr>
            <a:r>
              <a:rPr lang="ar-SA" dirty="0" smtClean="0"/>
              <a:t> الجواب :ذكر الجمع من المفرد</a:t>
            </a:r>
            <a:endParaRPr lang="ar-SA" dirty="0" smtClean="0">
              <a:solidFill>
                <a:srgbClr val="C00000"/>
              </a:solidFill>
            </a:endParaRPr>
          </a:p>
          <a:p>
            <a:pPr algn="ctr"/>
            <a:r>
              <a:rPr lang="ar-SA" dirty="0" smtClean="0">
                <a:solidFill>
                  <a:srgbClr val="C00000"/>
                </a:solidFill>
              </a:rPr>
              <a:t>المفرد                       الجمع</a:t>
            </a:r>
          </a:p>
          <a:p>
            <a:pPr algn="ctr"/>
            <a:endParaRPr lang="ar-SA" dirty="0" smtClean="0"/>
          </a:p>
          <a:p>
            <a:pPr algn="ctr"/>
            <a:r>
              <a:rPr lang="ar-SA" dirty="0" smtClean="0"/>
              <a:t>اسرة                       اسر</a:t>
            </a:r>
          </a:p>
          <a:p>
            <a:pPr algn="ctr"/>
            <a:r>
              <a:rPr lang="ar-SA" dirty="0" smtClean="0"/>
              <a:t>الوجه                      الوجوه</a:t>
            </a:r>
          </a:p>
          <a:p>
            <a:pPr algn="ctr"/>
            <a:r>
              <a:rPr lang="ar-SA" dirty="0" smtClean="0"/>
              <a:t>الحجة                      الحجج</a:t>
            </a:r>
          </a:p>
          <a:p>
            <a:pPr algn="ctr"/>
            <a:r>
              <a:rPr lang="ar-SA" dirty="0" smtClean="0"/>
              <a:t>طويل                        طوال</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accent1"/>
            </a:solidFill>
          </a:ln>
        </p:spPr>
        <p:txBody>
          <a:bodyPr/>
          <a:lstStyle/>
          <a:p>
            <a:r>
              <a:rPr lang="ar-SA" dirty="0" smtClean="0"/>
              <a:t> هات الالفاظ المرادفة للكلمات التالية</a:t>
            </a:r>
            <a:endParaRPr lang="en-US" dirty="0"/>
          </a:p>
        </p:txBody>
      </p:sp>
      <p:sp>
        <p:nvSpPr>
          <p:cNvPr id="3" name="Content Placeholder 2"/>
          <p:cNvSpPr>
            <a:spLocks noGrp="1"/>
          </p:cNvSpPr>
          <p:nvPr>
            <p:ph idx="1"/>
          </p:nvPr>
        </p:nvSpPr>
        <p:spPr>
          <a:solidFill>
            <a:schemeClr val="accent6">
              <a:lumMod val="20000"/>
              <a:lumOff val="80000"/>
            </a:schemeClr>
          </a:solidFill>
          <a:ln>
            <a:solidFill>
              <a:schemeClr val="accent1"/>
            </a:solidFill>
          </a:ln>
        </p:spPr>
        <p:txBody>
          <a:bodyPr/>
          <a:lstStyle/>
          <a:p>
            <a:pPr algn="ctr">
              <a:buNone/>
            </a:pPr>
            <a:r>
              <a:rPr lang="ar-SA" dirty="0" smtClean="0">
                <a:solidFill>
                  <a:srgbClr val="C00000"/>
                </a:solidFill>
              </a:rPr>
              <a:t>الكلمة المذكورة           الكلمة المرادفة</a:t>
            </a:r>
          </a:p>
          <a:p>
            <a:pPr algn="ctr">
              <a:buNone/>
            </a:pPr>
            <a:endParaRPr lang="ar-SA" dirty="0" smtClean="0"/>
          </a:p>
          <a:p>
            <a:pPr algn="ctr">
              <a:buNone/>
            </a:pPr>
            <a:r>
              <a:rPr lang="ar-SA" dirty="0" smtClean="0"/>
              <a:t>نشأ                    تربي </a:t>
            </a:r>
          </a:p>
          <a:p>
            <a:pPr algn="ctr">
              <a:buNone/>
            </a:pPr>
            <a:r>
              <a:rPr lang="ar-SA" dirty="0" smtClean="0"/>
              <a:t>الكرم                   الوقار</a:t>
            </a:r>
          </a:p>
          <a:p>
            <a:pPr algn="ctr">
              <a:buNone/>
            </a:pPr>
            <a:r>
              <a:rPr lang="ar-SA" dirty="0" smtClean="0"/>
              <a:t>سريع                  عاجل </a:t>
            </a:r>
          </a:p>
          <a:p>
            <a:pPr algn="ctr">
              <a:buNone/>
            </a:pPr>
            <a:r>
              <a:rPr lang="ar-SA" dirty="0" smtClean="0"/>
              <a:t>الصمت                السكوت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accent1"/>
            </a:solidFill>
          </a:ln>
        </p:spPr>
        <p:txBody>
          <a:bodyPr/>
          <a:lstStyle/>
          <a:p>
            <a:r>
              <a:rPr lang="ar-SA" dirty="0" smtClean="0"/>
              <a:t>هات متضاد الكلمة الاتية</a:t>
            </a:r>
            <a:endParaRPr lang="en-US" dirty="0"/>
          </a:p>
        </p:txBody>
      </p:sp>
      <p:sp>
        <p:nvSpPr>
          <p:cNvPr id="3" name="Content Placeholder 2"/>
          <p:cNvSpPr>
            <a:spLocks noGrp="1"/>
          </p:cNvSpPr>
          <p:nvPr>
            <p:ph idx="1"/>
          </p:nvPr>
        </p:nvSpPr>
        <p:spPr>
          <a:solidFill>
            <a:schemeClr val="accent6">
              <a:lumMod val="20000"/>
              <a:lumOff val="80000"/>
            </a:schemeClr>
          </a:solidFill>
          <a:ln>
            <a:solidFill>
              <a:schemeClr val="accent1"/>
            </a:solidFill>
          </a:ln>
        </p:spPr>
        <p:txBody>
          <a:bodyPr/>
          <a:lstStyle/>
          <a:p>
            <a:pPr algn="ctr"/>
            <a:r>
              <a:rPr lang="ar-SA" dirty="0" smtClean="0"/>
              <a:t>الك</a:t>
            </a:r>
            <a:r>
              <a:rPr lang="ar-SA" dirty="0" smtClean="0">
                <a:solidFill>
                  <a:srgbClr val="C00000"/>
                </a:solidFill>
              </a:rPr>
              <a:t>لمة المذكورة                  الكلمة المتضادة</a:t>
            </a:r>
          </a:p>
          <a:p>
            <a:pPr algn="ctr"/>
            <a:endParaRPr lang="ar-SA" dirty="0" smtClean="0"/>
          </a:p>
          <a:p>
            <a:pPr algn="ctr"/>
            <a:r>
              <a:rPr lang="ar-SA" dirty="0" smtClean="0"/>
              <a:t>ابن                         بنت</a:t>
            </a:r>
          </a:p>
          <a:p>
            <a:pPr algn="ctr"/>
            <a:r>
              <a:rPr lang="ar-SA" dirty="0" smtClean="0"/>
              <a:t>غنية                          فقيرة</a:t>
            </a:r>
          </a:p>
          <a:p>
            <a:pPr algn="ctr"/>
            <a:r>
              <a:rPr lang="ar-SA" dirty="0" smtClean="0"/>
              <a:t>قوي                        ضعيف</a:t>
            </a:r>
          </a:p>
          <a:p>
            <a:pPr algn="ctr"/>
            <a:r>
              <a:rPr lang="ar-SA" dirty="0" smtClean="0"/>
              <a:t>طويل                        قصير</a:t>
            </a: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0"/>
            <a:ext cx="8686800" cy="685800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191000" y="381000"/>
            <a:ext cx="4953000" cy="62484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0" y="609600"/>
            <a:ext cx="4572000" cy="6248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accent1"/>
            </a:solidFill>
          </a:ln>
        </p:spPr>
        <p:txBody>
          <a:bodyPr>
            <a:normAutofit/>
          </a:bodyPr>
          <a:lstStyle/>
          <a:p>
            <a:r>
              <a:rPr lang="ar-SA" sz="5400" b="1" i="1" dirty="0" smtClean="0"/>
              <a:t>تعريف الدرس</a:t>
            </a:r>
            <a:endParaRPr lang="en-US" sz="5400" b="1" i="1" dirty="0"/>
          </a:p>
        </p:txBody>
      </p:sp>
      <p:sp>
        <p:nvSpPr>
          <p:cNvPr id="4" name="Rounded Rectangle 3"/>
          <p:cNvSpPr/>
          <p:nvPr/>
        </p:nvSpPr>
        <p:spPr>
          <a:xfrm>
            <a:off x="304800" y="1524000"/>
            <a:ext cx="84582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dirty="0" smtClean="0"/>
              <a:t>المادة:اللغة العربية التصالية</a:t>
            </a:r>
          </a:p>
          <a:p>
            <a:pPr algn="ctr"/>
            <a:r>
              <a:rPr lang="ar-SA" sz="6600" dirty="0" smtClean="0"/>
              <a:t>الصف : العاشر من الداخل </a:t>
            </a:r>
          </a:p>
          <a:p>
            <a:pPr algn="ctr"/>
            <a:r>
              <a:rPr lang="ar-SA" sz="6600" dirty="0" smtClean="0"/>
              <a:t>الوحدة السادسة</a:t>
            </a:r>
          </a:p>
          <a:p>
            <a:pPr algn="ctr"/>
            <a:r>
              <a:rPr lang="ar-SA" sz="6600" dirty="0" smtClean="0"/>
              <a:t>الدرس الاول </a:t>
            </a:r>
            <a:endParaRPr lang="en-US" sz="6600" dirty="0"/>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accent1"/>
            </a:solidFill>
          </a:ln>
        </p:spPr>
        <p:txBody>
          <a:bodyPr/>
          <a:lstStyle/>
          <a:p>
            <a:r>
              <a:rPr lang="ar-SA" dirty="0" smtClean="0"/>
              <a:t> </a:t>
            </a:r>
            <a:r>
              <a:rPr lang="ar-SA" sz="6000" dirty="0" smtClean="0"/>
              <a:t>انظروا الى الصور </a:t>
            </a:r>
            <a:endParaRPr lang="en-US" sz="6000" dirty="0"/>
          </a:p>
        </p:txBody>
      </p:sp>
      <p:pic>
        <p:nvPicPr>
          <p:cNvPr id="4" name="Content Placeholder 3" descr="Screenshot_20200901_180010.jpg"/>
          <p:cNvPicPr>
            <a:picLocks noGrp="1" noChangeAspect="1"/>
          </p:cNvPicPr>
          <p:nvPr>
            <p:ph idx="1"/>
          </p:nvPr>
        </p:nvPicPr>
        <p:blipFill>
          <a:blip r:embed="rId2"/>
          <a:stretch>
            <a:fillRect/>
          </a:stretch>
        </p:blipFill>
        <p:spPr>
          <a:xfrm>
            <a:off x="304800" y="1600201"/>
            <a:ext cx="8534400" cy="5029200"/>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chemeClr val="accent1"/>
            </a:solidFill>
          </a:ln>
        </p:spPr>
        <p:txBody>
          <a:bodyPr>
            <a:normAutofit/>
          </a:bodyPr>
          <a:lstStyle/>
          <a:p>
            <a:r>
              <a:rPr lang="ar-SA" sz="6000" b="1" i="1" dirty="0" smtClean="0"/>
              <a:t>اعلان الدرس اليوم</a:t>
            </a:r>
            <a:endParaRPr lang="en-US" sz="6000" b="1" i="1" dirty="0"/>
          </a:p>
        </p:txBody>
      </p:sp>
      <p:sp>
        <p:nvSpPr>
          <p:cNvPr id="3" name="Content Placeholder 2"/>
          <p:cNvSpPr>
            <a:spLocks noGrp="1"/>
          </p:cNvSpPr>
          <p:nvPr>
            <p:ph idx="1"/>
          </p:nvPr>
        </p:nvSpPr>
        <p:spPr>
          <a:xfrm>
            <a:off x="762000" y="1600200"/>
            <a:ext cx="8077200" cy="5029200"/>
          </a:xfrm>
        </p:spPr>
        <p:txBody>
          <a:bodyPr anchor="ctr">
            <a:normAutofit/>
          </a:bodyPr>
          <a:lstStyle/>
          <a:p>
            <a:pPr lvl="8">
              <a:buNone/>
            </a:pPr>
            <a:r>
              <a:rPr lang="ar-SA" sz="5400" b="1" dirty="0" smtClean="0"/>
              <a:t>الامام الاعظم ابوحنيفة (رح)</a:t>
            </a:r>
          </a:p>
          <a:p>
            <a:pPr lvl="8">
              <a:buNone/>
            </a:pPr>
            <a:r>
              <a:rPr lang="bn-BD" sz="5400" b="1" dirty="0" smtClean="0"/>
              <a:t>ইমাম আজম আবু হানিফা রহঃ </a:t>
            </a:r>
            <a:endParaRPr lang="en-US" sz="5400" b="1" dirty="0"/>
          </a:p>
        </p:txBody>
      </p:sp>
      <p:pic>
        <p:nvPicPr>
          <p:cNvPr id="4" name="Picture 3" descr="Screenshot_20200901_175912.jpg"/>
          <p:cNvPicPr>
            <a:picLocks noChangeAspect="1"/>
          </p:cNvPicPr>
          <p:nvPr/>
        </p:nvPicPr>
        <p:blipFill>
          <a:blip r:embed="rId2"/>
          <a:stretch>
            <a:fillRect/>
          </a:stretch>
        </p:blipFill>
        <p:spPr>
          <a:xfrm>
            <a:off x="228600" y="1752600"/>
            <a:ext cx="3810000" cy="4724399"/>
          </a:xfrm>
          <a:prstGeom prst="rect">
            <a:avLst/>
          </a:prstGeom>
        </p:spPr>
      </p:pic>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2">
              <a:lumMod val="20000"/>
              <a:lumOff val="80000"/>
            </a:schemeClr>
          </a:solidFill>
          <a:ln>
            <a:solidFill>
              <a:schemeClr val="accent1"/>
            </a:solidFill>
          </a:ln>
        </p:spPr>
        <p:txBody>
          <a:bodyPr>
            <a:normAutofit/>
          </a:bodyPr>
          <a:lstStyle/>
          <a:p>
            <a:r>
              <a:rPr lang="ar-SA" sz="6000" dirty="0" smtClean="0"/>
              <a:t>نتائج التعلم</a:t>
            </a:r>
            <a:endParaRPr lang="en-US" sz="6000" dirty="0"/>
          </a:p>
        </p:txBody>
      </p:sp>
      <p:sp>
        <p:nvSpPr>
          <p:cNvPr id="3" name="Content Placeholder 2"/>
          <p:cNvSpPr>
            <a:spLocks noGrp="1"/>
          </p:cNvSpPr>
          <p:nvPr>
            <p:ph idx="1"/>
          </p:nvPr>
        </p:nvSpPr>
        <p:spPr>
          <a:xfrm>
            <a:off x="457200" y="1447801"/>
            <a:ext cx="8229600" cy="914399"/>
          </a:xfrm>
          <a:solidFill>
            <a:schemeClr val="accent2">
              <a:lumMod val="20000"/>
              <a:lumOff val="80000"/>
            </a:schemeClr>
          </a:solidFill>
          <a:ln>
            <a:solidFill>
              <a:schemeClr val="accent1"/>
            </a:solidFill>
          </a:ln>
        </p:spPr>
        <p:txBody>
          <a:bodyPr>
            <a:normAutofit/>
          </a:bodyPr>
          <a:lstStyle/>
          <a:p>
            <a:pPr algn="r"/>
            <a:r>
              <a:rPr lang="ar-SA" sz="4000" dirty="0" smtClean="0"/>
              <a:t>سيتمكن </a:t>
            </a:r>
            <a:r>
              <a:rPr lang="ar-SA" sz="4000" dirty="0" smtClean="0"/>
              <a:t>الطلاب من التعلم في نهاية هذا الدرس</a:t>
            </a:r>
            <a:endParaRPr lang="en-US" sz="4000" dirty="0"/>
          </a:p>
        </p:txBody>
      </p:sp>
      <p:sp>
        <p:nvSpPr>
          <p:cNvPr id="4" name="7-Point Star 3"/>
          <p:cNvSpPr/>
          <p:nvPr/>
        </p:nvSpPr>
        <p:spPr>
          <a:xfrm>
            <a:off x="0" y="2667000"/>
            <a:ext cx="914400" cy="990600"/>
          </a:xfrm>
          <a:prstGeom prst="star7">
            <a:avLst>
              <a:gd name="adj" fmla="val 8608"/>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90600" y="2514600"/>
            <a:ext cx="7848600" cy="114300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tx1"/>
                </a:solidFill>
              </a:rPr>
              <a:t>تعريف علي هوية  الامام ابو حنيفة (رح)</a:t>
            </a:r>
            <a:endParaRPr lang="en-US" sz="4400" dirty="0">
              <a:solidFill>
                <a:schemeClr val="tx1"/>
              </a:solidFill>
            </a:endParaRPr>
          </a:p>
        </p:txBody>
      </p:sp>
      <p:sp>
        <p:nvSpPr>
          <p:cNvPr id="7" name="7-Point Star 6"/>
          <p:cNvSpPr/>
          <p:nvPr/>
        </p:nvSpPr>
        <p:spPr>
          <a:xfrm>
            <a:off x="0" y="4038600"/>
            <a:ext cx="914400" cy="990600"/>
          </a:xfrm>
          <a:prstGeom prst="star7">
            <a:avLst>
              <a:gd name="adj" fmla="val 13139"/>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90600" y="3962400"/>
            <a:ext cx="7848600" cy="114300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tx1"/>
                </a:solidFill>
              </a:rPr>
              <a:t>تعرف علي صفات الامام ابوحنيفة  (رح)</a:t>
            </a:r>
            <a:endParaRPr lang="en-US" sz="4400" dirty="0">
              <a:solidFill>
                <a:schemeClr val="tx1"/>
              </a:solidFill>
            </a:endParaRPr>
          </a:p>
        </p:txBody>
      </p:sp>
      <p:sp>
        <p:nvSpPr>
          <p:cNvPr id="9" name="7-Point Star 8"/>
          <p:cNvSpPr/>
          <p:nvPr/>
        </p:nvSpPr>
        <p:spPr>
          <a:xfrm>
            <a:off x="0" y="5562600"/>
            <a:ext cx="990600" cy="1066800"/>
          </a:xfrm>
          <a:prstGeom prst="star7">
            <a:avLst>
              <a:gd name="adj" fmla="val 12958"/>
              <a:gd name="hf" fmla="val 102572"/>
              <a:gd name="vf" fmla="val 105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66800" y="5410200"/>
            <a:ext cx="7848600" cy="106680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تعرف علي الاسئلة والاجوبة من النص</a:t>
            </a:r>
            <a:r>
              <a:rPr lang="ar-SA" sz="4000" dirty="0" smtClean="0"/>
              <a:t> </a:t>
            </a:r>
            <a:endParaRPr lang="en-US" sz="4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ar-SA" b="1" i="1" dirty="0" smtClean="0"/>
              <a:t>النص </a:t>
            </a:r>
            <a:r>
              <a:rPr lang="ar-SA" b="1" i="1" dirty="0" smtClean="0"/>
              <a:t>المدروس</a:t>
            </a:r>
            <a:endParaRPr lang="en-US" b="1" i="1" dirty="0"/>
          </a:p>
        </p:txBody>
      </p:sp>
      <p:sp>
        <p:nvSpPr>
          <p:cNvPr id="3" name="Content Placeholder 2"/>
          <p:cNvSpPr>
            <a:spLocks noGrp="1"/>
          </p:cNvSpPr>
          <p:nvPr>
            <p:ph idx="1"/>
          </p:nvPr>
        </p:nvSpPr>
        <p:spPr>
          <a:xfrm>
            <a:off x="152400" y="1600200"/>
            <a:ext cx="8763000" cy="5105400"/>
          </a:xfrm>
        </p:spPr>
        <p:txBody>
          <a:bodyPr/>
          <a:lstStyle/>
          <a:p>
            <a:pPr algn="r"/>
            <a:r>
              <a:rPr lang="ar-SA" dirty="0" smtClean="0"/>
              <a:t> هو النعمان بن ثابت وكنيته ابوحنيفة ولقب بالامام الاعظم</a:t>
            </a:r>
          </a:p>
          <a:p>
            <a:pPr algn="r"/>
            <a:r>
              <a:rPr lang="ar-SA" dirty="0" smtClean="0"/>
              <a:t>انه ولدبالكوفة سنة ثمانين من الهجرة في عهد الخليفة عبد الملك  بن مروان –ونشا في اسرة صالحة غنية وكان حسن الوجه,والنطق,وقوي الحجة ,وشديد الذكاء,وفطنا سريع البديهة وشديد الكرم,وطويل الصمت,ودائم الفكر ,وزاهدا متعبدا,جهوري الصوت ـوهو احد الائمة الاربعة اصحاب المذاهب المتبعة وقد اشتهر بامام اهل الراي ـ حفظ ابوحنيفةالقران الكريم في صغره,وحين بلغ السادسة عشرة من عمره خرج به ابوه لاداء الحج وزيارة النبي صلي الله عليه وسلم ومسجده   ـ</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accent1"/>
            </a:solidFill>
          </a:ln>
        </p:spPr>
        <p:txBody>
          <a:bodyPr/>
          <a:lstStyle/>
          <a:p>
            <a:r>
              <a:rPr lang="ar-SA" sz="5400" dirty="0" smtClean="0"/>
              <a:t>الاسئلة من النص مع الاجوية</a:t>
            </a:r>
            <a:endParaRPr lang="en-US" sz="5400" dirty="0"/>
          </a:p>
        </p:txBody>
      </p:sp>
      <p:sp>
        <p:nvSpPr>
          <p:cNvPr id="3" name="Content Placeholder 2"/>
          <p:cNvSpPr>
            <a:spLocks noGrp="1"/>
          </p:cNvSpPr>
          <p:nvPr>
            <p:ph idx="1"/>
          </p:nvPr>
        </p:nvSpPr>
        <p:spPr>
          <a:solidFill>
            <a:schemeClr val="accent3">
              <a:lumMod val="20000"/>
              <a:lumOff val="80000"/>
            </a:schemeClr>
          </a:solidFill>
          <a:ln>
            <a:solidFill>
              <a:schemeClr val="accent1"/>
            </a:solidFill>
          </a:ln>
        </p:spPr>
        <p:txBody>
          <a:bodyPr/>
          <a:lstStyle/>
          <a:p>
            <a:pPr algn="r"/>
            <a:r>
              <a:rPr lang="ar-SA" dirty="0" smtClean="0"/>
              <a:t>1ـ   السوال :  متي  ولد الامام ابوحنيفة (رح) ؟</a:t>
            </a:r>
          </a:p>
          <a:p>
            <a:pPr algn="r"/>
            <a:r>
              <a:rPr lang="ar-SA" dirty="0" smtClean="0"/>
              <a:t>      الجواب :ولد الامام ابو حنيفة (رح) بالكوفة سنة ثمانية من الهجرة في عهد الخليفة عبد الملك بن مروان ـ</a:t>
            </a:r>
          </a:p>
          <a:p>
            <a:pPr algn="r"/>
            <a:r>
              <a:rPr lang="ar-SA" dirty="0" smtClean="0"/>
              <a:t> 2 ـ السوال : بين بعض اوصاف الامام ابو حنيفة (رح)</a:t>
            </a:r>
          </a:p>
          <a:p>
            <a:pPr algn="r"/>
            <a:r>
              <a:rPr lang="ar-SA" dirty="0" smtClean="0"/>
              <a:t>    الجواب : ان ابا حنيفة (رح) كان حسن الوجه ,حسن النطق , قوي الحجة , شديد الذكاء , فطنا , سريع البديهة ,شديد الكرم , طويل الصمت , دائم الفكر , زاهدا متعبدا ,جهوري الصوت , عالما كبيرا باصول الدين والفقه   ـ</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a:solidFill>
            <a:schemeClr val="bg1"/>
          </a:solidFill>
          <a:ln>
            <a:solidFill>
              <a:schemeClr val="tx2">
                <a:lumMod val="60000"/>
                <a:lumOff val="40000"/>
              </a:schemeClr>
            </a:solidFill>
          </a:ln>
        </p:spPr>
        <p:txBody>
          <a:bodyPr>
            <a:normAutofit/>
          </a:bodyPr>
          <a:lstStyle/>
          <a:p>
            <a:pPr algn="r">
              <a:buNone/>
            </a:pPr>
            <a:r>
              <a:rPr lang="ar-SA" sz="4700" dirty="0" smtClean="0"/>
              <a:t>3 ـ السوال : بماذا اشتهر ابوحنيفة (رح) ؟</a:t>
            </a:r>
          </a:p>
          <a:p>
            <a:pPr algn="r">
              <a:buNone/>
            </a:pPr>
            <a:r>
              <a:rPr lang="ar-SA" sz="4700" dirty="0" smtClean="0"/>
              <a:t>      الجواب:اشتهر ابوحنيفة (رح) بامام اهل الرأي ـ</a:t>
            </a:r>
          </a:p>
          <a:p>
            <a:pPr algn="r">
              <a:buNone/>
            </a:pPr>
            <a:r>
              <a:rPr lang="ar-SA" sz="4700" dirty="0" smtClean="0"/>
              <a:t>4 :السوال :ما كان شغل أبي حنيفة (رح) ؟</a:t>
            </a:r>
          </a:p>
          <a:p>
            <a:pPr algn="r">
              <a:buNone/>
            </a:pPr>
            <a:r>
              <a:rPr lang="ar-SA" sz="4700" dirty="0" smtClean="0"/>
              <a:t>     الجواب : كان ابوحنيفة (رح) يبيع الاثواب في دكان له </a:t>
            </a:r>
            <a:r>
              <a:rPr lang="ar-SA" dirty="0" smtClean="0"/>
              <a:t>ـ</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356</Words>
  <Application>Microsoft Office PowerPoint</Application>
  <PresentationFormat>On-screen Show (4:3)</PresentationFormat>
  <Paragraphs>51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اهلا وسهلا </vt:lpstr>
      <vt:lpstr>Slide 2</vt:lpstr>
      <vt:lpstr>تعريف الدرس</vt:lpstr>
      <vt:lpstr> انظروا الى الصور </vt:lpstr>
      <vt:lpstr>اعلان الدرس اليوم</vt:lpstr>
      <vt:lpstr>نتائج التعلم</vt:lpstr>
      <vt:lpstr>النص المدروس</vt:lpstr>
      <vt:lpstr>الاسئلة من النص مع الاجوية</vt:lpstr>
      <vt:lpstr>Slide 9</vt:lpstr>
      <vt:lpstr>اذكر جمعا من المفرد</vt:lpstr>
      <vt:lpstr> هات الالفاظ المرادفة للكلمات التالية</vt:lpstr>
      <vt:lpstr>هات متضاد الكلمة الاتية</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اهلا وسهلا </dc:title>
  <dc:creator>Rampur Alim Madrasah</dc:creator>
  <cp:lastModifiedBy>Mamun_Sir</cp:lastModifiedBy>
  <cp:revision>56</cp:revision>
  <dcterms:created xsi:type="dcterms:W3CDTF">2006-08-16T00:00:00Z</dcterms:created>
  <dcterms:modified xsi:type="dcterms:W3CDTF">2020-09-04T17:22:29Z</dcterms:modified>
</cp:coreProperties>
</file>