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4" r:id="rId1"/>
  </p:sldMasterIdLst>
  <p:sldIdLst>
    <p:sldId id="402" r:id="rId2"/>
    <p:sldId id="257" r:id="rId3"/>
    <p:sldId id="259" r:id="rId4"/>
    <p:sldId id="260" r:id="rId5"/>
    <p:sldId id="261" r:id="rId6"/>
    <p:sldId id="262" r:id="rId7"/>
    <p:sldId id="274" r:id="rId8"/>
    <p:sldId id="398" r:id="rId9"/>
    <p:sldId id="263" r:id="rId10"/>
    <p:sldId id="391" r:id="rId11"/>
    <p:sldId id="392" r:id="rId12"/>
    <p:sldId id="393" r:id="rId13"/>
    <p:sldId id="396" r:id="rId14"/>
    <p:sldId id="401" r:id="rId15"/>
    <p:sldId id="266" r:id="rId16"/>
    <p:sldId id="399" r:id="rId17"/>
    <p:sldId id="264" r:id="rId18"/>
    <p:sldId id="267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4" autoAdjust="0"/>
    <p:restoredTop sz="94660"/>
  </p:normalViewPr>
  <p:slideViewPr>
    <p:cSldViewPr snapToGrid="0">
      <p:cViewPr varScale="1">
        <p:scale>
          <a:sx n="60" d="100"/>
          <a:sy n="60" d="100"/>
        </p:scale>
        <p:origin x="8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0F592345-184D-4685-A052-4D37AEE26056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28C69E9-1131-45E8-96B9-816EC7201FBD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43740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92345-184D-4685-A052-4D37AEE26056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C69E9-1131-45E8-96B9-816EC7201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353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92345-184D-4685-A052-4D37AEE26056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C69E9-1131-45E8-96B9-816EC7201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120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92345-184D-4685-A052-4D37AEE26056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C69E9-1131-45E8-96B9-816EC7201FBD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61679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92345-184D-4685-A052-4D37AEE26056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C69E9-1131-45E8-96B9-816EC7201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8862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92345-184D-4685-A052-4D37AEE26056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C69E9-1131-45E8-96B9-816EC7201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180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92345-184D-4685-A052-4D37AEE26056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C69E9-1131-45E8-96B9-816EC7201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734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92345-184D-4685-A052-4D37AEE26056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C69E9-1131-45E8-96B9-816EC7201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1833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92345-184D-4685-A052-4D37AEE26056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C69E9-1131-45E8-96B9-816EC7201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240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92345-184D-4685-A052-4D37AEE26056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C69E9-1131-45E8-96B9-816EC7201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32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92345-184D-4685-A052-4D37AEE26056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C69E9-1131-45E8-96B9-816EC7201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024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92345-184D-4685-A052-4D37AEE26056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C69E9-1131-45E8-96B9-816EC7201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760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92345-184D-4685-A052-4D37AEE26056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C69E9-1131-45E8-96B9-816EC7201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884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92345-184D-4685-A052-4D37AEE26056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C69E9-1131-45E8-96B9-816EC7201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957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92345-184D-4685-A052-4D37AEE26056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C69E9-1131-45E8-96B9-816EC7201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93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92345-184D-4685-A052-4D37AEE26056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C69E9-1131-45E8-96B9-816EC7201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900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92345-184D-4685-A052-4D37AEE26056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C69E9-1131-45E8-96B9-816EC7201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902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0F592345-184D-4685-A052-4D37AEE26056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328C69E9-1131-45E8-96B9-816EC7201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842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  <p:sldLayoutId id="2147483800" r:id="rId16"/>
    <p:sldLayoutId id="214748380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mailto:mdshihab@gmail.c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0908" t="7998" r="7589" b="17700"/>
          <a:stretch/>
        </p:blipFill>
        <p:spPr>
          <a:xfrm>
            <a:off x="1684421" y="2967788"/>
            <a:ext cx="6128086" cy="25186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344" y="753979"/>
            <a:ext cx="1806240" cy="178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08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BB5E29F-7A2D-4FB4-B76A-564910F3E1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344620" y="4388833"/>
            <a:ext cx="6200432" cy="1016000"/>
          </a:xfrm>
          <a:prstGeom prst="rect">
            <a:avLst/>
          </a:prstGeom>
        </p:spPr>
      </p:pic>
      <p:sp>
        <p:nvSpPr>
          <p:cNvPr id="13" name="Arrow: Pentagon 3">
            <a:extLst>
              <a:ext uri="{FF2B5EF4-FFF2-40B4-BE49-F238E27FC236}">
                <a16:creationId xmlns:a16="http://schemas.microsoft.com/office/drawing/2014/main" xmlns="" id="{3E54C864-11F7-4596-8C14-F7A4A12768D2}"/>
              </a:ext>
            </a:extLst>
          </p:cNvPr>
          <p:cNvSpPr/>
          <p:nvPr/>
        </p:nvSpPr>
        <p:spPr>
          <a:xfrm rot="5400000">
            <a:off x="2854682" y="2536788"/>
            <a:ext cx="3244762" cy="453452"/>
          </a:xfrm>
          <a:custGeom>
            <a:avLst/>
            <a:gdLst>
              <a:gd name="connsiteX0" fmla="*/ 0 w 4062336"/>
              <a:gd name="connsiteY0" fmla="*/ 0 h 502170"/>
              <a:gd name="connsiteX1" fmla="*/ 3811251 w 4062336"/>
              <a:gd name="connsiteY1" fmla="*/ 0 h 502170"/>
              <a:gd name="connsiteX2" fmla="*/ 4062336 w 4062336"/>
              <a:gd name="connsiteY2" fmla="*/ 251085 h 502170"/>
              <a:gd name="connsiteX3" fmla="*/ 3811251 w 4062336"/>
              <a:gd name="connsiteY3" fmla="*/ 502170 h 502170"/>
              <a:gd name="connsiteX4" fmla="*/ 0 w 4062336"/>
              <a:gd name="connsiteY4" fmla="*/ 502170 h 502170"/>
              <a:gd name="connsiteX5" fmla="*/ 0 w 4062336"/>
              <a:gd name="connsiteY5" fmla="*/ 0 h 502170"/>
              <a:gd name="connsiteX0" fmla="*/ 0 w 4257208"/>
              <a:gd name="connsiteY0" fmla="*/ 0 h 502170"/>
              <a:gd name="connsiteX1" fmla="*/ 3811251 w 4257208"/>
              <a:gd name="connsiteY1" fmla="*/ 0 h 502170"/>
              <a:gd name="connsiteX2" fmla="*/ 4257208 w 4257208"/>
              <a:gd name="connsiteY2" fmla="*/ 266075 h 502170"/>
              <a:gd name="connsiteX3" fmla="*/ 3811251 w 4257208"/>
              <a:gd name="connsiteY3" fmla="*/ 502170 h 502170"/>
              <a:gd name="connsiteX4" fmla="*/ 0 w 4257208"/>
              <a:gd name="connsiteY4" fmla="*/ 502170 h 502170"/>
              <a:gd name="connsiteX5" fmla="*/ 0 w 4257208"/>
              <a:gd name="connsiteY5" fmla="*/ 0 h 502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7208" h="502170">
                <a:moveTo>
                  <a:pt x="0" y="0"/>
                </a:moveTo>
                <a:lnTo>
                  <a:pt x="3811251" y="0"/>
                </a:lnTo>
                <a:lnTo>
                  <a:pt x="4257208" y="266075"/>
                </a:lnTo>
                <a:lnTo>
                  <a:pt x="3811251" y="502170"/>
                </a:lnTo>
                <a:lnTo>
                  <a:pt x="0" y="50217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78A09750-053C-479B-9E6B-26B6EA30CE4F}"/>
              </a:ext>
            </a:extLst>
          </p:cNvPr>
          <p:cNvCxnSpPr>
            <a:cxnSpLocks/>
          </p:cNvCxnSpPr>
          <p:nvPr/>
        </p:nvCxnSpPr>
        <p:spPr>
          <a:xfrm>
            <a:off x="4348408" y="4326466"/>
            <a:ext cx="3849974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A88F1343-5AF7-4C4F-8557-A9A0267B2110}"/>
              </a:ext>
            </a:extLst>
          </p:cNvPr>
          <p:cNvSpPr/>
          <p:nvPr/>
        </p:nvSpPr>
        <p:spPr>
          <a:xfrm>
            <a:off x="6273397" y="4267038"/>
            <a:ext cx="82434" cy="11885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Pentagon 3">
            <a:extLst>
              <a:ext uri="{FF2B5EF4-FFF2-40B4-BE49-F238E27FC236}">
                <a16:creationId xmlns:a16="http://schemas.microsoft.com/office/drawing/2014/main" xmlns="" id="{B6E80E26-38EE-4C24-A578-D7B1C915725C}"/>
              </a:ext>
            </a:extLst>
          </p:cNvPr>
          <p:cNvSpPr/>
          <p:nvPr/>
        </p:nvSpPr>
        <p:spPr>
          <a:xfrm rot="5400000">
            <a:off x="4760196" y="2491933"/>
            <a:ext cx="3155052" cy="453452"/>
          </a:xfrm>
          <a:custGeom>
            <a:avLst/>
            <a:gdLst>
              <a:gd name="connsiteX0" fmla="*/ 0 w 4062336"/>
              <a:gd name="connsiteY0" fmla="*/ 0 h 502170"/>
              <a:gd name="connsiteX1" fmla="*/ 3811251 w 4062336"/>
              <a:gd name="connsiteY1" fmla="*/ 0 h 502170"/>
              <a:gd name="connsiteX2" fmla="*/ 4062336 w 4062336"/>
              <a:gd name="connsiteY2" fmla="*/ 251085 h 502170"/>
              <a:gd name="connsiteX3" fmla="*/ 3811251 w 4062336"/>
              <a:gd name="connsiteY3" fmla="*/ 502170 h 502170"/>
              <a:gd name="connsiteX4" fmla="*/ 0 w 4062336"/>
              <a:gd name="connsiteY4" fmla="*/ 502170 h 502170"/>
              <a:gd name="connsiteX5" fmla="*/ 0 w 4062336"/>
              <a:gd name="connsiteY5" fmla="*/ 0 h 502170"/>
              <a:gd name="connsiteX0" fmla="*/ 0 w 4257208"/>
              <a:gd name="connsiteY0" fmla="*/ 0 h 502170"/>
              <a:gd name="connsiteX1" fmla="*/ 3811251 w 4257208"/>
              <a:gd name="connsiteY1" fmla="*/ 0 h 502170"/>
              <a:gd name="connsiteX2" fmla="*/ 4257208 w 4257208"/>
              <a:gd name="connsiteY2" fmla="*/ 266075 h 502170"/>
              <a:gd name="connsiteX3" fmla="*/ 3811251 w 4257208"/>
              <a:gd name="connsiteY3" fmla="*/ 502170 h 502170"/>
              <a:gd name="connsiteX4" fmla="*/ 0 w 4257208"/>
              <a:gd name="connsiteY4" fmla="*/ 502170 h 502170"/>
              <a:gd name="connsiteX5" fmla="*/ 0 w 4257208"/>
              <a:gd name="connsiteY5" fmla="*/ 0 h 502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7208" h="502170">
                <a:moveTo>
                  <a:pt x="0" y="0"/>
                </a:moveTo>
                <a:lnTo>
                  <a:pt x="3811251" y="0"/>
                </a:lnTo>
                <a:lnTo>
                  <a:pt x="4257208" y="266075"/>
                </a:lnTo>
                <a:lnTo>
                  <a:pt x="3811251" y="502170"/>
                </a:lnTo>
                <a:lnTo>
                  <a:pt x="0" y="50217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9F9FF20-9341-4564-829D-BDA14752F936}"/>
              </a:ext>
            </a:extLst>
          </p:cNvPr>
          <p:cNvSpPr txBox="1"/>
          <p:nvPr/>
        </p:nvSpPr>
        <p:spPr>
          <a:xfrm>
            <a:off x="4267801" y="4356748"/>
            <a:ext cx="652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C3FBF67-0C2A-427B-A6CF-1C61B44C45DB}"/>
              </a:ext>
            </a:extLst>
          </p:cNvPr>
          <p:cNvSpPr txBox="1"/>
          <p:nvPr/>
        </p:nvSpPr>
        <p:spPr>
          <a:xfrm>
            <a:off x="7925439" y="4356748"/>
            <a:ext cx="652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B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6AE35FA8-900E-41A2-970F-8B07948700AC}"/>
              </a:ext>
            </a:extLst>
          </p:cNvPr>
          <p:cNvSpPr txBox="1"/>
          <p:nvPr/>
        </p:nvSpPr>
        <p:spPr>
          <a:xfrm>
            <a:off x="6182746" y="4342536"/>
            <a:ext cx="652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P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54FBF12D-72D6-4E91-AC0C-819E3192DDBF}"/>
              </a:ext>
            </a:extLst>
          </p:cNvPr>
          <p:cNvSpPr/>
          <p:nvPr/>
        </p:nvSpPr>
        <p:spPr>
          <a:xfrm>
            <a:off x="3351986" y="5605287"/>
            <a:ext cx="61930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AB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একটি সরল রেখা এবং এর উপর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P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একটি বিন্দু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6B193111-1DFC-4EB4-98E5-5A73BAD567C6}"/>
              </a:ext>
            </a:extLst>
          </p:cNvPr>
          <p:cNvSpPr/>
          <p:nvPr/>
        </p:nvSpPr>
        <p:spPr>
          <a:xfrm>
            <a:off x="1063190" y="817563"/>
            <a:ext cx="24835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লম্ব </a:t>
            </a:r>
            <a:r>
              <a:rPr lang="en-US" sz="4000" dirty="0" err="1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অংকন</a:t>
            </a:r>
            <a:r>
              <a:rPr lang="bn-BD" sz="4000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4000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00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A1F25CB1-0974-4DAE-9E9C-A5EBC28E13CA}"/>
              </a:ext>
            </a:extLst>
          </p:cNvPr>
          <p:cNvSpPr/>
          <p:nvPr/>
        </p:nvSpPr>
        <p:spPr>
          <a:xfrm>
            <a:off x="4900487" y="232788"/>
            <a:ext cx="14205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u="sng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ধাপ- ১ </a:t>
            </a:r>
            <a:endParaRPr lang="en-US" sz="3200" u="sng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3079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7 L 0.29466 7.40741E-7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27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5" grpId="0" animBg="1"/>
      <p:bldP spid="17" grpId="0" animBg="1"/>
      <p:bldP spid="17" grpId="1" animBg="1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rc 1">
            <a:extLst>
              <a:ext uri="{FF2B5EF4-FFF2-40B4-BE49-F238E27FC236}">
                <a16:creationId xmlns:a16="http://schemas.microsoft.com/office/drawing/2014/main" xmlns="" id="{43EB1679-719E-451A-864F-59CA2FA1D822}"/>
              </a:ext>
            </a:extLst>
          </p:cNvPr>
          <p:cNvSpPr/>
          <p:nvPr/>
        </p:nvSpPr>
        <p:spPr>
          <a:xfrm>
            <a:off x="5062814" y="1717433"/>
            <a:ext cx="2342595" cy="1146676"/>
          </a:xfrm>
          <a:custGeom>
            <a:avLst/>
            <a:gdLst>
              <a:gd name="connsiteX0" fmla="*/ 1404924 w 2809848"/>
              <a:gd name="connsiteY0" fmla="*/ 0 h 2488503"/>
              <a:gd name="connsiteX1" fmla="*/ 2809848 w 2809848"/>
              <a:gd name="connsiteY1" fmla="*/ 1244252 h 2488503"/>
              <a:gd name="connsiteX2" fmla="*/ 1404924 w 2809848"/>
              <a:gd name="connsiteY2" fmla="*/ 1244252 h 2488503"/>
              <a:gd name="connsiteX3" fmla="*/ 1404924 w 2809848"/>
              <a:gd name="connsiteY3" fmla="*/ 0 h 2488503"/>
              <a:gd name="connsiteX0" fmla="*/ 1404924 w 2809848"/>
              <a:gd name="connsiteY0" fmla="*/ 0 h 2488503"/>
              <a:gd name="connsiteX1" fmla="*/ 2809848 w 2809848"/>
              <a:gd name="connsiteY1" fmla="*/ 1244252 h 2488503"/>
              <a:gd name="connsiteX0" fmla="*/ 0 w 1404924"/>
              <a:gd name="connsiteY0" fmla="*/ 0 h 1328658"/>
              <a:gd name="connsiteX1" fmla="*/ 1404924 w 1404924"/>
              <a:gd name="connsiteY1" fmla="*/ 1244252 h 1328658"/>
              <a:gd name="connsiteX2" fmla="*/ 0 w 1404924"/>
              <a:gd name="connsiteY2" fmla="*/ 1244252 h 1328658"/>
              <a:gd name="connsiteX3" fmla="*/ 0 w 1404924"/>
              <a:gd name="connsiteY3" fmla="*/ 0 h 1328658"/>
              <a:gd name="connsiteX0" fmla="*/ 0 w 1404924"/>
              <a:gd name="connsiteY0" fmla="*/ 0 h 1328658"/>
              <a:gd name="connsiteX1" fmla="*/ 1236112 w 1404924"/>
              <a:gd name="connsiteY1" fmla="*/ 1328658 h 1328658"/>
              <a:gd name="connsiteX0" fmla="*/ 0 w 1404926"/>
              <a:gd name="connsiteY0" fmla="*/ 0 h 1328658"/>
              <a:gd name="connsiteX1" fmla="*/ 1404925 w 1404926"/>
              <a:gd name="connsiteY1" fmla="*/ 1244254 h 1328658"/>
              <a:gd name="connsiteX2" fmla="*/ 0 w 1404926"/>
              <a:gd name="connsiteY2" fmla="*/ 1244252 h 1328658"/>
              <a:gd name="connsiteX3" fmla="*/ 0 w 1404926"/>
              <a:gd name="connsiteY3" fmla="*/ 0 h 1328658"/>
              <a:gd name="connsiteX0" fmla="*/ 0 w 1404926"/>
              <a:gd name="connsiteY0" fmla="*/ 0 h 1328658"/>
              <a:gd name="connsiteX1" fmla="*/ 1236112 w 1404926"/>
              <a:gd name="connsiteY1" fmla="*/ 1328658 h 1328658"/>
              <a:gd name="connsiteX0" fmla="*/ 0 w 1404924"/>
              <a:gd name="connsiteY0" fmla="*/ 0 h 1328658"/>
              <a:gd name="connsiteX1" fmla="*/ 1404925 w 1404924"/>
              <a:gd name="connsiteY1" fmla="*/ 1244254 h 1328658"/>
              <a:gd name="connsiteX2" fmla="*/ 0 w 1404924"/>
              <a:gd name="connsiteY2" fmla="*/ 1244252 h 1328658"/>
              <a:gd name="connsiteX3" fmla="*/ 0 w 1404924"/>
              <a:gd name="connsiteY3" fmla="*/ 0 h 1328658"/>
              <a:gd name="connsiteX0" fmla="*/ 0 w 1404924"/>
              <a:gd name="connsiteY0" fmla="*/ 0 h 1328658"/>
              <a:gd name="connsiteX1" fmla="*/ 1236112 w 1404924"/>
              <a:gd name="connsiteY1" fmla="*/ 1328658 h 1328658"/>
              <a:gd name="connsiteX0" fmla="*/ 0 w 1404926"/>
              <a:gd name="connsiteY0" fmla="*/ 2 h 1328660"/>
              <a:gd name="connsiteX1" fmla="*/ 1404925 w 1404926"/>
              <a:gd name="connsiteY1" fmla="*/ 1244256 h 1328660"/>
              <a:gd name="connsiteX2" fmla="*/ 0 w 1404926"/>
              <a:gd name="connsiteY2" fmla="*/ 1244254 h 1328660"/>
              <a:gd name="connsiteX3" fmla="*/ 0 w 1404926"/>
              <a:gd name="connsiteY3" fmla="*/ 2 h 1328660"/>
              <a:gd name="connsiteX0" fmla="*/ 1 w 1404926"/>
              <a:gd name="connsiteY0" fmla="*/ 1 h 1328660"/>
              <a:gd name="connsiteX1" fmla="*/ 1236112 w 1404926"/>
              <a:gd name="connsiteY1" fmla="*/ 1328660 h 1328660"/>
              <a:gd name="connsiteX0" fmla="*/ 0 w 1404924"/>
              <a:gd name="connsiteY0" fmla="*/ 344 h 1329002"/>
              <a:gd name="connsiteX1" fmla="*/ 1404925 w 1404924"/>
              <a:gd name="connsiteY1" fmla="*/ 1244598 h 1329002"/>
              <a:gd name="connsiteX2" fmla="*/ 0 w 1404924"/>
              <a:gd name="connsiteY2" fmla="*/ 1244596 h 1329002"/>
              <a:gd name="connsiteX3" fmla="*/ 0 w 1404924"/>
              <a:gd name="connsiteY3" fmla="*/ 344 h 1329002"/>
              <a:gd name="connsiteX0" fmla="*/ 1 w 1404924"/>
              <a:gd name="connsiteY0" fmla="*/ 343 h 1329002"/>
              <a:gd name="connsiteX1" fmla="*/ 1236112 w 1404924"/>
              <a:gd name="connsiteY1" fmla="*/ 1329002 h 1329002"/>
              <a:gd name="connsiteX0" fmla="*/ 0 w 1404926"/>
              <a:gd name="connsiteY0" fmla="*/ 342 h 1329000"/>
              <a:gd name="connsiteX1" fmla="*/ 1404925 w 1404926"/>
              <a:gd name="connsiteY1" fmla="*/ 1244596 h 1329000"/>
              <a:gd name="connsiteX2" fmla="*/ 0 w 1404926"/>
              <a:gd name="connsiteY2" fmla="*/ 1244594 h 1329000"/>
              <a:gd name="connsiteX3" fmla="*/ 0 w 1404926"/>
              <a:gd name="connsiteY3" fmla="*/ 342 h 1329000"/>
              <a:gd name="connsiteX0" fmla="*/ 1 w 1404926"/>
              <a:gd name="connsiteY0" fmla="*/ 342 h 1329000"/>
              <a:gd name="connsiteX1" fmla="*/ 1236112 w 1404926"/>
              <a:gd name="connsiteY1" fmla="*/ 1329000 h 1329000"/>
              <a:gd name="connsiteX0" fmla="*/ 0 w 1404924"/>
              <a:gd name="connsiteY0" fmla="*/ 342 h 1329000"/>
              <a:gd name="connsiteX1" fmla="*/ 1404925 w 1404924"/>
              <a:gd name="connsiteY1" fmla="*/ 1244596 h 1329000"/>
              <a:gd name="connsiteX2" fmla="*/ 0 w 1404924"/>
              <a:gd name="connsiteY2" fmla="*/ 1244594 h 1329000"/>
              <a:gd name="connsiteX3" fmla="*/ 0 w 1404924"/>
              <a:gd name="connsiteY3" fmla="*/ 342 h 1329000"/>
              <a:gd name="connsiteX0" fmla="*/ 1 w 1404924"/>
              <a:gd name="connsiteY0" fmla="*/ 342 h 1329000"/>
              <a:gd name="connsiteX1" fmla="*/ 1236112 w 1404924"/>
              <a:gd name="connsiteY1" fmla="*/ 1329000 h 1329000"/>
              <a:gd name="connsiteX0" fmla="*/ 0 w 1404926"/>
              <a:gd name="connsiteY0" fmla="*/ 342 h 1329000"/>
              <a:gd name="connsiteX1" fmla="*/ 1404925 w 1404926"/>
              <a:gd name="connsiteY1" fmla="*/ 1244596 h 1329000"/>
              <a:gd name="connsiteX2" fmla="*/ 0 w 1404926"/>
              <a:gd name="connsiteY2" fmla="*/ 1244594 h 1329000"/>
              <a:gd name="connsiteX3" fmla="*/ 0 w 1404926"/>
              <a:gd name="connsiteY3" fmla="*/ 342 h 1329000"/>
              <a:gd name="connsiteX0" fmla="*/ 1 w 1404926"/>
              <a:gd name="connsiteY0" fmla="*/ 342 h 1329000"/>
              <a:gd name="connsiteX1" fmla="*/ 1236113 w 1404926"/>
              <a:gd name="connsiteY1" fmla="*/ 1329000 h 1329000"/>
              <a:gd name="connsiteX0" fmla="*/ 0 w 1311894"/>
              <a:gd name="connsiteY0" fmla="*/ 342 h 1329000"/>
              <a:gd name="connsiteX1" fmla="*/ 1311894 w 1311894"/>
              <a:gd name="connsiteY1" fmla="*/ 1212952 h 1329000"/>
              <a:gd name="connsiteX2" fmla="*/ 0 w 1311894"/>
              <a:gd name="connsiteY2" fmla="*/ 1244594 h 1329000"/>
              <a:gd name="connsiteX3" fmla="*/ 0 w 1311894"/>
              <a:gd name="connsiteY3" fmla="*/ 342 h 1329000"/>
              <a:gd name="connsiteX0" fmla="*/ 1 w 1311894"/>
              <a:gd name="connsiteY0" fmla="*/ 342 h 1329000"/>
              <a:gd name="connsiteX1" fmla="*/ 1236113 w 1311894"/>
              <a:gd name="connsiteY1" fmla="*/ 1329000 h 1329000"/>
              <a:gd name="connsiteX0" fmla="*/ 0 w 1311894"/>
              <a:gd name="connsiteY0" fmla="*/ 344 h 1329002"/>
              <a:gd name="connsiteX1" fmla="*/ 1311894 w 1311894"/>
              <a:gd name="connsiteY1" fmla="*/ 1212954 h 1329002"/>
              <a:gd name="connsiteX2" fmla="*/ 0 w 1311894"/>
              <a:gd name="connsiteY2" fmla="*/ 1244596 h 1329002"/>
              <a:gd name="connsiteX3" fmla="*/ 0 w 1311894"/>
              <a:gd name="connsiteY3" fmla="*/ 344 h 1329002"/>
              <a:gd name="connsiteX0" fmla="*/ 2 w 1311894"/>
              <a:gd name="connsiteY0" fmla="*/ 343 h 1329002"/>
              <a:gd name="connsiteX1" fmla="*/ 1236113 w 1311894"/>
              <a:gd name="connsiteY1" fmla="*/ 1329002 h 1329002"/>
              <a:gd name="connsiteX0" fmla="*/ 49710 w 1361604"/>
              <a:gd name="connsiteY0" fmla="*/ 0 h 1328658"/>
              <a:gd name="connsiteX1" fmla="*/ 1361604 w 1361604"/>
              <a:gd name="connsiteY1" fmla="*/ 1212610 h 1328658"/>
              <a:gd name="connsiteX2" fmla="*/ 49710 w 1361604"/>
              <a:gd name="connsiteY2" fmla="*/ 1244252 h 1328658"/>
              <a:gd name="connsiteX3" fmla="*/ 49710 w 1361604"/>
              <a:gd name="connsiteY3" fmla="*/ 0 h 1328658"/>
              <a:gd name="connsiteX0" fmla="*/ 0 w 1361604"/>
              <a:gd name="connsiteY0" fmla="*/ 49190 h 1328658"/>
              <a:gd name="connsiteX1" fmla="*/ 1285823 w 1361604"/>
              <a:gd name="connsiteY1" fmla="*/ 1328658 h 1328658"/>
              <a:gd name="connsiteX0" fmla="*/ 49710 w 1361604"/>
              <a:gd name="connsiteY0" fmla="*/ 0 h 1328658"/>
              <a:gd name="connsiteX1" fmla="*/ 1361604 w 1361604"/>
              <a:gd name="connsiteY1" fmla="*/ 1212610 h 1328658"/>
              <a:gd name="connsiteX2" fmla="*/ 49710 w 1361604"/>
              <a:gd name="connsiteY2" fmla="*/ 1244252 h 1328658"/>
              <a:gd name="connsiteX3" fmla="*/ 49710 w 1361604"/>
              <a:gd name="connsiteY3" fmla="*/ 0 h 1328658"/>
              <a:gd name="connsiteX0" fmla="*/ 0 w 1361604"/>
              <a:gd name="connsiteY0" fmla="*/ 49190 h 1328658"/>
              <a:gd name="connsiteX1" fmla="*/ 1285823 w 1361604"/>
              <a:gd name="connsiteY1" fmla="*/ 1328658 h 1328658"/>
              <a:gd name="connsiteX0" fmla="*/ 49710 w 1361604"/>
              <a:gd name="connsiteY0" fmla="*/ 0 h 1328658"/>
              <a:gd name="connsiteX1" fmla="*/ 1361604 w 1361604"/>
              <a:gd name="connsiteY1" fmla="*/ 1212610 h 1328658"/>
              <a:gd name="connsiteX2" fmla="*/ 49710 w 1361604"/>
              <a:gd name="connsiteY2" fmla="*/ 1244252 h 1328658"/>
              <a:gd name="connsiteX3" fmla="*/ 49710 w 1361604"/>
              <a:gd name="connsiteY3" fmla="*/ 0 h 1328658"/>
              <a:gd name="connsiteX0" fmla="*/ 0 w 1361604"/>
              <a:gd name="connsiteY0" fmla="*/ 49190 h 1328658"/>
              <a:gd name="connsiteX1" fmla="*/ 1285823 w 1361604"/>
              <a:gd name="connsiteY1" fmla="*/ 1328658 h 1328658"/>
              <a:gd name="connsiteX0" fmla="*/ 49710 w 1361604"/>
              <a:gd name="connsiteY0" fmla="*/ 0 h 1328658"/>
              <a:gd name="connsiteX1" fmla="*/ 1361604 w 1361604"/>
              <a:gd name="connsiteY1" fmla="*/ 1212610 h 1328658"/>
              <a:gd name="connsiteX2" fmla="*/ 49710 w 1361604"/>
              <a:gd name="connsiteY2" fmla="*/ 1244252 h 1328658"/>
              <a:gd name="connsiteX3" fmla="*/ 49710 w 1361604"/>
              <a:gd name="connsiteY3" fmla="*/ 0 h 1328658"/>
              <a:gd name="connsiteX0" fmla="*/ 0 w 1361604"/>
              <a:gd name="connsiteY0" fmla="*/ 49191 h 1328658"/>
              <a:gd name="connsiteX1" fmla="*/ 1285823 w 1361604"/>
              <a:gd name="connsiteY1" fmla="*/ 1328658 h 1328658"/>
              <a:gd name="connsiteX0" fmla="*/ 49710 w 1361604"/>
              <a:gd name="connsiteY0" fmla="*/ 0 h 1328658"/>
              <a:gd name="connsiteX1" fmla="*/ 1361604 w 1361604"/>
              <a:gd name="connsiteY1" fmla="*/ 1212610 h 1328658"/>
              <a:gd name="connsiteX2" fmla="*/ 49710 w 1361604"/>
              <a:gd name="connsiteY2" fmla="*/ 1244252 h 1328658"/>
              <a:gd name="connsiteX3" fmla="*/ 49710 w 1361604"/>
              <a:gd name="connsiteY3" fmla="*/ 0 h 1328658"/>
              <a:gd name="connsiteX0" fmla="*/ 0 w 1361604"/>
              <a:gd name="connsiteY0" fmla="*/ 49191 h 1328658"/>
              <a:gd name="connsiteX1" fmla="*/ 1285823 w 1361604"/>
              <a:gd name="connsiteY1" fmla="*/ 1328658 h 1328658"/>
              <a:gd name="connsiteX0" fmla="*/ 49710 w 1361604"/>
              <a:gd name="connsiteY0" fmla="*/ 160556 h 1489214"/>
              <a:gd name="connsiteX1" fmla="*/ 1361604 w 1361604"/>
              <a:gd name="connsiteY1" fmla="*/ 1373166 h 1489214"/>
              <a:gd name="connsiteX2" fmla="*/ 49710 w 1361604"/>
              <a:gd name="connsiteY2" fmla="*/ 1404808 h 1489214"/>
              <a:gd name="connsiteX3" fmla="*/ 49710 w 1361604"/>
              <a:gd name="connsiteY3" fmla="*/ 160556 h 1489214"/>
              <a:gd name="connsiteX0" fmla="*/ 0 w 1361604"/>
              <a:gd name="connsiteY0" fmla="*/ 209747 h 1489214"/>
              <a:gd name="connsiteX1" fmla="*/ 1285823 w 1361604"/>
              <a:gd name="connsiteY1" fmla="*/ 1489214 h 1489214"/>
              <a:gd name="connsiteX0" fmla="*/ 49710 w 1361604"/>
              <a:gd name="connsiteY0" fmla="*/ 371696 h 1700354"/>
              <a:gd name="connsiteX1" fmla="*/ 1361604 w 1361604"/>
              <a:gd name="connsiteY1" fmla="*/ 1584306 h 1700354"/>
              <a:gd name="connsiteX2" fmla="*/ 49710 w 1361604"/>
              <a:gd name="connsiteY2" fmla="*/ 1615948 h 1700354"/>
              <a:gd name="connsiteX3" fmla="*/ 49710 w 1361604"/>
              <a:gd name="connsiteY3" fmla="*/ 371696 h 1700354"/>
              <a:gd name="connsiteX0" fmla="*/ 0 w 1361604"/>
              <a:gd name="connsiteY0" fmla="*/ 420887 h 1700354"/>
              <a:gd name="connsiteX1" fmla="*/ 1285823 w 1361604"/>
              <a:gd name="connsiteY1" fmla="*/ 1700354 h 1700354"/>
              <a:gd name="connsiteX0" fmla="*/ 49710 w 1361604"/>
              <a:gd name="connsiteY0" fmla="*/ 371699 h 1700356"/>
              <a:gd name="connsiteX1" fmla="*/ 1361604 w 1361604"/>
              <a:gd name="connsiteY1" fmla="*/ 1584308 h 1700356"/>
              <a:gd name="connsiteX2" fmla="*/ 49710 w 1361604"/>
              <a:gd name="connsiteY2" fmla="*/ 1615950 h 1700356"/>
              <a:gd name="connsiteX3" fmla="*/ 49710 w 1361604"/>
              <a:gd name="connsiteY3" fmla="*/ 371699 h 1700356"/>
              <a:gd name="connsiteX0" fmla="*/ 0 w 1361604"/>
              <a:gd name="connsiteY0" fmla="*/ 420889 h 1700356"/>
              <a:gd name="connsiteX1" fmla="*/ 1285823 w 1361604"/>
              <a:gd name="connsiteY1" fmla="*/ 1700356 h 1700356"/>
              <a:gd name="connsiteX0" fmla="*/ 49710 w 1361604"/>
              <a:gd name="connsiteY0" fmla="*/ 600163 h 1928820"/>
              <a:gd name="connsiteX1" fmla="*/ 1361604 w 1361604"/>
              <a:gd name="connsiteY1" fmla="*/ 1812772 h 1928820"/>
              <a:gd name="connsiteX2" fmla="*/ 49710 w 1361604"/>
              <a:gd name="connsiteY2" fmla="*/ 1844414 h 1928820"/>
              <a:gd name="connsiteX3" fmla="*/ 49710 w 1361604"/>
              <a:gd name="connsiteY3" fmla="*/ 600163 h 1928820"/>
              <a:gd name="connsiteX0" fmla="*/ 0 w 1361604"/>
              <a:gd name="connsiteY0" fmla="*/ 649353 h 1928820"/>
              <a:gd name="connsiteX1" fmla="*/ 1285823 w 1361604"/>
              <a:gd name="connsiteY1" fmla="*/ 1928820 h 1928820"/>
              <a:gd name="connsiteX0" fmla="*/ 49710 w 1361604"/>
              <a:gd name="connsiteY0" fmla="*/ 600163 h 1928820"/>
              <a:gd name="connsiteX1" fmla="*/ 1361604 w 1361604"/>
              <a:gd name="connsiteY1" fmla="*/ 1812772 h 1928820"/>
              <a:gd name="connsiteX2" fmla="*/ 49710 w 1361604"/>
              <a:gd name="connsiteY2" fmla="*/ 1844414 h 1928820"/>
              <a:gd name="connsiteX3" fmla="*/ 49710 w 1361604"/>
              <a:gd name="connsiteY3" fmla="*/ 600163 h 1928820"/>
              <a:gd name="connsiteX0" fmla="*/ 0 w 1361604"/>
              <a:gd name="connsiteY0" fmla="*/ 649353 h 1928820"/>
              <a:gd name="connsiteX1" fmla="*/ 1324587 w 1361604"/>
              <a:gd name="connsiteY1" fmla="*/ 1928820 h 1928820"/>
              <a:gd name="connsiteX0" fmla="*/ 49710 w 1361604"/>
              <a:gd name="connsiteY0" fmla="*/ 600163 h 1928820"/>
              <a:gd name="connsiteX1" fmla="*/ 1361604 w 1361604"/>
              <a:gd name="connsiteY1" fmla="*/ 1812772 h 1928820"/>
              <a:gd name="connsiteX2" fmla="*/ 49710 w 1361604"/>
              <a:gd name="connsiteY2" fmla="*/ 1844414 h 1928820"/>
              <a:gd name="connsiteX3" fmla="*/ 49710 w 1361604"/>
              <a:gd name="connsiteY3" fmla="*/ 600163 h 1928820"/>
              <a:gd name="connsiteX0" fmla="*/ 0 w 1361604"/>
              <a:gd name="connsiteY0" fmla="*/ 649353 h 1928820"/>
              <a:gd name="connsiteX1" fmla="*/ 1324587 w 1361604"/>
              <a:gd name="connsiteY1" fmla="*/ 1928820 h 1928820"/>
              <a:gd name="connsiteX0" fmla="*/ 49710 w 1361604"/>
              <a:gd name="connsiteY0" fmla="*/ 600163 h 1928820"/>
              <a:gd name="connsiteX1" fmla="*/ 1361604 w 1361604"/>
              <a:gd name="connsiteY1" fmla="*/ 1812772 h 1928820"/>
              <a:gd name="connsiteX2" fmla="*/ 49710 w 1361604"/>
              <a:gd name="connsiteY2" fmla="*/ 1844414 h 1928820"/>
              <a:gd name="connsiteX3" fmla="*/ 49710 w 1361604"/>
              <a:gd name="connsiteY3" fmla="*/ 600163 h 1928820"/>
              <a:gd name="connsiteX0" fmla="*/ 0 w 1361604"/>
              <a:gd name="connsiteY0" fmla="*/ 649353 h 1928820"/>
              <a:gd name="connsiteX1" fmla="*/ 1324587 w 1361604"/>
              <a:gd name="connsiteY1" fmla="*/ 1928820 h 1928820"/>
              <a:gd name="connsiteX0" fmla="*/ 49710 w 1361604"/>
              <a:gd name="connsiteY0" fmla="*/ 600163 h 1928820"/>
              <a:gd name="connsiteX1" fmla="*/ 1361604 w 1361604"/>
              <a:gd name="connsiteY1" fmla="*/ 1812772 h 1928820"/>
              <a:gd name="connsiteX2" fmla="*/ 49710 w 1361604"/>
              <a:gd name="connsiteY2" fmla="*/ 1844414 h 1928820"/>
              <a:gd name="connsiteX3" fmla="*/ 49710 w 1361604"/>
              <a:gd name="connsiteY3" fmla="*/ 600163 h 1928820"/>
              <a:gd name="connsiteX0" fmla="*/ 0 w 1361604"/>
              <a:gd name="connsiteY0" fmla="*/ 649353 h 1928820"/>
              <a:gd name="connsiteX1" fmla="*/ 1324587 w 1361604"/>
              <a:gd name="connsiteY1" fmla="*/ 1928820 h 1928820"/>
              <a:gd name="connsiteX0" fmla="*/ 49710 w 1361604"/>
              <a:gd name="connsiteY0" fmla="*/ 600163 h 1928820"/>
              <a:gd name="connsiteX1" fmla="*/ 1361604 w 1361604"/>
              <a:gd name="connsiteY1" fmla="*/ 1812772 h 1928820"/>
              <a:gd name="connsiteX2" fmla="*/ 49710 w 1361604"/>
              <a:gd name="connsiteY2" fmla="*/ 1844414 h 1928820"/>
              <a:gd name="connsiteX3" fmla="*/ 49710 w 1361604"/>
              <a:gd name="connsiteY3" fmla="*/ 600163 h 1928820"/>
              <a:gd name="connsiteX0" fmla="*/ 0 w 1361604"/>
              <a:gd name="connsiteY0" fmla="*/ 649353 h 1928820"/>
              <a:gd name="connsiteX1" fmla="*/ 1324587 w 1361604"/>
              <a:gd name="connsiteY1" fmla="*/ 1928820 h 1928820"/>
              <a:gd name="connsiteX0" fmla="*/ 49710 w 1361604"/>
              <a:gd name="connsiteY0" fmla="*/ 600164 h 1928822"/>
              <a:gd name="connsiteX1" fmla="*/ 1361604 w 1361604"/>
              <a:gd name="connsiteY1" fmla="*/ 1812774 h 1928822"/>
              <a:gd name="connsiteX2" fmla="*/ 49710 w 1361604"/>
              <a:gd name="connsiteY2" fmla="*/ 1844416 h 1928822"/>
              <a:gd name="connsiteX3" fmla="*/ 49710 w 1361604"/>
              <a:gd name="connsiteY3" fmla="*/ 600164 h 1928822"/>
              <a:gd name="connsiteX0" fmla="*/ 0 w 1361604"/>
              <a:gd name="connsiteY0" fmla="*/ 649355 h 1928822"/>
              <a:gd name="connsiteX1" fmla="*/ 1324587 w 1361604"/>
              <a:gd name="connsiteY1" fmla="*/ 1928822 h 1928822"/>
              <a:gd name="connsiteX0" fmla="*/ 49710 w 1361604"/>
              <a:gd name="connsiteY0" fmla="*/ 668321 h 1996979"/>
              <a:gd name="connsiteX1" fmla="*/ 1361604 w 1361604"/>
              <a:gd name="connsiteY1" fmla="*/ 1880931 h 1996979"/>
              <a:gd name="connsiteX2" fmla="*/ 49710 w 1361604"/>
              <a:gd name="connsiteY2" fmla="*/ 1912573 h 1996979"/>
              <a:gd name="connsiteX3" fmla="*/ 49710 w 1361604"/>
              <a:gd name="connsiteY3" fmla="*/ 668321 h 1996979"/>
              <a:gd name="connsiteX0" fmla="*/ 0 w 1361604"/>
              <a:gd name="connsiteY0" fmla="*/ 717512 h 1996979"/>
              <a:gd name="connsiteX1" fmla="*/ 1324587 w 1361604"/>
              <a:gd name="connsiteY1" fmla="*/ 1996979 h 1996979"/>
              <a:gd name="connsiteX0" fmla="*/ 49710 w 1361604"/>
              <a:gd name="connsiteY0" fmla="*/ 668321 h 1996979"/>
              <a:gd name="connsiteX1" fmla="*/ 1361604 w 1361604"/>
              <a:gd name="connsiteY1" fmla="*/ 1880931 h 1996979"/>
              <a:gd name="connsiteX2" fmla="*/ 49710 w 1361604"/>
              <a:gd name="connsiteY2" fmla="*/ 1912573 h 1996979"/>
              <a:gd name="connsiteX3" fmla="*/ 49710 w 1361604"/>
              <a:gd name="connsiteY3" fmla="*/ 668321 h 1996979"/>
              <a:gd name="connsiteX0" fmla="*/ 0 w 1361604"/>
              <a:gd name="connsiteY0" fmla="*/ 717512 h 1996979"/>
              <a:gd name="connsiteX1" fmla="*/ 1324587 w 1361604"/>
              <a:gd name="connsiteY1" fmla="*/ 1996979 h 1996979"/>
              <a:gd name="connsiteX0" fmla="*/ 58576 w 1370470"/>
              <a:gd name="connsiteY0" fmla="*/ 668321 h 1996979"/>
              <a:gd name="connsiteX1" fmla="*/ 1370470 w 1370470"/>
              <a:gd name="connsiteY1" fmla="*/ 1880931 h 1996979"/>
              <a:gd name="connsiteX2" fmla="*/ 58576 w 1370470"/>
              <a:gd name="connsiteY2" fmla="*/ 1912573 h 1996979"/>
              <a:gd name="connsiteX3" fmla="*/ 58576 w 1370470"/>
              <a:gd name="connsiteY3" fmla="*/ 668321 h 1996979"/>
              <a:gd name="connsiteX0" fmla="*/ 8866 w 1370470"/>
              <a:gd name="connsiteY0" fmla="*/ 717512 h 1996979"/>
              <a:gd name="connsiteX1" fmla="*/ 1333453 w 1370470"/>
              <a:gd name="connsiteY1" fmla="*/ 1996979 h 1996979"/>
              <a:gd name="connsiteX0" fmla="*/ 58576 w 1370470"/>
              <a:gd name="connsiteY0" fmla="*/ 668321 h 1996979"/>
              <a:gd name="connsiteX1" fmla="*/ 1370470 w 1370470"/>
              <a:gd name="connsiteY1" fmla="*/ 1880931 h 1996979"/>
              <a:gd name="connsiteX2" fmla="*/ 58576 w 1370470"/>
              <a:gd name="connsiteY2" fmla="*/ 1912573 h 1996979"/>
              <a:gd name="connsiteX3" fmla="*/ 58576 w 1370470"/>
              <a:gd name="connsiteY3" fmla="*/ 668321 h 1996979"/>
              <a:gd name="connsiteX0" fmla="*/ 8866 w 1370470"/>
              <a:gd name="connsiteY0" fmla="*/ 717512 h 1996979"/>
              <a:gd name="connsiteX1" fmla="*/ 1333453 w 1370470"/>
              <a:gd name="connsiteY1" fmla="*/ 1996979 h 1996979"/>
              <a:gd name="connsiteX0" fmla="*/ 58576 w 1370470"/>
              <a:gd name="connsiteY0" fmla="*/ 744966 h 2073624"/>
              <a:gd name="connsiteX1" fmla="*/ 1370470 w 1370470"/>
              <a:gd name="connsiteY1" fmla="*/ 1957576 h 2073624"/>
              <a:gd name="connsiteX2" fmla="*/ 58576 w 1370470"/>
              <a:gd name="connsiteY2" fmla="*/ 1989218 h 2073624"/>
              <a:gd name="connsiteX3" fmla="*/ 58576 w 1370470"/>
              <a:gd name="connsiteY3" fmla="*/ 744966 h 2073624"/>
              <a:gd name="connsiteX0" fmla="*/ 8866 w 1370470"/>
              <a:gd name="connsiteY0" fmla="*/ 794157 h 2073624"/>
              <a:gd name="connsiteX1" fmla="*/ 1333453 w 1370470"/>
              <a:gd name="connsiteY1" fmla="*/ 2073624 h 2073624"/>
              <a:gd name="connsiteX0" fmla="*/ 58576 w 1370470"/>
              <a:gd name="connsiteY0" fmla="*/ 744966 h 2073624"/>
              <a:gd name="connsiteX1" fmla="*/ 1370470 w 1370470"/>
              <a:gd name="connsiteY1" fmla="*/ 1957576 h 2073624"/>
              <a:gd name="connsiteX2" fmla="*/ 58576 w 1370470"/>
              <a:gd name="connsiteY2" fmla="*/ 1989218 h 2073624"/>
              <a:gd name="connsiteX3" fmla="*/ 58576 w 1370470"/>
              <a:gd name="connsiteY3" fmla="*/ 744966 h 2073624"/>
              <a:gd name="connsiteX0" fmla="*/ 8866 w 1370470"/>
              <a:gd name="connsiteY0" fmla="*/ 794157 h 2073624"/>
              <a:gd name="connsiteX1" fmla="*/ 1333453 w 1370470"/>
              <a:gd name="connsiteY1" fmla="*/ 2073624 h 2073624"/>
              <a:gd name="connsiteX0" fmla="*/ 58576 w 1370470"/>
              <a:gd name="connsiteY0" fmla="*/ 958942 h 2287600"/>
              <a:gd name="connsiteX1" fmla="*/ 1370470 w 1370470"/>
              <a:gd name="connsiteY1" fmla="*/ 2171552 h 2287600"/>
              <a:gd name="connsiteX2" fmla="*/ 58576 w 1370470"/>
              <a:gd name="connsiteY2" fmla="*/ 2203194 h 2287600"/>
              <a:gd name="connsiteX3" fmla="*/ 58576 w 1370470"/>
              <a:gd name="connsiteY3" fmla="*/ 958942 h 2287600"/>
              <a:gd name="connsiteX0" fmla="*/ 8866 w 1370470"/>
              <a:gd name="connsiteY0" fmla="*/ 1008133 h 2287600"/>
              <a:gd name="connsiteX1" fmla="*/ 1333453 w 1370470"/>
              <a:gd name="connsiteY1" fmla="*/ 2287600 h 2287600"/>
              <a:gd name="connsiteX0" fmla="*/ 58576 w 1370470"/>
              <a:gd name="connsiteY0" fmla="*/ 924783 h 2253441"/>
              <a:gd name="connsiteX1" fmla="*/ 1370470 w 1370470"/>
              <a:gd name="connsiteY1" fmla="*/ 2137393 h 2253441"/>
              <a:gd name="connsiteX2" fmla="*/ 58576 w 1370470"/>
              <a:gd name="connsiteY2" fmla="*/ 2169035 h 2253441"/>
              <a:gd name="connsiteX3" fmla="*/ 58576 w 1370470"/>
              <a:gd name="connsiteY3" fmla="*/ 924783 h 2253441"/>
              <a:gd name="connsiteX0" fmla="*/ 163923 w 1370470"/>
              <a:gd name="connsiteY0" fmla="*/ 1026059 h 2253441"/>
              <a:gd name="connsiteX1" fmla="*/ 1333453 w 1370470"/>
              <a:gd name="connsiteY1" fmla="*/ 2253441 h 2253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70470" h="2253441" stroke="0" extrusionOk="0">
                <a:moveTo>
                  <a:pt x="58576" y="924783"/>
                </a:moveTo>
                <a:cubicBezTo>
                  <a:pt x="865505" y="-768017"/>
                  <a:pt x="1123900" y="1174652"/>
                  <a:pt x="1370470" y="2137393"/>
                </a:cubicBezTo>
                <a:lnTo>
                  <a:pt x="58576" y="2169035"/>
                </a:lnTo>
                <a:cubicBezTo>
                  <a:pt x="58576" y="1754284"/>
                  <a:pt x="-73222" y="1183275"/>
                  <a:pt x="58576" y="924783"/>
                </a:cubicBezTo>
                <a:close/>
              </a:path>
              <a:path w="1370470" h="2253441" fill="none">
                <a:moveTo>
                  <a:pt x="163923" y="1026059"/>
                </a:moveTo>
                <a:cubicBezTo>
                  <a:pt x="504029" y="-710326"/>
                  <a:pt x="1372217" y="-204671"/>
                  <a:pt x="1333453" y="2253441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78A09750-053C-479B-9E6B-26B6EA30CE4F}"/>
              </a:ext>
            </a:extLst>
          </p:cNvPr>
          <p:cNvCxnSpPr>
            <a:cxnSpLocks/>
          </p:cNvCxnSpPr>
          <p:nvPr/>
        </p:nvCxnSpPr>
        <p:spPr>
          <a:xfrm>
            <a:off x="4211674" y="2904939"/>
            <a:ext cx="4369363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A88F1343-5AF7-4C4F-8557-A9A0267B2110}"/>
              </a:ext>
            </a:extLst>
          </p:cNvPr>
          <p:cNvSpPr/>
          <p:nvPr/>
        </p:nvSpPr>
        <p:spPr>
          <a:xfrm flipH="1">
            <a:off x="6090942" y="2891713"/>
            <a:ext cx="45719" cy="485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9F9FF20-9341-4564-829D-BDA14752F936}"/>
              </a:ext>
            </a:extLst>
          </p:cNvPr>
          <p:cNvSpPr txBox="1"/>
          <p:nvPr/>
        </p:nvSpPr>
        <p:spPr>
          <a:xfrm>
            <a:off x="4181718" y="2906897"/>
            <a:ext cx="652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C3FBF67-0C2A-427B-A6CF-1C61B44C45DB}"/>
              </a:ext>
            </a:extLst>
          </p:cNvPr>
          <p:cNvSpPr txBox="1"/>
          <p:nvPr/>
        </p:nvSpPr>
        <p:spPr>
          <a:xfrm>
            <a:off x="8316391" y="2900653"/>
            <a:ext cx="652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6AE35FA8-900E-41A2-970F-8B07948700AC}"/>
              </a:ext>
            </a:extLst>
          </p:cNvPr>
          <p:cNvSpPr txBox="1"/>
          <p:nvPr/>
        </p:nvSpPr>
        <p:spPr>
          <a:xfrm>
            <a:off x="5719130" y="2941219"/>
            <a:ext cx="652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6B193111-1DFC-4EB4-98E5-5A73BAD567C6}"/>
              </a:ext>
            </a:extLst>
          </p:cNvPr>
          <p:cNvSpPr/>
          <p:nvPr/>
        </p:nvSpPr>
        <p:spPr>
          <a:xfrm>
            <a:off x="1699649" y="1537885"/>
            <a:ext cx="24835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লম্ব </a:t>
            </a:r>
            <a:r>
              <a:rPr lang="en-US" sz="4000" dirty="0" err="1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অংকন</a:t>
            </a:r>
            <a:r>
              <a:rPr lang="bn-BD" sz="4000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4000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00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A1F25CB1-0974-4DAE-9E9C-A5EBC28E13CA}"/>
              </a:ext>
            </a:extLst>
          </p:cNvPr>
          <p:cNvSpPr/>
          <p:nvPr/>
        </p:nvSpPr>
        <p:spPr>
          <a:xfrm>
            <a:off x="4638297" y="844729"/>
            <a:ext cx="14466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u="sng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ধাপ-</a:t>
            </a:r>
            <a:r>
              <a:rPr lang="en-US" sz="3200" u="sng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BD" sz="3200" u="sng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u="sng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B9996678-AB2E-4363-B939-2C614BAC46A6}"/>
              </a:ext>
            </a:extLst>
          </p:cNvPr>
          <p:cNvGrpSpPr/>
          <p:nvPr/>
        </p:nvGrpSpPr>
        <p:grpSpPr>
          <a:xfrm rot="10800000">
            <a:off x="4026082" y="1509880"/>
            <a:ext cx="4554955" cy="3639635"/>
            <a:chOff x="3672559" y="935323"/>
            <a:chExt cx="4987353" cy="4987353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xmlns="" id="{2FC2EB7C-FC36-475B-8D2B-CB19AC656299}"/>
                </a:ext>
              </a:extLst>
            </p:cNvPr>
            <p:cNvGrpSpPr/>
            <p:nvPr/>
          </p:nvGrpSpPr>
          <p:grpSpPr>
            <a:xfrm>
              <a:off x="5079287" y="1386606"/>
              <a:ext cx="1151799" cy="2648471"/>
              <a:chOff x="8125224" y="1131932"/>
              <a:chExt cx="1063986" cy="3402444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xmlns="" id="{2A90D357-F338-4C34-9637-706A6698C185}"/>
                  </a:ext>
                </a:extLst>
              </p:cNvPr>
              <p:cNvGrpSpPr/>
              <p:nvPr/>
            </p:nvGrpSpPr>
            <p:grpSpPr>
              <a:xfrm rot="645315">
                <a:off x="8125224" y="2448154"/>
                <a:ext cx="195240" cy="2044131"/>
                <a:chOff x="8206120" y="2264724"/>
                <a:chExt cx="195240" cy="2044131"/>
              </a:xfrm>
            </p:grpSpPr>
            <p:sp>
              <p:nvSpPr>
                <p:cNvPr id="34" name="Arrow: Pentagon 2">
                  <a:extLst>
                    <a:ext uri="{FF2B5EF4-FFF2-40B4-BE49-F238E27FC236}">
                      <a16:creationId xmlns:a16="http://schemas.microsoft.com/office/drawing/2014/main" xmlns="" id="{AF53A0FE-977A-435D-9772-A18EAD7D1980}"/>
                    </a:ext>
                  </a:extLst>
                </p:cNvPr>
                <p:cNvSpPr/>
                <p:nvPr/>
              </p:nvSpPr>
              <p:spPr>
                <a:xfrm rot="5400000">
                  <a:off x="7562272" y="2920069"/>
                  <a:ext cx="1494433" cy="183743"/>
                </a:xfrm>
                <a:custGeom>
                  <a:avLst/>
                  <a:gdLst>
                    <a:gd name="connsiteX0" fmla="*/ 0 w 1185743"/>
                    <a:gd name="connsiteY0" fmla="*/ 0 h 264955"/>
                    <a:gd name="connsiteX1" fmla="*/ 1053266 w 1185743"/>
                    <a:gd name="connsiteY1" fmla="*/ 0 h 264955"/>
                    <a:gd name="connsiteX2" fmla="*/ 1185743 w 1185743"/>
                    <a:gd name="connsiteY2" fmla="*/ 132478 h 264955"/>
                    <a:gd name="connsiteX3" fmla="*/ 1053266 w 1185743"/>
                    <a:gd name="connsiteY3" fmla="*/ 264955 h 264955"/>
                    <a:gd name="connsiteX4" fmla="*/ 0 w 1185743"/>
                    <a:gd name="connsiteY4" fmla="*/ 264955 h 264955"/>
                    <a:gd name="connsiteX5" fmla="*/ 0 w 1185743"/>
                    <a:gd name="connsiteY5" fmla="*/ 0 h 264955"/>
                    <a:gd name="connsiteX0" fmla="*/ 0 w 1245704"/>
                    <a:gd name="connsiteY0" fmla="*/ 0 h 267389"/>
                    <a:gd name="connsiteX1" fmla="*/ 1053266 w 1245704"/>
                    <a:gd name="connsiteY1" fmla="*/ 0 h 267389"/>
                    <a:gd name="connsiteX2" fmla="*/ 1245704 w 1245704"/>
                    <a:gd name="connsiteY2" fmla="*/ 267389 h 267389"/>
                    <a:gd name="connsiteX3" fmla="*/ 1053266 w 1245704"/>
                    <a:gd name="connsiteY3" fmla="*/ 264955 h 267389"/>
                    <a:gd name="connsiteX4" fmla="*/ 0 w 1245704"/>
                    <a:gd name="connsiteY4" fmla="*/ 264955 h 267389"/>
                    <a:gd name="connsiteX5" fmla="*/ 0 w 1245704"/>
                    <a:gd name="connsiteY5" fmla="*/ 0 h 2673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45704" h="267389">
                      <a:moveTo>
                        <a:pt x="0" y="0"/>
                      </a:moveTo>
                      <a:lnTo>
                        <a:pt x="1053266" y="0"/>
                      </a:lnTo>
                      <a:lnTo>
                        <a:pt x="1245704" y="267389"/>
                      </a:lnTo>
                      <a:lnTo>
                        <a:pt x="1053266" y="264955"/>
                      </a:lnTo>
                      <a:lnTo>
                        <a:pt x="0" y="26495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Arrow: Pentagon 1">
                  <a:extLst>
                    <a:ext uri="{FF2B5EF4-FFF2-40B4-BE49-F238E27FC236}">
                      <a16:creationId xmlns:a16="http://schemas.microsoft.com/office/drawing/2014/main" xmlns="" id="{C29E1434-F6EF-43BF-9643-AF2C82ED203D}"/>
                    </a:ext>
                  </a:extLst>
                </p:cNvPr>
                <p:cNvSpPr/>
                <p:nvPr/>
              </p:nvSpPr>
              <p:spPr>
                <a:xfrm rot="5400000">
                  <a:off x="7745973" y="3661287"/>
                  <a:ext cx="1107715" cy="187422"/>
                </a:xfrm>
                <a:custGeom>
                  <a:avLst/>
                  <a:gdLst>
                    <a:gd name="connsiteX0" fmla="*/ 0 w 1219377"/>
                    <a:gd name="connsiteY0" fmla="*/ 0 h 264957"/>
                    <a:gd name="connsiteX1" fmla="*/ 1086899 w 1219377"/>
                    <a:gd name="connsiteY1" fmla="*/ 0 h 264957"/>
                    <a:gd name="connsiteX2" fmla="*/ 1219377 w 1219377"/>
                    <a:gd name="connsiteY2" fmla="*/ 132479 h 264957"/>
                    <a:gd name="connsiteX3" fmla="*/ 1086899 w 1219377"/>
                    <a:gd name="connsiteY3" fmla="*/ 264957 h 264957"/>
                    <a:gd name="connsiteX4" fmla="*/ 0 w 1219377"/>
                    <a:gd name="connsiteY4" fmla="*/ 264957 h 264957"/>
                    <a:gd name="connsiteX5" fmla="*/ 0 w 1219377"/>
                    <a:gd name="connsiteY5" fmla="*/ 0 h 264957"/>
                    <a:gd name="connsiteX0" fmla="*/ 0 w 1384269"/>
                    <a:gd name="connsiteY0" fmla="*/ 0 h 264957"/>
                    <a:gd name="connsiteX1" fmla="*/ 1086899 w 1384269"/>
                    <a:gd name="connsiteY1" fmla="*/ 0 h 264957"/>
                    <a:gd name="connsiteX2" fmla="*/ 1384269 w 1384269"/>
                    <a:gd name="connsiteY2" fmla="*/ 132479 h 264957"/>
                    <a:gd name="connsiteX3" fmla="*/ 1086899 w 1384269"/>
                    <a:gd name="connsiteY3" fmla="*/ 264957 h 264957"/>
                    <a:gd name="connsiteX4" fmla="*/ 0 w 1384269"/>
                    <a:gd name="connsiteY4" fmla="*/ 264957 h 264957"/>
                    <a:gd name="connsiteX5" fmla="*/ 0 w 1384269"/>
                    <a:gd name="connsiteY5" fmla="*/ 0 h 2649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84269" h="264957">
                      <a:moveTo>
                        <a:pt x="0" y="0"/>
                      </a:moveTo>
                      <a:lnTo>
                        <a:pt x="1086899" y="0"/>
                      </a:lnTo>
                      <a:lnTo>
                        <a:pt x="1384269" y="132479"/>
                      </a:lnTo>
                      <a:lnTo>
                        <a:pt x="1086899" y="264957"/>
                      </a:lnTo>
                      <a:lnTo>
                        <a:pt x="0" y="26495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8" name="Arrow: Pentagon 3">
                <a:extLst>
                  <a:ext uri="{FF2B5EF4-FFF2-40B4-BE49-F238E27FC236}">
                    <a16:creationId xmlns:a16="http://schemas.microsoft.com/office/drawing/2014/main" xmlns="" id="{28823C3B-F8BF-4028-ABA9-5212EF929F82}"/>
                  </a:ext>
                </a:extLst>
              </p:cNvPr>
              <p:cNvSpPr/>
              <p:nvPr/>
            </p:nvSpPr>
            <p:spPr>
              <a:xfrm rot="4357843">
                <a:off x="8043487" y="3388654"/>
                <a:ext cx="2069481" cy="221964"/>
              </a:xfrm>
              <a:custGeom>
                <a:avLst/>
                <a:gdLst>
                  <a:gd name="connsiteX0" fmla="*/ 0 w 1570873"/>
                  <a:gd name="connsiteY0" fmla="*/ 0 h 264955"/>
                  <a:gd name="connsiteX1" fmla="*/ 1438396 w 1570873"/>
                  <a:gd name="connsiteY1" fmla="*/ 0 h 264955"/>
                  <a:gd name="connsiteX2" fmla="*/ 1570873 w 1570873"/>
                  <a:gd name="connsiteY2" fmla="*/ 132478 h 264955"/>
                  <a:gd name="connsiteX3" fmla="*/ 1438396 w 1570873"/>
                  <a:gd name="connsiteY3" fmla="*/ 264955 h 264955"/>
                  <a:gd name="connsiteX4" fmla="*/ 0 w 1570873"/>
                  <a:gd name="connsiteY4" fmla="*/ 264955 h 264955"/>
                  <a:gd name="connsiteX5" fmla="*/ 0 w 1570873"/>
                  <a:gd name="connsiteY5" fmla="*/ 0 h 264955"/>
                  <a:gd name="connsiteX0" fmla="*/ 0 w 1870676"/>
                  <a:gd name="connsiteY0" fmla="*/ 0 h 264955"/>
                  <a:gd name="connsiteX1" fmla="*/ 1438396 w 1870676"/>
                  <a:gd name="connsiteY1" fmla="*/ 0 h 264955"/>
                  <a:gd name="connsiteX2" fmla="*/ 1870676 w 1870676"/>
                  <a:gd name="connsiteY2" fmla="*/ 87508 h 264955"/>
                  <a:gd name="connsiteX3" fmla="*/ 1438396 w 1870676"/>
                  <a:gd name="connsiteY3" fmla="*/ 264955 h 264955"/>
                  <a:gd name="connsiteX4" fmla="*/ 0 w 1870676"/>
                  <a:gd name="connsiteY4" fmla="*/ 264955 h 264955"/>
                  <a:gd name="connsiteX5" fmla="*/ 0 w 1870676"/>
                  <a:gd name="connsiteY5" fmla="*/ 0 h 264955"/>
                  <a:gd name="connsiteX0" fmla="*/ 0 w 1870679"/>
                  <a:gd name="connsiteY0" fmla="*/ 0 h 264955"/>
                  <a:gd name="connsiteX1" fmla="*/ 1438396 w 1870679"/>
                  <a:gd name="connsiteY1" fmla="*/ 0 h 264955"/>
                  <a:gd name="connsiteX2" fmla="*/ 1870679 w 1870679"/>
                  <a:gd name="connsiteY2" fmla="*/ 102498 h 264955"/>
                  <a:gd name="connsiteX3" fmla="*/ 1438396 w 1870679"/>
                  <a:gd name="connsiteY3" fmla="*/ 264955 h 264955"/>
                  <a:gd name="connsiteX4" fmla="*/ 0 w 1870679"/>
                  <a:gd name="connsiteY4" fmla="*/ 264955 h 264955"/>
                  <a:gd name="connsiteX5" fmla="*/ 0 w 1870679"/>
                  <a:gd name="connsiteY5" fmla="*/ 0 h 264955"/>
                  <a:gd name="connsiteX0" fmla="*/ 0 w 1870679"/>
                  <a:gd name="connsiteY0" fmla="*/ 0 h 264955"/>
                  <a:gd name="connsiteX1" fmla="*/ 1438396 w 1870679"/>
                  <a:gd name="connsiteY1" fmla="*/ 0 h 264955"/>
                  <a:gd name="connsiteX2" fmla="*/ 1870679 w 1870679"/>
                  <a:gd name="connsiteY2" fmla="*/ 102498 h 264955"/>
                  <a:gd name="connsiteX3" fmla="*/ 1438396 w 1870679"/>
                  <a:gd name="connsiteY3" fmla="*/ 264955 h 264955"/>
                  <a:gd name="connsiteX4" fmla="*/ 74052 w 1870679"/>
                  <a:gd name="connsiteY4" fmla="*/ 223041 h 264955"/>
                  <a:gd name="connsiteX5" fmla="*/ 0 w 1870679"/>
                  <a:gd name="connsiteY5" fmla="*/ 0 h 264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70679" h="264955">
                    <a:moveTo>
                      <a:pt x="0" y="0"/>
                    </a:moveTo>
                    <a:lnTo>
                      <a:pt x="1438396" y="0"/>
                    </a:lnTo>
                    <a:lnTo>
                      <a:pt x="1870679" y="102498"/>
                    </a:lnTo>
                    <a:lnTo>
                      <a:pt x="1438396" y="264955"/>
                    </a:lnTo>
                    <a:lnTo>
                      <a:pt x="74052" y="2230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xmlns="" id="{FA0EE5ED-BB4C-4A12-8286-599AF3F93337}"/>
                  </a:ext>
                </a:extLst>
              </p:cNvPr>
              <p:cNvGrpSpPr/>
              <p:nvPr/>
            </p:nvGrpSpPr>
            <p:grpSpPr>
              <a:xfrm>
                <a:off x="8245921" y="1131932"/>
                <a:ext cx="712228" cy="1558343"/>
                <a:chOff x="8400689" y="587436"/>
                <a:chExt cx="712228" cy="1558343"/>
              </a:xfrm>
            </p:grpSpPr>
            <p:grpSp>
              <p:nvGrpSpPr>
                <p:cNvPr id="30" name="Group 29">
                  <a:extLst>
                    <a:ext uri="{FF2B5EF4-FFF2-40B4-BE49-F238E27FC236}">
                      <a16:creationId xmlns:a16="http://schemas.microsoft.com/office/drawing/2014/main" xmlns="" id="{F2228AAA-32A2-45FA-A8E5-B04976A47F62}"/>
                    </a:ext>
                  </a:extLst>
                </p:cNvPr>
                <p:cNvGrpSpPr/>
                <p:nvPr/>
              </p:nvGrpSpPr>
              <p:grpSpPr>
                <a:xfrm>
                  <a:off x="8400689" y="1433551"/>
                  <a:ext cx="712228" cy="712228"/>
                  <a:chOff x="8400689" y="1435917"/>
                  <a:chExt cx="712228" cy="712228"/>
                </a:xfrm>
              </p:grpSpPr>
              <p:sp>
                <p:nvSpPr>
                  <p:cNvPr id="32" name="Oval 31">
                    <a:extLst>
                      <a:ext uri="{FF2B5EF4-FFF2-40B4-BE49-F238E27FC236}">
                        <a16:creationId xmlns:a16="http://schemas.microsoft.com/office/drawing/2014/main" xmlns="" id="{76EC8041-2679-4F7B-AA31-E5C450B1822E}"/>
                      </a:ext>
                    </a:extLst>
                  </p:cNvPr>
                  <p:cNvSpPr/>
                  <p:nvPr/>
                </p:nvSpPr>
                <p:spPr>
                  <a:xfrm>
                    <a:off x="8400689" y="1435917"/>
                    <a:ext cx="712228" cy="712228"/>
                  </a:xfrm>
                  <a:prstGeom prst="ellipse">
                    <a:avLst/>
                  </a:prstGeom>
                  <a:noFill/>
                  <a:ln w="7620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" name="Oval 32">
                    <a:extLst>
                      <a:ext uri="{FF2B5EF4-FFF2-40B4-BE49-F238E27FC236}">
                        <a16:creationId xmlns:a16="http://schemas.microsoft.com/office/drawing/2014/main" xmlns="" id="{2FECD069-FC32-4E80-8DCB-34E83E07FBA0}"/>
                      </a:ext>
                    </a:extLst>
                  </p:cNvPr>
                  <p:cNvSpPr/>
                  <p:nvPr/>
                </p:nvSpPr>
                <p:spPr>
                  <a:xfrm>
                    <a:off x="8594498" y="1624915"/>
                    <a:ext cx="402694" cy="402694"/>
                  </a:xfrm>
                  <a:prstGeom prst="ellipse">
                    <a:avLst/>
                  </a:prstGeom>
                  <a:solidFill>
                    <a:schemeClr val="accent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xmlns="" id="{B7304ADD-6467-485E-A8F2-7AB51C1726B0}"/>
                    </a:ext>
                  </a:extLst>
                </p:cNvPr>
                <p:cNvSpPr/>
                <p:nvPr/>
              </p:nvSpPr>
              <p:spPr>
                <a:xfrm>
                  <a:off x="8560046" y="587436"/>
                  <a:ext cx="437145" cy="848649"/>
                </a:xfrm>
                <a:prstGeom prst="rect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6" name="Oval 25">
              <a:extLst>
                <a:ext uri="{FF2B5EF4-FFF2-40B4-BE49-F238E27FC236}">
                  <a16:creationId xmlns:a16="http://schemas.microsoft.com/office/drawing/2014/main" xmlns="" id="{7D79D15B-CF76-46FB-996C-64FF0D9FA697}"/>
                </a:ext>
              </a:extLst>
            </p:cNvPr>
            <p:cNvSpPr/>
            <p:nvPr/>
          </p:nvSpPr>
          <p:spPr>
            <a:xfrm>
              <a:off x="3672559" y="935323"/>
              <a:ext cx="4987353" cy="4987353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E5E10A9E-09EB-46F6-BE22-9ACBBE68D035}"/>
              </a:ext>
            </a:extLst>
          </p:cNvPr>
          <p:cNvSpPr txBox="1"/>
          <p:nvPr/>
        </p:nvSpPr>
        <p:spPr>
          <a:xfrm>
            <a:off x="7318267" y="2834689"/>
            <a:ext cx="652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43737C6D-CBFA-46C7-AA8A-A685E2CF0C9C}"/>
              </a:ext>
            </a:extLst>
          </p:cNvPr>
          <p:cNvSpPr/>
          <p:nvPr/>
        </p:nvSpPr>
        <p:spPr>
          <a:xfrm>
            <a:off x="1699649" y="5121368"/>
            <a:ext cx="73239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P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কে কেন্দ্র করে সুবিধা মত ব্যাসার্ধ নিয়ে একটি বৃত্তচাপ আঁকি যা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AB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কে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বিন্দুতে ছেদ করে।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468838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9000000">
                                      <p:cBhvr>
                                        <p:cTn id="18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23" grpId="0"/>
      <p:bldP spid="37" grpId="0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rc 1">
            <a:extLst>
              <a:ext uri="{FF2B5EF4-FFF2-40B4-BE49-F238E27FC236}">
                <a16:creationId xmlns:a16="http://schemas.microsoft.com/office/drawing/2014/main" xmlns="" id="{43EB1679-719E-451A-864F-59CA2FA1D822}"/>
              </a:ext>
            </a:extLst>
          </p:cNvPr>
          <p:cNvSpPr/>
          <p:nvPr/>
        </p:nvSpPr>
        <p:spPr>
          <a:xfrm>
            <a:off x="5117525" y="3191790"/>
            <a:ext cx="2342595" cy="1146676"/>
          </a:xfrm>
          <a:custGeom>
            <a:avLst/>
            <a:gdLst>
              <a:gd name="connsiteX0" fmla="*/ 1404924 w 2809848"/>
              <a:gd name="connsiteY0" fmla="*/ 0 h 2488503"/>
              <a:gd name="connsiteX1" fmla="*/ 2809848 w 2809848"/>
              <a:gd name="connsiteY1" fmla="*/ 1244252 h 2488503"/>
              <a:gd name="connsiteX2" fmla="*/ 1404924 w 2809848"/>
              <a:gd name="connsiteY2" fmla="*/ 1244252 h 2488503"/>
              <a:gd name="connsiteX3" fmla="*/ 1404924 w 2809848"/>
              <a:gd name="connsiteY3" fmla="*/ 0 h 2488503"/>
              <a:gd name="connsiteX0" fmla="*/ 1404924 w 2809848"/>
              <a:gd name="connsiteY0" fmla="*/ 0 h 2488503"/>
              <a:gd name="connsiteX1" fmla="*/ 2809848 w 2809848"/>
              <a:gd name="connsiteY1" fmla="*/ 1244252 h 2488503"/>
              <a:gd name="connsiteX0" fmla="*/ 0 w 1404924"/>
              <a:gd name="connsiteY0" fmla="*/ 0 h 1328658"/>
              <a:gd name="connsiteX1" fmla="*/ 1404924 w 1404924"/>
              <a:gd name="connsiteY1" fmla="*/ 1244252 h 1328658"/>
              <a:gd name="connsiteX2" fmla="*/ 0 w 1404924"/>
              <a:gd name="connsiteY2" fmla="*/ 1244252 h 1328658"/>
              <a:gd name="connsiteX3" fmla="*/ 0 w 1404924"/>
              <a:gd name="connsiteY3" fmla="*/ 0 h 1328658"/>
              <a:gd name="connsiteX0" fmla="*/ 0 w 1404924"/>
              <a:gd name="connsiteY0" fmla="*/ 0 h 1328658"/>
              <a:gd name="connsiteX1" fmla="*/ 1236112 w 1404924"/>
              <a:gd name="connsiteY1" fmla="*/ 1328658 h 1328658"/>
              <a:gd name="connsiteX0" fmla="*/ 0 w 1404926"/>
              <a:gd name="connsiteY0" fmla="*/ 0 h 1328658"/>
              <a:gd name="connsiteX1" fmla="*/ 1404925 w 1404926"/>
              <a:gd name="connsiteY1" fmla="*/ 1244254 h 1328658"/>
              <a:gd name="connsiteX2" fmla="*/ 0 w 1404926"/>
              <a:gd name="connsiteY2" fmla="*/ 1244252 h 1328658"/>
              <a:gd name="connsiteX3" fmla="*/ 0 w 1404926"/>
              <a:gd name="connsiteY3" fmla="*/ 0 h 1328658"/>
              <a:gd name="connsiteX0" fmla="*/ 0 w 1404926"/>
              <a:gd name="connsiteY0" fmla="*/ 0 h 1328658"/>
              <a:gd name="connsiteX1" fmla="*/ 1236112 w 1404926"/>
              <a:gd name="connsiteY1" fmla="*/ 1328658 h 1328658"/>
              <a:gd name="connsiteX0" fmla="*/ 0 w 1404924"/>
              <a:gd name="connsiteY0" fmla="*/ 0 h 1328658"/>
              <a:gd name="connsiteX1" fmla="*/ 1404925 w 1404924"/>
              <a:gd name="connsiteY1" fmla="*/ 1244254 h 1328658"/>
              <a:gd name="connsiteX2" fmla="*/ 0 w 1404924"/>
              <a:gd name="connsiteY2" fmla="*/ 1244252 h 1328658"/>
              <a:gd name="connsiteX3" fmla="*/ 0 w 1404924"/>
              <a:gd name="connsiteY3" fmla="*/ 0 h 1328658"/>
              <a:gd name="connsiteX0" fmla="*/ 0 w 1404924"/>
              <a:gd name="connsiteY0" fmla="*/ 0 h 1328658"/>
              <a:gd name="connsiteX1" fmla="*/ 1236112 w 1404924"/>
              <a:gd name="connsiteY1" fmla="*/ 1328658 h 1328658"/>
              <a:gd name="connsiteX0" fmla="*/ 0 w 1404926"/>
              <a:gd name="connsiteY0" fmla="*/ 2 h 1328660"/>
              <a:gd name="connsiteX1" fmla="*/ 1404925 w 1404926"/>
              <a:gd name="connsiteY1" fmla="*/ 1244256 h 1328660"/>
              <a:gd name="connsiteX2" fmla="*/ 0 w 1404926"/>
              <a:gd name="connsiteY2" fmla="*/ 1244254 h 1328660"/>
              <a:gd name="connsiteX3" fmla="*/ 0 w 1404926"/>
              <a:gd name="connsiteY3" fmla="*/ 2 h 1328660"/>
              <a:gd name="connsiteX0" fmla="*/ 1 w 1404926"/>
              <a:gd name="connsiteY0" fmla="*/ 1 h 1328660"/>
              <a:gd name="connsiteX1" fmla="*/ 1236112 w 1404926"/>
              <a:gd name="connsiteY1" fmla="*/ 1328660 h 1328660"/>
              <a:gd name="connsiteX0" fmla="*/ 0 w 1404924"/>
              <a:gd name="connsiteY0" fmla="*/ 344 h 1329002"/>
              <a:gd name="connsiteX1" fmla="*/ 1404925 w 1404924"/>
              <a:gd name="connsiteY1" fmla="*/ 1244598 h 1329002"/>
              <a:gd name="connsiteX2" fmla="*/ 0 w 1404924"/>
              <a:gd name="connsiteY2" fmla="*/ 1244596 h 1329002"/>
              <a:gd name="connsiteX3" fmla="*/ 0 w 1404924"/>
              <a:gd name="connsiteY3" fmla="*/ 344 h 1329002"/>
              <a:gd name="connsiteX0" fmla="*/ 1 w 1404924"/>
              <a:gd name="connsiteY0" fmla="*/ 343 h 1329002"/>
              <a:gd name="connsiteX1" fmla="*/ 1236112 w 1404924"/>
              <a:gd name="connsiteY1" fmla="*/ 1329002 h 1329002"/>
              <a:gd name="connsiteX0" fmla="*/ 0 w 1404926"/>
              <a:gd name="connsiteY0" fmla="*/ 342 h 1329000"/>
              <a:gd name="connsiteX1" fmla="*/ 1404925 w 1404926"/>
              <a:gd name="connsiteY1" fmla="*/ 1244596 h 1329000"/>
              <a:gd name="connsiteX2" fmla="*/ 0 w 1404926"/>
              <a:gd name="connsiteY2" fmla="*/ 1244594 h 1329000"/>
              <a:gd name="connsiteX3" fmla="*/ 0 w 1404926"/>
              <a:gd name="connsiteY3" fmla="*/ 342 h 1329000"/>
              <a:gd name="connsiteX0" fmla="*/ 1 w 1404926"/>
              <a:gd name="connsiteY0" fmla="*/ 342 h 1329000"/>
              <a:gd name="connsiteX1" fmla="*/ 1236112 w 1404926"/>
              <a:gd name="connsiteY1" fmla="*/ 1329000 h 1329000"/>
              <a:gd name="connsiteX0" fmla="*/ 0 w 1404924"/>
              <a:gd name="connsiteY0" fmla="*/ 342 h 1329000"/>
              <a:gd name="connsiteX1" fmla="*/ 1404925 w 1404924"/>
              <a:gd name="connsiteY1" fmla="*/ 1244596 h 1329000"/>
              <a:gd name="connsiteX2" fmla="*/ 0 w 1404924"/>
              <a:gd name="connsiteY2" fmla="*/ 1244594 h 1329000"/>
              <a:gd name="connsiteX3" fmla="*/ 0 w 1404924"/>
              <a:gd name="connsiteY3" fmla="*/ 342 h 1329000"/>
              <a:gd name="connsiteX0" fmla="*/ 1 w 1404924"/>
              <a:gd name="connsiteY0" fmla="*/ 342 h 1329000"/>
              <a:gd name="connsiteX1" fmla="*/ 1236112 w 1404924"/>
              <a:gd name="connsiteY1" fmla="*/ 1329000 h 1329000"/>
              <a:gd name="connsiteX0" fmla="*/ 0 w 1404926"/>
              <a:gd name="connsiteY0" fmla="*/ 342 h 1329000"/>
              <a:gd name="connsiteX1" fmla="*/ 1404925 w 1404926"/>
              <a:gd name="connsiteY1" fmla="*/ 1244596 h 1329000"/>
              <a:gd name="connsiteX2" fmla="*/ 0 w 1404926"/>
              <a:gd name="connsiteY2" fmla="*/ 1244594 h 1329000"/>
              <a:gd name="connsiteX3" fmla="*/ 0 w 1404926"/>
              <a:gd name="connsiteY3" fmla="*/ 342 h 1329000"/>
              <a:gd name="connsiteX0" fmla="*/ 1 w 1404926"/>
              <a:gd name="connsiteY0" fmla="*/ 342 h 1329000"/>
              <a:gd name="connsiteX1" fmla="*/ 1236113 w 1404926"/>
              <a:gd name="connsiteY1" fmla="*/ 1329000 h 1329000"/>
              <a:gd name="connsiteX0" fmla="*/ 0 w 1311894"/>
              <a:gd name="connsiteY0" fmla="*/ 342 h 1329000"/>
              <a:gd name="connsiteX1" fmla="*/ 1311894 w 1311894"/>
              <a:gd name="connsiteY1" fmla="*/ 1212952 h 1329000"/>
              <a:gd name="connsiteX2" fmla="*/ 0 w 1311894"/>
              <a:gd name="connsiteY2" fmla="*/ 1244594 h 1329000"/>
              <a:gd name="connsiteX3" fmla="*/ 0 w 1311894"/>
              <a:gd name="connsiteY3" fmla="*/ 342 h 1329000"/>
              <a:gd name="connsiteX0" fmla="*/ 1 w 1311894"/>
              <a:gd name="connsiteY0" fmla="*/ 342 h 1329000"/>
              <a:gd name="connsiteX1" fmla="*/ 1236113 w 1311894"/>
              <a:gd name="connsiteY1" fmla="*/ 1329000 h 1329000"/>
              <a:gd name="connsiteX0" fmla="*/ 0 w 1311894"/>
              <a:gd name="connsiteY0" fmla="*/ 344 h 1329002"/>
              <a:gd name="connsiteX1" fmla="*/ 1311894 w 1311894"/>
              <a:gd name="connsiteY1" fmla="*/ 1212954 h 1329002"/>
              <a:gd name="connsiteX2" fmla="*/ 0 w 1311894"/>
              <a:gd name="connsiteY2" fmla="*/ 1244596 h 1329002"/>
              <a:gd name="connsiteX3" fmla="*/ 0 w 1311894"/>
              <a:gd name="connsiteY3" fmla="*/ 344 h 1329002"/>
              <a:gd name="connsiteX0" fmla="*/ 2 w 1311894"/>
              <a:gd name="connsiteY0" fmla="*/ 343 h 1329002"/>
              <a:gd name="connsiteX1" fmla="*/ 1236113 w 1311894"/>
              <a:gd name="connsiteY1" fmla="*/ 1329002 h 1329002"/>
              <a:gd name="connsiteX0" fmla="*/ 49710 w 1361604"/>
              <a:gd name="connsiteY0" fmla="*/ 0 h 1328658"/>
              <a:gd name="connsiteX1" fmla="*/ 1361604 w 1361604"/>
              <a:gd name="connsiteY1" fmla="*/ 1212610 h 1328658"/>
              <a:gd name="connsiteX2" fmla="*/ 49710 w 1361604"/>
              <a:gd name="connsiteY2" fmla="*/ 1244252 h 1328658"/>
              <a:gd name="connsiteX3" fmla="*/ 49710 w 1361604"/>
              <a:gd name="connsiteY3" fmla="*/ 0 h 1328658"/>
              <a:gd name="connsiteX0" fmla="*/ 0 w 1361604"/>
              <a:gd name="connsiteY0" fmla="*/ 49190 h 1328658"/>
              <a:gd name="connsiteX1" fmla="*/ 1285823 w 1361604"/>
              <a:gd name="connsiteY1" fmla="*/ 1328658 h 1328658"/>
              <a:gd name="connsiteX0" fmla="*/ 49710 w 1361604"/>
              <a:gd name="connsiteY0" fmla="*/ 0 h 1328658"/>
              <a:gd name="connsiteX1" fmla="*/ 1361604 w 1361604"/>
              <a:gd name="connsiteY1" fmla="*/ 1212610 h 1328658"/>
              <a:gd name="connsiteX2" fmla="*/ 49710 w 1361604"/>
              <a:gd name="connsiteY2" fmla="*/ 1244252 h 1328658"/>
              <a:gd name="connsiteX3" fmla="*/ 49710 w 1361604"/>
              <a:gd name="connsiteY3" fmla="*/ 0 h 1328658"/>
              <a:gd name="connsiteX0" fmla="*/ 0 w 1361604"/>
              <a:gd name="connsiteY0" fmla="*/ 49190 h 1328658"/>
              <a:gd name="connsiteX1" fmla="*/ 1285823 w 1361604"/>
              <a:gd name="connsiteY1" fmla="*/ 1328658 h 1328658"/>
              <a:gd name="connsiteX0" fmla="*/ 49710 w 1361604"/>
              <a:gd name="connsiteY0" fmla="*/ 0 h 1328658"/>
              <a:gd name="connsiteX1" fmla="*/ 1361604 w 1361604"/>
              <a:gd name="connsiteY1" fmla="*/ 1212610 h 1328658"/>
              <a:gd name="connsiteX2" fmla="*/ 49710 w 1361604"/>
              <a:gd name="connsiteY2" fmla="*/ 1244252 h 1328658"/>
              <a:gd name="connsiteX3" fmla="*/ 49710 w 1361604"/>
              <a:gd name="connsiteY3" fmla="*/ 0 h 1328658"/>
              <a:gd name="connsiteX0" fmla="*/ 0 w 1361604"/>
              <a:gd name="connsiteY0" fmla="*/ 49190 h 1328658"/>
              <a:gd name="connsiteX1" fmla="*/ 1285823 w 1361604"/>
              <a:gd name="connsiteY1" fmla="*/ 1328658 h 1328658"/>
              <a:gd name="connsiteX0" fmla="*/ 49710 w 1361604"/>
              <a:gd name="connsiteY0" fmla="*/ 0 h 1328658"/>
              <a:gd name="connsiteX1" fmla="*/ 1361604 w 1361604"/>
              <a:gd name="connsiteY1" fmla="*/ 1212610 h 1328658"/>
              <a:gd name="connsiteX2" fmla="*/ 49710 w 1361604"/>
              <a:gd name="connsiteY2" fmla="*/ 1244252 h 1328658"/>
              <a:gd name="connsiteX3" fmla="*/ 49710 w 1361604"/>
              <a:gd name="connsiteY3" fmla="*/ 0 h 1328658"/>
              <a:gd name="connsiteX0" fmla="*/ 0 w 1361604"/>
              <a:gd name="connsiteY0" fmla="*/ 49191 h 1328658"/>
              <a:gd name="connsiteX1" fmla="*/ 1285823 w 1361604"/>
              <a:gd name="connsiteY1" fmla="*/ 1328658 h 1328658"/>
              <a:gd name="connsiteX0" fmla="*/ 49710 w 1361604"/>
              <a:gd name="connsiteY0" fmla="*/ 0 h 1328658"/>
              <a:gd name="connsiteX1" fmla="*/ 1361604 w 1361604"/>
              <a:gd name="connsiteY1" fmla="*/ 1212610 h 1328658"/>
              <a:gd name="connsiteX2" fmla="*/ 49710 w 1361604"/>
              <a:gd name="connsiteY2" fmla="*/ 1244252 h 1328658"/>
              <a:gd name="connsiteX3" fmla="*/ 49710 w 1361604"/>
              <a:gd name="connsiteY3" fmla="*/ 0 h 1328658"/>
              <a:gd name="connsiteX0" fmla="*/ 0 w 1361604"/>
              <a:gd name="connsiteY0" fmla="*/ 49191 h 1328658"/>
              <a:gd name="connsiteX1" fmla="*/ 1285823 w 1361604"/>
              <a:gd name="connsiteY1" fmla="*/ 1328658 h 1328658"/>
              <a:gd name="connsiteX0" fmla="*/ 49710 w 1361604"/>
              <a:gd name="connsiteY0" fmla="*/ 160556 h 1489214"/>
              <a:gd name="connsiteX1" fmla="*/ 1361604 w 1361604"/>
              <a:gd name="connsiteY1" fmla="*/ 1373166 h 1489214"/>
              <a:gd name="connsiteX2" fmla="*/ 49710 w 1361604"/>
              <a:gd name="connsiteY2" fmla="*/ 1404808 h 1489214"/>
              <a:gd name="connsiteX3" fmla="*/ 49710 w 1361604"/>
              <a:gd name="connsiteY3" fmla="*/ 160556 h 1489214"/>
              <a:gd name="connsiteX0" fmla="*/ 0 w 1361604"/>
              <a:gd name="connsiteY0" fmla="*/ 209747 h 1489214"/>
              <a:gd name="connsiteX1" fmla="*/ 1285823 w 1361604"/>
              <a:gd name="connsiteY1" fmla="*/ 1489214 h 1489214"/>
              <a:gd name="connsiteX0" fmla="*/ 49710 w 1361604"/>
              <a:gd name="connsiteY0" fmla="*/ 371696 h 1700354"/>
              <a:gd name="connsiteX1" fmla="*/ 1361604 w 1361604"/>
              <a:gd name="connsiteY1" fmla="*/ 1584306 h 1700354"/>
              <a:gd name="connsiteX2" fmla="*/ 49710 w 1361604"/>
              <a:gd name="connsiteY2" fmla="*/ 1615948 h 1700354"/>
              <a:gd name="connsiteX3" fmla="*/ 49710 w 1361604"/>
              <a:gd name="connsiteY3" fmla="*/ 371696 h 1700354"/>
              <a:gd name="connsiteX0" fmla="*/ 0 w 1361604"/>
              <a:gd name="connsiteY0" fmla="*/ 420887 h 1700354"/>
              <a:gd name="connsiteX1" fmla="*/ 1285823 w 1361604"/>
              <a:gd name="connsiteY1" fmla="*/ 1700354 h 1700354"/>
              <a:gd name="connsiteX0" fmla="*/ 49710 w 1361604"/>
              <a:gd name="connsiteY0" fmla="*/ 371699 h 1700356"/>
              <a:gd name="connsiteX1" fmla="*/ 1361604 w 1361604"/>
              <a:gd name="connsiteY1" fmla="*/ 1584308 h 1700356"/>
              <a:gd name="connsiteX2" fmla="*/ 49710 w 1361604"/>
              <a:gd name="connsiteY2" fmla="*/ 1615950 h 1700356"/>
              <a:gd name="connsiteX3" fmla="*/ 49710 w 1361604"/>
              <a:gd name="connsiteY3" fmla="*/ 371699 h 1700356"/>
              <a:gd name="connsiteX0" fmla="*/ 0 w 1361604"/>
              <a:gd name="connsiteY0" fmla="*/ 420889 h 1700356"/>
              <a:gd name="connsiteX1" fmla="*/ 1285823 w 1361604"/>
              <a:gd name="connsiteY1" fmla="*/ 1700356 h 1700356"/>
              <a:gd name="connsiteX0" fmla="*/ 49710 w 1361604"/>
              <a:gd name="connsiteY0" fmla="*/ 600163 h 1928820"/>
              <a:gd name="connsiteX1" fmla="*/ 1361604 w 1361604"/>
              <a:gd name="connsiteY1" fmla="*/ 1812772 h 1928820"/>
              <a:gd name="connsiteX2" fmla="*/ 49710 w 1361604"/>
              <a:gd name="connsiteY2" fmla="*/ 1844414 h 1928820"/>
              <a:gd name="connsiteX3" fmla="*/ 49710 w 1361604"/>
              <a:gd name="connsiteY3" fmla="*/ 600163 h 1928820"/>
              <a:gd name="connsiteX0" fmla="*/ 0 w 1361604"/>
              <a:gd name="connsiteY0" fmla="*/ 649353 h 1928820"/>
              <a:gd name="connsiteX1" fmla="*/ 1285823 w 1361604"/>
              <a:gd name="connsiteY1" fmla="*/ 1928820 h 1928820"/>
              <a:gd name="connsiteX0" fmla="*/ 49710 w 1361604"/>
              <a:gd name="connsiteY0" fmla="*/ 600163 h 1928820"/>
              <a:gd name="connsiteX1" fmla="*/ 1361604 w 1361604"/>
              <a:gd name="connsiteY1" fmla="*/ 1812772 h 1928820"/>
              <a:gd name="connsiteX2" fmla="*/ 49710 w 1361604"/>
              <a:gd name="connsiteY2" fmla="*/ 1844414 h 1928820"/>
              <a:gd name="connsiteX3" fmla="*/ 49710 w 1361604"/>
              <a:gd name="connsiteY3" fmla="*/ 600163 h 1928820"/>
              <a:gd name="connsiteX0" fmla="*/ 0 w 1361604"/>
              <a:gd name="connsiteY0" fmla="*/ 649353 h 1928820"/>
              <a:gd name="connsiteX1" fmla="*/ 1324587 w 1361604"/>
              <a:gd name="connsiteY1" fmla="*/ 1928820 h 1928820"/>
              <a:gd name="connsiteX0" fmla="*/ 49710 w 1361604"/>
              <a:gd name="connsiteY0" fmla="*/ 600163 h 1928820"/>
              <a:gd name="connsiteX1" fmla="*/ 1361604 w 1361604"/>
              <a:gd name="connsiteY1" fmla="*/ 1812772 h 1928820"/>
              <a:gd name="connsiteX2" fmla="*/ 49710 w 1361604"/>
              <a:gd name="connsiteY2" fmla="*/ 1844414 h 1928820"/>
              <a:gd name="connsiteX3" fmla="*/ 49710 w 1361604"/>
              <a:gd name="connsiteY3" fmla="*/ 600163 h 1928820"/>
              <a:gd name="connsiteX0" fmla="*/ 0 w 1361604"/>
              <a:gd name="connsiteY0" fmla="*/ 649353 h 1928820"/>
              <a:gd name="connsiteX1" fmla="*/ 1324587 w 1361604"/>
              <a:gd name="connsiteY1" fmla="*/ 1928820 h 1928820"/>
              <a:gd name="connsiteX0" fmla="*/ 49710 w 1361604"/>
              <a:gd name="connsiteY0" fmla="*/ 600163 h 1928820"/>
              <a:gd name="connsiteX1" fmla="*/ 1361604 w 1361604"/>
              <a:gd name="connsiteY1" fmla="*/ 1812772 h 1928820"/>
              <a:gd name="connsiteX2" fmla="*/ 49710 w 1361604"/>
              <a:gd name="connsiteY2" fmla="*/ 1844414 h 1928820"/>
              <a:gd name="connsiteX3" fmla="*/ 49710 w 1361604"/>
              <a:gd name="connsiteY3" fmla="*/ 600163 h 1928820"/>
              <a:gd name="connsiteX0" fmla="*/ 0 w 1361604"/>
              <a:gd name="connsiteY0" fmla="*/ 649353 h 1928820"/>
              <a:gd name="connsiteX1" fmla="*/ 1324587 w 1361604"/>
              <a:gd name="connsiteY1" fmla="*/ 1928820 h 1928820"/>
              <a:gd name="connsiteX0" fmla="*/ 49710 w 1361604"/>
              <a:gd name="connsiteY0" fmla="*/ 600163 h 1928820"/>
              <a:gd name="connsiteX1" fmla="*/ 1361604 w 1361604"/>
              <a:gd name="connsiteY1" fmla="*/ 1812772 h 1928820"/>
              <a:gd name="connsiteX2" fmla="*/ 49710 w 1361604"/>
              <a:gd name="connsiteY2" fmla="*/ 1844414 h 1928820"/>
              <a:gd name="connsiteX3" fmla="*/ 49710 w 1361604"/>
              <a:gd name="connsiteY3" fmla="*/ 600163 h 1928820"/>
              <a:gd name="connsiteX0" fmla="*/ 0 w 1361604"/>
              <a:gd name="connsiteY0" fmla="*/ 649353 h 1928820"/>
              <a:gd name="connsiteX1" fmla="*/ 1324587 w 1361604"/>
              <a:gd name="connsiteY1" fmla="*/ 1928820 h 1928820"/>
              <a:gd name="connsiteX0" fmla="*/ 49710 w 1361604"/>
              <a:gd name="connsiteY0" fmla="*/ 600163 h 1928820"/>
              <a:gd name="connsiteX1" fmla="*/ 1361604 w 1361604"/>
              <a:gd name="connsiteY1" fmla="*/ 1812772 h 1928820"/>
              <a:gd name="connsiteX2" fmla="*/ 49710 w 1361604"/>
              <a:gd name="connsiteY2" fmla="*/ 1844414 h 1928820"/>
              <a:gd name="connsiteX3" fmla="*/ 49710 w 1361604"/>
              <a:gd name="connsiteY3" fmla="*/ 600163 h 1928820"/>
              <a:gd name="connsiteX0" fmla="*/ 0 w 1361604"/>
              <a:gd name="connsiteY0" fmla="*/ 649353 h 1928820"/>
              <a:gd name="connsiteX1" fmla="*/ 1324587 w 1361604"/>
              <a:gd name="connsiteY1" fmla="*/ 1928820 h 1928820"/>
              <a:gd name="connsiteX0" fmla="*/ 49710 w 1361604"/>
              <a:gd name="connsiteY0" fmla="*/ 600164 h 1928822"/>
              <a:gd name="connsiteX1" fmla="*/ 1361604 w 1361604"/>
              <a:gd name="connsiteY1" fmla="*/ 1812774 h 1928822"/>
              <a:gd name="connsiteX2" fmla="*/ 49710 w 1361604"/>
              <a:gd name="connsiteY2" fmla="*/ 1844416 h 1928822"/>
              <a:gd name="connsiteX3" fmla="*/ 49710 w 1361604"/>
              <a:gd name="connsiteY3" fmla="*/ 600164 h 1928822"/>
              <a:gd name="connsiteX0" fmla="*/ 0 w 1361604"/>
              <a:gd name="connsiteY0" fmla="*/ 649355 h 1928822"/>
              <a:gd name="connsiteX1" fmla="*/ 1324587 w 1361604"/>
              <a:gd name="connsiteY1" fmla="*/ 1928822 h 1928822"/>
              <a:gd name="connsiteX0" fmla="*/ 49710 w 1361604"/>
              <a:gd name="connsiteY0" fmla="*/ 668321 h 1996979"/>
              <a:gd name="connsiteX1" fmla="*/ 1361604 w 1361604"/>
              <a:gd name="connsiteY1" fmla="*/ 1880931 h 1996979"/>
              <a:gd name="connsiteX2" fmla="*/ 49710 w 1361604"/>
              <a:gd name="connsiteY2" fmla="*/ 1912573 h 1996979"/>
              <a:gd name="connsiteX3" fmla="*/ 49710 w 1361604"/>
              <a:gd name="connsiteY3" fmla="*/ 668321 h 1996979"/>
              <a:gd name="connsiteX0" fmla="*/ 0 w 1361604"/>
              <a:gd name="connsiteY0" fmla="*/ 717512 h 1996979"/>
              <a:gd name="connsiteX1" fmla="*/ 1324587 w 1361604"/>
              <a:gd name="connsiteY1" fmla="*/ 1996979 h 1996979"/>
              <a:gd name="connsiteX0" fmla="*/ 49710 w 1361604"/>
              <a:gd name="connsiteY0" fmla="*/ 668321 h 1996979"/>
              <a:gd name="connsiteX1" fmla="*/ 1361604 w 1361604"/>
              <a:gd name="connsiteY1" fmla="*/ 1880931 h 1996979"/>
              <a:gd name="connsiteX2" fmla="*/ 49710 w 1361604"/>
              <a:gd name="connsiteY2" fmla="*/ 1912573 h 1996979"/>
              <a:gd name="connsiteX3" fmla="*/ 49710 w 1361604"/>
              <a:gd name="connsiteY3" fmla="*/ 668321 h 1996979"/>
              <a:gd name="connsiteX0" fmla="*/ 0 w 1361604"/>
              <a:gd name="connsiteY0" fmla="*/ 717512 h 1996979"/>
              <a:gd name="connsiteX1" fmla="*/ 1324587 w 1361604"/>
              <a:gd name="connsiteY1" fmla="*/ 1996979 h 1996979"/>
              <a:gd name="connsiteX0" fmla="*/ 58576 w 1370470"/>
              <a:gd name="connsiteY0" fmla="*/ 668321 h 1996979"/>
              <a:gd name="connsiteX1" fmla="*/ 1370470 w 1370470"/>
              <a:gd name="connsiteY1" fmla="*/ 1880931 h 1996979"/>
              <a:gd name="connsiteX2" fmla="*/ 58576 w 1370470"/>
              <a:gd name="connsiteY2" fmla="*/ 1912573 h 1996979"/>
              <a:gd name="connsiteX3" fmla="*/ 58576 w 1370470"/>
              <a:gd name="connsiteY3" fmla="*/ 668321 h 1996979"/>
              <a:gd name="connsiteX0" fmla="*/ 8866 w 1370470"/>
              <a:gd name="connsiteY0" fmla="*/ 717512 h 1996979"/>
              <a:gd name="connsiteX1" fmla="*/ 1333453 w 1370470"/>
              <a:gd name="connsiteY1" fmla="*/ 1996979 h 1996979"/>
              <a:gd name="connsiteX0" fmla="*/ 58576 w 1370470"/>
              <a:gd name="connsiteY0" fmla="*/ 668321 h 1996979"/>
              <a:gd name="connsiteX1" fmla="*/ 1370470 w 1370470"/>
              <a:gd name="connsiteY1" fmla="*/ 1880931 h 1996979"/>
              <a:gd name="connsiteX2" fmla="*/ 58576 w 1370470"/>
              <a:gd name="connsiteY2" fmla="*/ 1912573 h 1996979"/>
              <a:gd name="connsiteX3" fmla="*/ 58576 w 1370470"/>
              <a:gd name="connsiteY3" fmla="*/ 668321 h 1996979"/>
              <a:gd name="connsiteX0" fmla="*/ 8866 w 1370470"/>
              <a:gd name="connsiteY0" fmla="*/ 717512 h 1996979"/>
              <a:gd name="connsiteX1" fmla="*/ 1333453 w 1370470"/>
              <a:gd name="connsiteY1" fmla="*/ 1996979 h 1996979"/>
              <a:gd name="connsiteX0" fmla="*/ 58576 w 1370470"/>
              <a:gd name="connsiteY0" fmla="*/ 744966 h 2073624"/>
              <a:gd name="connsiteX1" fmla="*/ 1370470 w 1370470"/>
              <a:gd name="connsiteY1" fmla="*/ 1957576 h 2073624"/>
              <a:gd name="connsiteX2" fmla="*/ 58576 w 1370470"/>
              <a:gd name="connsiteY2" fmla="*/ 1989218 h 2073624"/>
              <a:gd name="connsiteX3" fmla="*/ 58576 w 1370470"/>
              <a:gd name="connsiteY3" fmla="*/ 744966 h 2073624"/>
              <a:gd name="connsiteX0" fmla="*/ 8866 w 1370470"/>
              <a:gd name="connsiteY0" fmla="*/ 794157 h 2073624"/>
              <a:gd name="connsiteX1" fmla="*/ 1333453 w 1370470"/>
              <a:gd name="connsiteY1" fmla="*/ 2073624 h 2073624"/>
              <a:gd name="connsiteX0" fmla="*/ 58576 w 1370470"/>
              <a:gd name="connsiteY0" fmla="*/ 744966 h 2073624"/>
              <a:gd name="connsiteX1" fmla="*/ 1370470 w 1370470"/>
              <a:gd name="connsiteY1" fmla="*/ 1957576 h 2073624"/>
              <a:gd name="connsiteX2" fmla="*/ 58576 w 1370470"/>
              <a:gd name="connsiteY2" fmla="*/ 1989218 h 2073624"/>
              <a:gd name="connsiteX3" fmla="*/ 58576 w 1370470"/>
              <a:gd name="connsiteY3" fmla="*/ 744966 h 2073624"/>
              <a:gd name="connsiteX0" fmla="*/ 8866 w 1370470"/>
              <a:gd name="connsiteY0" fmla="*/ 794157 h 2073624"/>
              <a:gd name="connsiteX1" fmla="*/ 1333453 w 1370470"/>
              <a:gd name="connsiteY1" fmla="*/ 2073624 h 2073624"/>
              <a:gd name="connsiteX0" fmla="*/ 58576 w 1370470"/>
              <a:gd name="connsiteY0" fmla="*/ 958942 h 2287600"/>
              <a:gd name="connsiteX1" fmla="*/ 1370470 w 1370470"/>
              <a:gd name="connsiteY1" fmla="*/ 2171552 h 2287600"/>
              <a:gd name="connsiteX2" fmla="*/ 58576 w 1370470"/>
              <a:gd name="connsiteY2" fmla="*/ 2203194 h 2287600"/>
              <a:gd name="connsiteX3" fmla="*/ 58576 w 1370470"/>
              <a:gd name="connsiteY3" fmla="*/ 958942 h 2287600"/>
              <a:gd name="connsiteX0" fmla="*/ 8866 w 1370470"/>
              <a:gd name="connsiteY0" fmla="*/ 1008133 h 2287600"/>
              <a:gd name="connsiteX1" fmla="*/ 1333453 w 1370470"/>
              <a:gd name="connsiteY1" fmla="*/ 2287600 h 2287600"/>
              <a:gd name="connsiteX0" fmla="*/ 58576 w 1370470"/>
              <a:gd name="connsiteY0" fmla="*/ 924783 h 2253441"/>
              <a:gd name="connsiteX1" fmla="*/ 1370470 w 1370470"/>
              <a:gd name="connsiteY1" fmla="*/ 2137393 h 2253441"/>
              <a:gd name="connsiteX2" fmla="*/ 58576 w 1370470"/>
              <a:gd name="connsiteY2" fmla="*/ 2169035 h 2253441"/>
              <a:gd name="connsiteX3" fmla="*/ 58576 w 1370470"/>
              <a:gd name="connsiteY3" fmla="*/ 924783 h 2253441"/>
              <a:gd name="connsiteX0" fmla="*/ 163923 w 1370470"/>
              <a:gd name="connsiteY0" fmla="*/ 1026059 h 2253441"/>
              <a:gd name="connsiteX1" fmla="*/ 1333453 w 1370470"/>
              <a:gd name="connsiteY1" fmla="*/ 2253441 h 2253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70470" h="2253441" stroke="0" extrusionOk="0">
                <a:moveTo>
                  <a:pt x="58576" y="924783"/>
                </a:moveTo>
                <a:cubicBezTo>
                  <a:pt x="865505" y="-768017"/>
                  <a:pt x="1123900" y="1174652"/>
                  <a:pt x="1370470" y="2137393"/>
                </a:cubicBezTo>
                <a:lnTo>
                  <a:pt x="58576" y="2169035"/>
                </a:lnTo>
                <a:cubicBezTo>
                  <a:pt x="58576" y="1754284"/>
                  <a:pt x="-73222" y="1183275"/>
                  <a:pt x="58576" y="924783"/>
                </a:cubicBezTo>
                <a:close/>
              </a:path>
              <a:path w="1370470" h="2253441" fill="none">
                <a:moveTo>
                  <a:pt x="163923" y="1026059"/>
                </a:moveTo>
                <a:cubicBezTo>
                  <a:pt x="504029" y="-710326"/>
                  <a:pt x="1372217" y="-204671"/>
                  <a:pt x="1333453" y="2253441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78A09750-053C-479B-9E6B-26B6EA30CE4F}"/>
              </a:ext>
            </a:extLst>
          </p:cNvPr>
          <p:cNvCxnSpPr>
            <a:cxnSpLocks/>
          </p:cNvCxnSpPr>
          <p:nvPr/>
        </p:nvCxnSpPr>
        <p:spPr>
          <a:xfrm>
            <a:off x="4348408" y="4326466"/>
            <a:ext cx="3849974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A88F1343-5AF7-4C4F-8557-A9A0267B2110}"/>
              </a:ext>
            </a:extLst>
          </p:cNvPr>
          <p:cNvSpPr/>
          <p:nvPr/>
        </p:nvSpPr>
        <p:spPr>
          <a:xfrm>
            <a:off x="6273397" y="4267038"/>
            <a:ext cx="82434" cy="11885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9F9FF20-9341-4564-829D-BDA14752F936}"/>
              </a:ext>
            </a:extLst>
          </p:cNvPr>
          <p:cNvSpPr txBox="1"/>
          <p:nvPr/>
        </p:nvSpPr>
        <p:spPr>
          <a:xfrm>
            <a:off x="4267801" y="4356748"/>
            <a:ext cx="652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C3FBF67-0C2A-427B-A6CF-1C61B44C45DB}"/>
              </a:ext>
            </a:extLst>
          </p:cNvPr>
          <p:cNvSpPr txBox="1"/>
          <p:nvPr/>
        </p:nvSpPr>
        <p:spPr>
          <a:xfrm>
            <a:off x="7923585" y="4308427"/>
            <a:ext cx="652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B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6AE35FA8-900E-41A2-970F-8B07948700AC}"/>
              </a:ext>
            </a:extLst>
          </p:cNvPr>
          <p:cNvSpPr txBox="1"/>
          <p:nvPr/>
        </p:nvSpPr>
        <p:spPr>
          <a:xfrm>
            <a:off x="6182746" y="4342536"/>
            <a:ext cx="652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P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6B193111-1DFC-4EB4-98E5-5A73BAD567C6}"/>
              </a:ext>
            </a:extLst>
          </p:cNvPr>
          <p:cNvSpPr/>
          <p:nvPr/>
        </p:nvSpPr>
        <p:spPr>
          <a:xfrm>
            <a:off x="1541836" y="1739260"/>
            <a:ext cx="24835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লম্ব </a:t>
            </a:r>
            <a:r>
              <a:rPr lang="en-US" sz="4000" dirty="0" err="1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অংকন</a:t>
            </a:r>
            <a:r>
              <a:rPr lang="bn-BD" sz="4000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4000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00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A1F25CB1-0974-4DAE-9E9C-A5EBC28E13CA}"/>
              </a:ext>
            </a:extLst>
          </p:cNvPr>
          <p:cNvSpPr/>
          <p:nvPr/>
        </p:nvSpPr>
        <p:spPr>
          <a:xfrm>
            <a:off x="3896938" y="810959"/>
            <a:ext cx="13944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u="sng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ধাপ- </a:t>
            </a:r>
            <a:r>
              <a:rPr lang="en-US" sz="3200" u="sng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BD" sz="3200" u="sng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u="sng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E5E10A9E-09EB-46F6-BE22-9ACBBE68D035}"/>
              </a:ext>
            </a:extLst>
          </p:cNvPr>
          <p:cNvSpPr txBox="1"/>
          <p:nvPr/>
        </p:nvSpPr>
        <p:spPr>
          <a:xfrm>
            <a:off x="7349360" y="4291907"/>
            <a:ext cx="652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C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43737C6D-CBFA-46C7-AA8A-A685E2CF0C9C}"/>
              </a:ext>
            </a:extLst>
          </p:cNvPr>
          <p:cNvSpPr/>
          <p:nvPr/>
        </p:nvSpPr>
        <p:spPr>
          <a:xfrm>
            <a:off x="1541836" y="4901457"/>
            <a:ext cx="865736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কে কেন্দ্র করে একই ব্যাসার্ধ নিয়ে একটি বৃত্তচাপ আঁকি যা আগের বৃত্তচাপকে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D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বিন্দুতে ছেদ করে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আবার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D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কে কেন্দ্র করে ঐ একই ব্যাসার্ধ নিয়ে একটি বৃত্তচাপ আঁকি যা প্রথম বৃত্তচাপকে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E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বিন্দুতে ছেদ করে। </a:t>
            </a:r>
            <a:endParaRPr lang="en-US" sz="2800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5735D9E2-70E8-4D90-96AA-6420E5459F96}"/>
              </a:ext>
            </a:extLst>
          </p:cNvPr>
          <p:cNvGrpSpPr/>
          <p:nvPr/>
        </p:nvGrpSpPr>
        <p:grpSpPr>
          <a:xfrm rot="4687052">
            <a:off x="5290097" y="2296411"/>
            <a:ext cx="4228596" cy="4148278"/>
            <a:chOff x="3672559" y="935323"/>
            <a:chExt cx="4987353" cy="4987353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xmlns="" id="{B622C0DF-1E34-4B48-9803-E98F8A45DB18}"/>
                </a:ext>
              </a:extLst>
            </p:cNvPr>
            <p:cNvGrpSpPr/>
            <p:nvPr/>
          </p:nvGrpSpPr>
          <p:grpSpPr>
            <a:xfrm>
              <a:off x="4894643" y="1151081"/>
              <a:ext cx="1134978" cy="2277919"/>
              <a:chOff x="7954645" y="829357"/>
              <a:chExt cx="1048446" cy="2926403"/>
            </a:xfrm>
          </p:grpSpPr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xmlns="" id="{0F7D0526-BB05-40D3-BDA9-2C772D19606E}"/>
                  </a:ext>
                </a:extLst>
              </p:cNvPr>
              <p:cNvGrpSpPr/>
              <p:nvPr/>
            </p:nvGrpSpPr>
            <p:grpSpPr>
              <a:xfrm rot="645315">
                <a:off x="7954645" y="2022971"/>
                <a:ext cx="234418" cy="1732789"/>
                <a:chOff x="7929797" y="1877922"/>
                <a:chExt cx="234418" cy="1732789"/>
              </a:xfrm>
            </p:grpSpPr>
            <p:sp>
              <p:nvSpPr>
                <p:cNvPr id="49" name="Arrow: Pentagon 2">
                  <a:extLst>
                    <a:ext uri="{FF2B5EF4-FFF2-40B4-BE49-F238E27FC236}">
                      <a16:creationId xmlns:a16="http://schemas.microsoft.com/office/drawing/2014/main" xmlns="" id="{62D8A647-1B61-4E36-BB66-129CEEEDA60B}"/>
                    </a:ext>
                  </a:extLst>
                </p:cNvPr>
                <p:cNvSpPr/>
                <p:nvPr/>
              </p:nvSpPr>
              <p:spPr>
                <a:xfrm rot="5400000">
                  <a:off x="7463979" y="2423390"/>
                  <a:ext cx="1245704" cy="154768"/>
                </a:xfrm>
                <a:custGeom>
                  <a:avLst/>
                  <a:gdLst>
                    <a:gd name="connsiteX0" fmla="*/ 0 w 1185743"/>
                    <a:gd name="connsiteY0" fmla="*/ 0 h 264955"/>
                    <a:gd name="connsiteX1" fmla="*/ 1053266 w 1185743"/>
                    <a:gd name="connsiteY1" fmla="*/ 0 h 264955"/>
                    <a:gd name="connsiteX2" fmla="*/ 1185743 w 1185743"/>
                    <a:gd name="connsiteY2" fmla="*/ 132478 h 264955"/>
                    <a:gd name="connsiteX3" fmla="*/ 1053266 w 1185743"/>
                    <a:gd name="connsiteY3" fmla="*/ 264955 h 264955"/>
                    <a:gd name="connsiteX4" fmla="*/ 0 w 1185743"/>
                    <a:gd name="connsiteY4" fmla="*/ 264955 h 264955"/>
                    <a:gd name="connsiteX5" fmla="*/ 0 w 1185743"/>
                    <a:gd name="connsiteY5" fmla="*/ 0 h 264955"/>
                    <a:gd name="connsiteX0" fmla="*/ 0 w 1245704"/>
                    <a:gd name="connsiteY0" fmla="*/ 0 h 267389"/>
                    <a:gd name="connsiteX1" fmla="*/ 1053266 w 1245704"/>
                    <a:gd name="connsiteY1" fmla="*/ 0 h 267389"/>
                    <a:gd name="connsiteX2" fmla="*/ 1245704 w 1245704"/>
                    <a:gd name="connsiteY2" fmla="*/ 267389 h 267389"/>
                    <a:gd name="connsiteX3" fmla="*/ 1053266 w 1245704"/>
                    <a:gd name="connsiteY3" fmla="*/ 264955 h 267389"/>
                    <a:gd name="connsiteX4" fmla="*/ 0 w 1245704"/>
                    <a:gd name="connsiteY4" fmla="*/ 264955 h 267389"/>
                    <a:gd name="connsiteX5" fmla="*/ 0 w 1245704"/>
                    <a:gd name="connsiteY5" fmla="*/ 0 h 2673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45704" h="267389">
                      <a:moveTo>
                        <a:pt x="0" y="0"/>
                      </a:moveTo>
                      <a:lnTo>
                        <a:pt x="1053266" y="0"/>
                      </a:lnTo>
                      <a:lnTo>
                        <a:pt x="1245704" y="267389"/>
                      </a:lnTo>
                      <a:lnTo>
                        <a:pt x="1053266" y="264955"/>
                      </a:lnTo>
                      <a:lnTo>
                        <a:pt x="0" y="26495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Arrow: Pentagon 1">
                  <a:extLst>
                    <a:ext uri="{FF2B5EF4-FFF2-40B4-BE49-F238E27FC236}">
                      <a16:creationId xmlns:a16="http://schemas.microsoft.com/office/drawing/2014/main" xmlns="" id="{90341721-6B6C-4EA2-8EAB-17A19E40C044}"/>
                    </a:ext>
                  </a:extLst>
                </p:cNvPr>
                <p:cNvSpPr/>
                <p:nvPr/>
              </p:nvSpPr>
              <p:spPr>
                <a:xfrm rot="5400000">
                  <a:off x="7453503" y="2979652"/>
                  <a:ext cx="1107353" cy="154766"/>
                </a:xfrm>
                <a:custGeom>
                  <a:avLst/>
                  <a:gdLst>
                    <a:gd name="connsiteX0" fmla="*/ 0 w 1219377"/>
                    <a:gd name="connsiteY0" fmla="*/ 0 h 264957"/>
                    <a:gd name="connsiteX1" fmla="*/ 1086899 w 1219377"/>
                    <a:gd name="connsiteY1" fmla="*/ 0 h 264957"/>
                    <a:gd name="connsiteX2" fmla="*/ 1219377 w 1219377"/>
                    <a:gd name="connsiteY2" fmla="*/ 132479 h 264957"/>
                    <a:gd name="connsiteX3" fmla="*/ 1086899 w 1219377"/>
                    <a:gd name="connsiteY3" fmla="*/ 264957 h 264957"/>
                    <a:gd name="connsiteX4" fmla="*/ 0 w 1219377"/>
                    <a:gd name="connsiteY4" fmla="*/ 264957 h 264957"/>
                    <a:gd name="connsiteX5" fmla="*/ 0 w 1219377"/>
                    <a:gd name="connsiteY5" fmla="*/ 0 h 264957"/>
                    <a:gd name="connsiteX0" fmla="*/ 0 w 1384269"/>
                    <a:gd name="connsiteY0" fmla="*/ 0 h 264957"/>
                    <a:gd name="connsiteX1" fmla="*/ 1086899 w 1384269"/>
                    <a:gd name="connsiteY1" fmla="*/ 0 h 264957"/>
                    <a:gd name="connsiteX2" fmla="*/ 1384269 w 1384269"/>
                    <a:gd name="connsiteY2" fmla="*/ 132479 h 264957"/>
                    <a:gd name="connsiteX3" fmla="*/ 1086899 w 1384269"/>
                    <a:gd name="connsiteY3" fmla="*/ 264957 h 264957"/>
                    <a:gd name="connsiteX4" fmla="*/ 0 w 1384269"/>
                    <a:gd name="connsiteY4" fmla="*/ 264957 h 264957"/>
                    <a:gd name="connsiteX5" fmla="*/ 0 w 1384269"/>
                    <a:gd name="connsiteY5" fmla="*/ 0 h 2649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84269" h="264957">
                      <a:moveTo>
                        <a:pt x="0" y="0"/>
                      </a:moveTo>
                      <a:lnTo>
                        <a:pt x="1086899" y="0"/>
                      </a:lnTo>
                      <a:lnTo>
                        <a:pt x="1384269" y="132479"/>
                      </a:lnTo>
                      <a:lnTo>
                        <a:pt x="1086899" y="264957"/>
                      </a:lnTo>
                      <a:lnTo>
                        <a:pt x="0" y="26495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3" name="Arrow: Pentagon 3">
                <a:extLst>
                  <a:ext uri="{FF2B5EF4-FFF2-40B4-BE49-F238E27FC236}">
                    <a16:creationId xmlns:a16="http://schemas.microsoft.com/office/drawing/2014/main" xmlns="" id="{0A04394E-6DD0-433D-9548-5451924228C5}"/>
                  </a:ext>
                </a:extLst>
              </p:cNvPr>
              <p:cNvSpPr/>
              <p:nvPr/>
            </p:nvSpPr>
            <p:spPr>
              <a:xfrm rot="4357843">
                <a:off x="7929881" y="2682534"/>
                <a:ext cx="1897818" cy="248602"/>
              </a:xfrm>
              <a:custGeom>
                <a:avLst/>
                <a:gdLst>
                  <a:gd name="connsiteX0" fmla="*/ 0 w 1570873"/>
                  <a:gd name="connsiteY0" fmla="*/ 0 h 264955"/>
                  <a:gd name="connsiteX1" fmla="*/ 1438396 w 1570873"/>
                  <a:gd name="connsiteY1" fmla="*/ 0 h 264955"/>
                  <a:gd name="connsiteX2" fmla="*/ 1570873 w 1570873"/>
                  <a:gd name="connsiteY2" fmla="*/ 132478 h 264955"/>
                  <a:gd name="connsiteX3" fmla="*/ 1438396 w 1570873"/>
                  <a:gd name="connsiteY3" fmla="*/ 264955 h 264955"/>
                  <a:gd name="connsiteX4" fmla="*/ 0 w 1570873"/>
                  <a:gd name="connsiteY4" fmla="*/ 264955 h 264955"/>
                  <a:gd name="connsiteX5" fmla="*/ 0 w 1570873"/>
                  <a:gd name="connsiteY5" fmla="*/ 0 h 264955"/>
                  <a:gd name="connsiteX0" fmla="*/ 0 w 1870676"/>
                  <a:gd name="connsiteY0" fmla="*/ 0 h 264955"/>
                  <a:gd name="connsiteX1" fmla="*/ 1438396 w 1870676"/>
                  <a:gd name="connsiteY1" fmla="*/ 0 h 264955"/>
                  <a:gd name="connsiteX2" fmla="*/ 1870676 w 1870676"/>
                  <a:gd name="connsiteY2" fmla="*/ 87508 h 264955"/>
                  <a:gd name="connsiteX3" fmla="*/ 1438396 w 1870676"/>
                  <a:gd name="connsiteY3" fmla="*/ 264955 h 264955"/>
                  <a:gd name="connsiteX4" fmla="*/ 0 w 1870676"/>
                  <a:gd name="connsiteY4" fmla="*/ 264955 h 264955"/>
                  <a:gd name="connsiteX5" fmla="*/ 0 w 1870676"/>
                  <a:gd name="connsiteY5" fmla="*/ 0 h 264955"/>
                  <a:gd name="connsiteX0" fmla="*/ 0 w 1870679"/>
                  <a:gd name="connsiteY0" fmla="*/ 0 h 264955"/>
                  <a:gd name="connsiteX1" fmla="*/ 1438396 w 1870679"/>
                  <a:gd name="connsiteY1" fmla="*/ 0 h 264955"/>
                  <a:gd name="connsiteX2" fmla="*/ 1870679 w 1870679"/>
                  <a:gd name="connsiteY2" fmla="*/ 102498 h 264955"/>
                  <a:gd name="connsiteX3" fmla="*/ 1438396 w 1870679"/>
                  <a:gd name="connsiteY3" fmla="*/ 264955 h 264955"/>
                  <a:gd name="connsiteX4" fmla="*/ 0 w 1870679"/>
                  <a:gd name="connsiteY4" fmla="*/ 264955 h 264955"/>
                  <a:gd name="connsiteX5" fmla="*/ 0 w 1870679"/>
                  <a:gd name="connsiteY5" fmla="*/ 0 h 264955"/>
                  <a:gd name="connsiteX0" fmla="*/ 0 w 1870679"/>
                  <a:gd name="connsiteY0" fmla="*/ 0 h 264955"/>
                  <a:gd name="connsiteX1" fmla="*/ 1438396 w 1870679"/>
                  <a:gd name="connsiteY1" fmla="*/ 0 h 264955"/>
                  <a:gd name="connsiteX2" fmla="*/ 1870679 w 1870679"/>
                  <a:gd name="connsiteY2" fmla="*/ 102498 h 264955"/>
                  <a:gd name="connsiteX3" fmla="*/ 1438396 w 1870679"/>
                  <a:gd name="connsiteY3" fmla="*/ 264955 h 264955"/>
                  <a:gd name="connsiteX4" fmla="*/ 74052 w 1870679"/>
                  <a:gd name="connsiteY4" fmla="*/ 223041 h 264955"/>
                  <a:gd name="connsiteX5" fmla="*/ 0 w 1870679"/>
                  <a:gd name="connsiteY5" fmla="*/ 0 h 264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70679" h="264955">
                    <a:moveTo>
                      <a:pt x="0" y="0"/>
                    </a:moveTo>
                    <a:lnTo>
                      <a:pt x="1438396" y="0"/>
                    </a:lnTo>
                    <a:lnTo>
                      <a:pt x="1870679" y="102498"/>
                    </a:lnTo>
                    <a:lnTo>
                      <a:pt x="1438396" y="264955"/>
                    </a:lnTo>
                    <a:lnTo>
                      <a:pt x="74052" y="2230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xmlns="" id="{BA941D1E-F2BF-42B6-822C-0BE2A3C962F1}"/>
                  </a:ext>
                </a:extLst>
              </p:cNvPr>
              <p:cNvGrpSpPr/>
              <p:nvPr/>
            </p:nvGrpSpPr>
            <p:grpSpPr>
              <a:xfrm>
                <a:off x="8001920" y="829357"/>
                <a:ext cx="712228" cy="1189499"/>
                <a:chOff x="8156688" y="284861"/>
                <a:chExt cx="712228" cy="1189499"/>
              </a:xfrm>
            </p:grpSpPr>
            <p:grpSp>
              <p:nvGrpSpPr>
                <p:cNvPr id="45" name="Group 44">
                  <a:extLst>
                    <a:ext uri="{FF2B5EF4-FFF2-40B4-BE49-F238E27FC236}">
                      <a16:creationId xmlns:a16="http://schemas.microsoft.com/office/drawing/2014/main" xmlns="" id="{D9E36501-DF39-4C65-97F7-A572B8760A9A}"/>
                    </a:ext>
                  </a:extLst>
                </p:cNvPr>
                <p:cNvGrpSpPr/>
                <p:nvPr/>
              </p:nvGrpSpPr>
              <p:grpSpPr>
                <a:xfrm>
                  <a:off x="8156688" y="762132"/>
                  <a:ext cx="712228" cy="712228"/>
                  <a:chOff x="8156688" y="764498"/>
                  <a:chExt cx="712228" cy="712228"/>
                </a:xfrm>
              </p:grpSpPr>
              <p:sp>
                <p:nvSpPr>
                  <p:cNvPr id="47" name="Oval 46">
                    <a:extLst>
                      <a:ext uri="{FF2B5EF4-FFF2-40B4-BE49-F238E27FC236}">
                        <a16:creationId xmlns:a16="http://schemas.microsoft.com/office/drawing/2014/main" xmlns="" id="{CBE19082-28CA-47ED-9C7B-EE4A2F857500}"/>
                      </a:ext>
                    </a:extLst>
                  </p:cNvPr>
                  <p:cNvSpPr/>
                  <p:nvPr/>
                </p:nvSpPr>
                <p:spPr>
                  <a:xfrm>
                    <a:off x="8156688" y="764498"/>
                    <a:ext cx="712228" cy="712228"/>
                  </a:xfrm>
                  <a:prstGeom prst="ellipse">
                    <a:avLst/>
                  </a:prstGeom>
                  <a:noFill/>
                  <a:ln w="7620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" name="Oval 47">
                    <a:extLst>
                      <a:ext uri="{FF2B5EF4-FFF2-40B4-BE49-F238E27FC236}">
                        <a16:creationId xmlns:a16="http://schemas.microsoft.com/office/drawing/2014/main" xmlns="" id="{5DF94602-3060-4176-838F-787660D9FE92}"/>
                      </a:ext>
                    </a:extLst>
                  </p:cNvPr>
                  <p:cNvSpPr/>
                  <p:nvPr/>
                </p:nvSpPr>
                <p:spPr>
                  <a:xfrm>
                    <a:off x="8311455" y="919265"/>
                    <a:ext cx="402694" cy="402694"/>
                  </a:xfrm>
                  <a:prstGeom prst="ellipse">
                    <a:avLst/>
                  </a:prstGeom>
                  <a:solidFill>
                    <a:schemeClr val="accent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xmlns="" id="{422BA424-5331-40D3-AAE3-0DDE9E906917}"/>
                    </a:ext>
                  </a:extLst>
                </p:cNvPr>
                <p:cNvSpPr/>
                <p:nvPr/>
              </p:nvSpPr>
              <p:spPr>
                <a:xfrm>
                  <a:off x="8277003" y="284861"/>
                  <a:ext cx="437146" cy="464695"/>
                </a:xfrm>
                <a:prstGeom prst="rect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41" name="Oval 40">
              <a:extLst>
                <a:ext uri="{FF2B5EF4-FFF2-40B4-BE49-F238E27FC236}">
                  <a16:creationId xmlns:a16="http://schemas.microsoft.com/office/drawing/2014/main" xmlns="" id="{3F7E17E9-ADDD-4CAC-8C58-92C15AF44DC9}"/>
                </a:ext>
              </a:extLst>
            </p:cNvPr>
            <p:cNvSpPr/>
            <p:nvPr/>
          </p:nvSpPr>
          <p:spPr>
            <a:xfrm>
              <a:off x="3672559" y="935323"/>
              <a:ext cx="4987353" cy="4987353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Arc 11">
            <a:extLst>
              <a:ext uri="{FF2B5EF4-FFF2-40B4-BE49-F238E27FC236}">
                <a16:creationId xmlns:a16="http://schemas.microsoft.com/office/drawing/2014/main" xmlns="" id="{A3674C08-3CA2-41EA-90E3-208E3CB83244}"/>
              </a:ext>
            </a:extLst>
          </p:cNvPr>
          <p:cNvSpPr/>
          <p:nvPr/>
        </p:nvSpPr>
        <p:spPr>
          <a:xfrm rot="17532140">
            <a:off x="6731254" y="3245090"/>
            <a:ext cx="801053" cy="882905"/>
          </a:xfrm>
          <a:prstGeom prst="arc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945BFDE9-65D5-4927-B08D-29441A57D068}"/>
              </a:ext>
            </a:extLst>
          </p:cNvPr>
          <p:cNvGrpSpPr/>
          <p:nvPr/>
        </p:nvGrpSpPr>
        <p:grpSpPr>
          <a:xfrm rot="625503">
            <a:off x="4800447" y="1280276"/>
            <a:ext cx="4228596" cy="4148278"/>
            <a:chOff x="3672559" y="935323"/>
            <a:chExt cx="4987353" cy="4987353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xmlns="" id="{47731724-D692-45D9-B8E6-2D71C74EF037}"/>
                </a:ext>
              </a:extLst>
            </p:cNvPr>
            <p:cNvGrpSpPr/>
            <p:nvPr/>
          </p:nvGrpSpPr>
          <p:grpSpPr>
            <a:xfrm>
              <a:off x="4894643" y="1151081"/>
              <a:ext cx="1134978" cy="2277919"/>
              <a:chOff x="7954645" y="829357"/>
              <a:chExt cx="1048446" cy="2926403"/>
            </a:xfrm>
          </p:grpSpPr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xmlns="" id="{39A2D153-4DED-4EA8-9BD3-63E22A8343B8}"/>
                  </a:ext>
                </a:extLst>
              </p:cNvPr>
              <p:cNvGrpSpPr/>
              <p:nvPr/>
            </p:nvGrpSpPr>
            <p:grpSpPr>
              <a:xfrm rot="645315">
                <a:off x="7954645" y="2022971"/>
                <a:ext cx="234418" cy="1732789"/>
                <a:chOff x="7929797" y="1877922"/>
                <a:chExt cx="234418" cy="1732789"/>
              </a:xfrm>
            </p:grpSpPr>
            <p:sp>
              <p:nvSpPr>
                <p:cNvPr id="61" name="Arrow: Pentagon 2">
                  <a:extLst>
                    <a:ext uri="{FF2B5EF4-FFF2-40B4-BE49-F238E27FC236}">
                      <a16:creationId xmlns:a16="http://schemas.microsoft.com/office/drawing/2014/main" xmlns="" id="{5DCE1BA2-43C0-4D76-B14A-2A0AD1907A83}"/>
                    </a:ext>
                  </a:extLst>
                </p:cNvPr>
                <p:cNvSpPr/>
                <p:nvPr/>
              </p:nvSpPr>
              <p:spPr>
                <a:xfrm rot="5400000">
                  <a:off x="7463979" y="2423390"/>
                  <a:ext cx="1245704" cy="154768"/>
                </a:xfrm>
                <a:custGeom>
                  <a:avLst/>
                  <a:gdLst>
                    <a:gd name="connsiteX0" fmla="*/ 0 w 1185743"/>
                    <a:gd name="connsiteY0" fmla="*/ 0 h 264955"/>
                    <a:gd name="connsiteX1" fmla="*/ 1053266 w 1185743"/>
                    <a:gd name="connsiteY1" fmla="*/ 0 h 264955"/>
                    <a:gd name="connsiteX2" fmla="*/ 1185743 w 1185743"/>
                    <a:gd name="connsiteY2" fmla="*/ 132478 h 264955"/>
                    <a:gd name="connsiteX3" fmla="*/ 1053266 w 1185743"/>
                    <a:gd name="connsiteY3" fmla="*/ 264955 h 264955"/>
                    <a:gd name="connsiteX4" fmla="*/ 0 w 1185743"/>
                    <a:gd name="connsiteY4" fmla="*/ 264955 h 264955"/>
                    <a:gd name="connsiteX5" fmla="*/ 0 w 1185743"/>
                    <a:gd name="connsiteY5" fmla="*/ 0 h 264955"/>
                    <a:gd name="connsiteX0" fmla="*/ 0 w 1245704"/>
                    <a:gd name="connsiteY0" fmla="*/ 0 h 267389"/>
                    <a:gd name="connsiteX1" fmla="*/ 1053266 w 1245704"/>
                    <a:gd name="connsiteY1" fmla="*/ 0 h 267389"/>
                    <a:gd name="connsiteX2" fmla="*/ 1245704 w 1245704"/>
                    <a:gd name="connsiteY2" fmla="*/ 267389 h 267389"/>
                    <a:gd name="connsiteX3" fmla="*/ 1053266 w 1245704"/>
                    <a:gd name="connsiteY3" fmla="*/ 264955 h 267389"/>
                    <a:gd name="connsiteX4" fmla="*/ 0 w 1245704"/>
                    <a:gd name="connsiteY4" fmla="*/ 264955 h 267389"/>
                    <a:gd name="connsiteX5" fmla="*/ 0 w 1245704"/>
                    <a:gd name="connsiteY5" fmla="*/ 0 h 2673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45704" h="267389">
                      <a:moveTo>
                        <a:pt x="0" y="0"/>
                      </a:moveTo>
                      <a:lnTo>
                        <a:pt x="1053266" y="0"/>
                      </a:lnTo>
                      <a:lnTo>
                        <a:pt x="1245704" y="267389"/>
                      </a:lnTo>
                      <a:lnTo>
                        <a:pt x="1053266" y="264955"/>
                      </a:lnTo>
                      <a:lnTo>
                        <a:pt x="0" y="26495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Arrow: Pentagon 1">
                  <a:extLst>
                    <a:ext uri="{FF2B5EF4-FFF2-40B4-BE49-F238E27FC236}">
                      <a16:creationId xmlns:a16="http://schemas.microsoft.com/office/drawing/2014/main" xmlns="" id="{762B388A-27B9-485A-B5A3-3CDBA876FA66}"/>
                    </a:ext>
                  </a:extLst>
                </p:cNvPr>
                <p:cNvSpPr/>
                <p:nvPr/>
              </p:nvSpPr>
              <p:spPr>
                <a:xfrm rot="5400000">
                  <a:off x="7453503" y="2979652"/>
                  <a:ext cx="1107353" cy="154766"/>
                </a:xfrm>
                <a:custGeom>
                  <a:avLst/>
                  <a:gdLst>
                    <a:gd name="connsiteX0" fmla="*/ 0 w 1219377"/>
                    <a:gd name="connsiteY0" fmla="*/ 0 h 264957"/>
                    <a:gd name="connsiteX1" fmla="*/ 1086899 w 1219377"/>
                    <a:gd name="connsiteY1" fmla="*/ 0 h 264957"/>
                    <a:gd name="connsiteX2" fmla="*/ 1219377 w 1219377"/>
                    <a:gd name="connsiteY2" fmla="*/ 132479 h 264957"/>
                    <a:gd name="connsiteX3" fmla="*/ 1086899 w 1219377"/>
                    <a:gd name="connsiteY3" fmla="*/ 264957 h 264957"/>
                    <a:gd name="connsiteX4" fmla="*/ 0 w 1219377"/>
                    <a:gd name="connsiteY4" fmla="*/ 264957 h 264957"/>
                    <a:gd name="connsiteX5" fmla="*/ 0 w 1219377"/>
                    <a:gd name="connsiteY5" fmla="*/ 0 h 264957"/>
                    <a:gd name="connsiteX0" fmla="*/ 0 w 1384269"/>
                    <a:gd name="connsiteY0" fmla="*/ 0 h 264957"/>
                    <a:gd name="connsiteX1" fmla="*/ 1086899 w 1384269"/>
                    <a:gd name="connsiteY1" fmla="*/ 0 h 264957"/>
                    <a:gd name="connsiteX2" fmla="*/ 1384269 w 1384269"/>
                    <a:gd name="connsiteY2" fmla="*/ 132479 h 264957"/>
                    <a:gd name="connsiteX3" fmla="*/ 1086899 w 1384269"/>
                    <a:gd name="connsiteY3" fmla="*/ 264957 h 264957"/>
                    <a:gd name="connsiteX4" fmla="*/ 0 w 1384269"/>
                    <a:gd name="connsiteY4" fmla="*/ 264957 h 264957"/>
                    <a:gd name="connsiteX5" fmla="*/ 0 w 1384269"/>
                    <a:gd name="connsiteY5" fmla="*/ 0 h 2649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84269" h="264957">
                      <a:moveTo>
                        <a:pt x="0" y="0"/>
                      </a:moveTo>
                      <a:lnTo>
                        <a:pt x="1086899" y="0"/>
                      </a:lnTo>
                      <a:lnTo>
                        <a:pt x="1384269" y="132479"/>
                      </a:lnTo>
                      <a:lnTo>
                        <a:pt x="1086899" y="264957"/>
                      </a:lnTo>
                      <a:lnTo>
                        <a:pt x="0" y="26495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5" name="Arrow: Pentagon 3">
                <a:extLst>
                  <a:ext uri="{FF2B5EF4-FFF2-40B4-BE49-F238E27FC236}">
                    <a16:creationId xmlns:a16="http://schemas.microsoft.com/office/drawing/2014/main" xmlns="" id="{4DE5A12C-0210-40B9-B660-85BE42DC912A}"/>
                  </a:ext>
                </a:extLst>
              </p:cNvPr>
              <p:cNvSpPr/>
              <p:nvPr/>
            </p:nvSpPr>
            <p:spPr>
              <a:xfrm rot="4357843">
                <a:off x="7929881" y="2682534"/>
                <a:ext cx="1897818" cy="248602"/>
              </a:xfrm>
              <a:custGeom>
                <a:avLst/>
                <a:gdLst>
                  <a:gd name="connsiteX0" fmla="*/ 0 w 1570873"/>
                  <a:gd name="connsiteY0" fmla="*/ 0 h 264955"/>
                  <a:gd name="connsiteX1" fmla="*/ 1438396 w 1570873"/>
                  <a:gd name="connsiteY1" fmla="*/ 0 h 264955"/>
                  <a:gd name="connsiteX2" fmla="*/ 1570873 w 1570873"/>
                  <a:gd name="connsiteY2" fmla="*/ 132478 h 264955"/>
                  <a:gd name="connsiteX3" fmla="*/ 1438396 w 1570873"/>
                  <a:gd name="connsiteY3" fmla="*/ 264955 h 264955"/>
                  <a:gd name="connsiteX4" fmla="*/ 0 w 1570873"/>
                  <a:gd name="connsiteY4" fmla="*/ 264955 h 264955"/>
                  <a:gd name="connsiteX5" fmla="*/ 0 w 1570873"/>
                  <a:gd name="connsiteY5" fmla="*/ 0 h 264955"/>
                  <a:gd name="connsiteX0" fmla="*/ 0 w 1870676"/>
                  <a:gd name="connsiteY0" fmla="*/ 0 h 264955"/>
                  <a:gd name="connsiteX1" fmla="*/ 1438396 w 1870676"/>
                  <a:gd name="connsiteY1" fmla="*/ 0 h 264955"/>
                  <a:gd name="connsiteX2" fmla="*/ 1870676 w 1870676"/>
                  <a:gd name="connsiteY2" fmla="*/ 87508 h 264955"/>
                  <a:gd name="connsiteX3" fmla="*/ 1438396 w 1870676"/>
                  <a:gd name="connsiteY3" fmla="*/ 264955 h 264955"/>
                  <a:gd name="connsiteX4" fmla="*/ 0 w 1870676"/>
                  <a:gd name="connsiteY4" fmla="*/ 264955 h 264955"/>
                  <a:gd name="connsiteX5" fmla="*/ 0 w 1870676"/>
                  <a:gd name="connsiteY5" fmla="*/ 0 h 264955"/>
                  <a:gd name="connsiteX0" fmla="*/ 0 w 1870679"/>
                  <a:gd name="connsiteY0" fmla="*/ 0 h 264955"/>
                  <a:gd name="connsiteX1" fmla="*/ 1438396 w 1870679"/>
                  <a:gd name="connsiteY1" fmla="*/ 0 h 264955"/>
                  <a:gd name="connsiteX2" fmla="*/ 1870679 w 1870679"/>
                  <a:gd name="connsiteY2" fmla="*/ 102498 h 264955"/>
                  <a:gd name="connsiteX3" fmla="*/ 1438396 w 1870679"/>
                  <a:gd name="connsiteY3" fmla="*/ 264955 h 264955"/>
                  <a:gd name="connsiteX4" fmla="*/ 0 w 1870679"/>
                  <a:gd name="connsiteY4" fmla="*/ 264955 h 264955"/>
                  <a:gd name="connsiteX5" fmla="*/ 0 w 1870679"/>
                  <a:gd name="connsiteY5" fmla="*/ 0 h 264955"/>
                  <a:gd name="connsiteX0" fmla="*/ 0 w 1870679"/>
                  <a:gd name="connsiteY0" fmla="*/ 0 h 264955"/>
                  <a:gd name="connsiteX1" fmla="*/ 1438396 w 1870679"/>
                  <a:gd name="connsiteY1" fmla="*/ 0 h 264955"/>
                  <a:gd name="connsiteX2" fmla="*/ 1870679 w 1870679"/>
                  <a:gd name="connsiteY2" fmla="*/ 102498 h 264955"/>
                  <a:gd name="connsiteX3" fmla="*/ 1438396 w 1870679"/>
                  <a:gd name="connsiteY3" fmla="*/ 264955 h 264955"/>
                  <a:gd name="connsiteX4" fmla="*/ 74052 w 1870679"/>
                  <a:gd name="connsiteY4" fmla="*/ 223041 h 264955"/>
                  <a:gd name="connsiteX5" fmla="*/ 0 w 1870679"/>
                  <a:gd name="connsiteY5" fmla="*/ 0 h 264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70679" h="264955">
                    <a:moveTo>
                      <a:pt x="0" y="0"/>
                    </a:moveTo>
                    <a:lnTo>
                      <a:pt x="1438396" y="0"/>
                    </a:lnTo>
                    <a:lnTo>
                      <a:pt x="1870679" y="102498"/>
                    </a:lnTo>
                    <a:lnTo>
                      <a:pt x="1438396" y="264955"/>
                    </a:lnTo>
                    <a:lnTo>
                      <a:pt x="74052" y="2230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xmlns="" id="{F99B782A-8471-4457-8409-87C1C30D41E4}"/>
                  </a:ext>
                </a:extLst>
              </p:cNvPr>
              <p:cNvGrpSpPr/>
              <p:nvPr/>
            </p:nvGrpSpPr>
            <p:grpSpPr>
              <a:xfrm>
                <a:off x="8001920" y="829357"/>
                <a:ext cx="712228" cy="1189499"/>
                <a:chOff x="8156688" y="284861"/>
                <a:chExt cx="712228" cy="1189499"/>
              </a:xfrm>
            </p:grpSpPr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xmlns="" id="{C175E417-C348-4C01-B86C-217E2F96BBC3}"/>
                    </a:ext>
                  </a:extLst>
                </p:cNvPr>
                <p:cNvGrpSpPr/>
                <p:nvPr/>
              </p:nvGrpSpPr>
              <p:grpSpPr>
                <a:xfrm>
                  <a:off x="8156688" y="762132"/>
                  <a:ext cx="712228" cy="712228"/>
                  <a:chOff x="8156688" y="764498"/>
                  <a:chExt cx="712228" cy="712228"/>
                </a:xfrm>
              </p:grpSpPr>
              <p:sp>
                <p:nvSpPr>
                  <p:cNvPr id="59" name="Oval 58">
                    <a:extLst>
                      <a:ext uri="{FF2B5EF4-FFF2-40B4-BE49-F238E27FC236}">
                        <a16:creationId xmlns:a16="http://schemas.microsoft.com/office/drawing/2014/main" xmlns="" id="{E661A8CC-0AFF-4025-AF07-2F92EA3334B4}"/>
                      </a:ext>
                    </a:extLst>
                  </p:cNvPr>
                  <p:cNvSpPr/>
                  <p:nvPr/>
                </p:nvSpPr>
                <p:spPr>
                  <a:xfrm>
                    <a:off x="8156688" y="764498"/>
                    <a:ext cx="712228" cy="712228"/>
                  </a:xfrm>
                  <a:prstGeom prst="ellipse">
                    <a:avLst/>
                  </a:prstGeom>
                  <a:noFill/>
                  <a:ln w="7620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" name="Oval 59">
                    <a:extLst>
                      <a:ext uri="{FF2B5EF4-FFF2-40B4-BE49-F238E27FC236}">
                        <a16:creationId xmlns:a16="http://schemas.microsoft.com/office/drawing/2014/main" xmlns="" id="{241B2A37-8E4B-43B2-AB13-10C1E0ED9533}"/>
                      </a:ext>
                    </a:extLst>
                  </p:cNvPr>
                  <p:cNvSpPr/>
                  <p:nvPr/>
                </p:nvSpPr>
                <p:spPr>
                  <a:xfrm>
                    <a:off x="8311455" y="919265"/>
                    <a:ext cx="402694" cy="402694"/>
                  </a:xfrm>
                  <a:prstGeom prst="ellipse">
                    <a:avLst/>
                  </a:prstGeom>
                  <a:solidFill>
                    <a:schemeClr val="accent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xmlns="" id="{EF4463E8-3B73-4284-9F26-CA6D257F8778}"/>
                    </a:ext>
                  </a:extLst>
                </p:cNvPr>
                <p:cNvSpPr/>
                <p:nvPr/>
              </p:nvSpPr>
              <p:spPr>
                <a:xfrm>
                  <a:off x="8277003" y="284861"/>
                  <a:ext cx="437146" cy="464695"/>
                </a:xfrm>
                <a:prstGeom prst="rect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53" name="Oval 52">
              <a:extLst>
                <a:ext uri="{FF2B5EF4-FFF2-40B4-BE49-F238E27FC236}">
                  <a16:creationId xmlns:a16="http://schemas.microsoft.com/office/drawing/2014/main" xmlns="" id="{A167289D-B1BE-4DEE-8D53-B4BFC682433D}"/>
                </a:ext>
              </a:extLst>
            </p:cNvPr>
            <p:cNvSpPr/>
            <p:nvPr/>
          </p:nvSpPr>
          <p:spPr>
            <a:xfrm>
              <a:off x="3672559" y="935323"/>
              <a:ext cx="4987353" cy="4987353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3" name="Arc 62">
            <a:extLst>
              <a:ext uri="{FF2B5EF4-FFF2-40B4-BE49-F238E27FC236}">
                <a16:creationId xmlns:a16="http://schemas.microsoft.com/office/drawing/2014/main" xmlns="" id="{B576A08F-8710-48C6-9F28-59C5C1D8CE35}"/>
              </a:ext>
            </a:extLst>
          </p:cNvPr>
          <p:cNvSpPr/>
          <p:nvPr/>
        </p:nvSpPr>
        <p:spPr>
          <a:xfrm rot="12505347">
            <a:off x="5727289" y="3102173"/>
            <a:ext cx="276850" cy="441121"/>
          </a:xfrm>
          <a:custGeom>
            <a:avLst/>
            <a:gdLst>
              <a:gd name="connsiteX0" fmla="*/ 400526 w 801053"/>
              <a:gd name="connsiteY0" fmla="*/ 0 h 882905"/>
              <a:gd name="connsiteX1" fmla="*/ 801053 w 801053"/>
              <a:gd name="connsiteY1" fmla="*/ 441453 h 882905"/>
              <a:gd name="connsiteX2" fmla="*/ 400527 w 801053"/>
              <a:gd name="connsiteY2" fmla="*/ 441453 h 882905"/>
              <a:gd name="connsiteX3" fmla="*/ 400526 w 801053"/>
              <a:gd name="connsiteY3" fmla="*/ 0 h 882905"/>
              <a:gd name="connsiteX0" fmla="*/ 400526 w 801053"/>
              <a:gd name="connsiteY0" fmla="*/ 0 h 882905"/>
              <a:gd name="connsiteX1" fmla="*/ 801053 w 801053"/>
              <a:gd name="connsiteY1" fmla="*/ 441453 h 882905"/>
              <a:gd name="connsiteX0" fmla="*/ 0 w 400527"/>
              <a:gd name="connsiteY0" fmla="*/ 91887 h 533340"/>
              <a:gd name="connsiteX1" fmla="*/ 400527 w 400527"/>
              <a:gd name="connsiteY1" fmla="*/ 533340 h 533340"/>
              <a:gd name="connsiteX2" fmla="*/ 1 w 400527"/>
              <a:gd name="connsiteY2" fmla="*/ 533340 h 533340"/>
              <a:gd name="connsiteX3" fmla="*/ 0 w 400527"/>
              <a:gd name="connsiteY3" fmla="*/ 91887 h 533340"/>
              <a:gd name="connsiteX0" fmla="*/ 58873 w 400527"/>
              <a:gd name="connsiteY0" fmla="*/ 0 h 533340"/>
              <a:gd name="connsiteX1" fmla="*/ 400527 w 400527"/>
              <a:gd name="connsiteY1" fmla="*/ 533340 h 533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00527" h="533340" stroke="0" extrusionOk="0">
                <a:moveTo>
                  <a:pt x="0" y="91887"/>
                </a:moveTo>
                <a:cubicBezTo>
                  <a:pt x="221205" y="91887"/>
                  <a:pt x="400527" y="289532"/>
                  <a:pt x="400527" y="533340"/>
                </a:cubicBezTo>
                <a:lnTo>
                  <a:pt x="1" y="533340"/>
                </a:lnTo>
                <a:cubicBezTo>
                  <a:pt x="1" y="386189"/>
                  <a:pt x="0" y="239038"/>
                  <a:pt x="0" y="91887"/>
                </a:cubicBezTo>
                <a:close/>
              </a:path>
              <a:path w="400527" h="533340" fill="none">
                <a:moveTo>
                  <a:pt x="58873" y="0"/>
                </a:moveTo>
                <a:cubicBezTo>
                  <a:pt x="280078" y="0"/>
                  <a:pt x="400527" y="289532"/>
                  <a:pt x="400527" y="533340"/>
                </a:cubicBez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D21E476D-23FC-4BF2-835C-735AD204D055}"/>
              </a:ext>
            </a:extLst>
          </p:cNvPr>
          <p:cNvSpPr txBox="1"/>
          <p:nvPr/>
        </p:nvSpPr>
        <p:spPr>
          <a:xfrm>
            <a:off x="6743135" y="2905385"/>
            <a:ext cx="652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D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B1E668B7-6B8D-4A90-9869-76A9D039F69C}"/>
              </a:ext>
            </a:extLst>
          </p:cNvPr>
          <p:cNvSpPr txBox="1"/>
          <p:nvPr/>
        </p:nvSpPr>
        <p:spPr>
          <a:xfrm>
            <a:off x="5422776" y="3009807"/>
            <a:ext cx="652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32564573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4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8" grpId="0"/>
      <p:bldP spid="12" grpId="0" animBg="1"/>
      <p:bldP spid="63" grpId="0" animBg="1"/>
      <p:bldP spid="64" grpId="0"/>
      <p:bldP spid="6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rc 1">
            <a:extLst>
              <a:ext uri="{FF2B5EF4-FFF2-40B4-BE49-F238E27FC236}">
                <a16:creationId xmlns:a16="http://schemas.microsoft.com/office/drawing/2014/main" xmlns="" id="{43EB1679-719E-451A-864F-59CA2FA1D822}"/>
              </a:ext>
            </a:extLst>
          </p:cNvPr>
          <p:cNvSpPr/>
          <p:nvPr/>
        </p:nvSpPr>
        <p:spPr>
          <a:xfrm>
            <a:off x="5117525" y="3191790"/>
            <a:ext cx="2342595" cy="1146676"/>
          </a:xfrm>
          <a:custGeom>
            <a:avLst/>
            <a:gdLst>
              <a:gd name="connsiteX0" fmla="*/ 1404924 w 2809848"/>
              <a:gd name="connsiteY0" fmla="*/ 0 h 2488503"/>
              <a:gd name="connsiteX1" fmla="*/ 2809848 w 2809848"/>
              <a:gd name="connsiteY1" fmla="*/ 1244252 h 2488503"/>
              <a:gd name="connsiteX2" fmla="*/ 1404924 w 2809848"/>
              <a:gd name="connsiteY2" fmla="*/ 1244252 h 2488503"/>
              <a:gd name="connsiteX3" fmla="*/ 1404924 w 2809848"/>
              <a:gd name="connsiteY3" fmla="*/ 0 h 2488503"/>
              <a:gd name="connsiteX0" fmla="*/ 1404924 w 2809848"/>
              <a:gd name="connsiteY0" fmla="*/ 0 h 2488503"/>
              <a:gd name="connsiteX1" fmla="*/ 2809848 w 2809848"/>
              <a:gd name="connsiteY1" fmla="*/ 1244252 h 2488503"/>
              <a:gd name="connsiteX0" fmla="*/ 0 w 1404924"/>
              <a:gd name="connsiteY0" fmla="*/ 0 h 1328658"/>
              <a:gd name="connsiteX1" fmla="*/ 1404924 w 1404924"/>
              <a:gd name="connsiteY1" fmla="*/ 1244252 h 1328658"/>
              <a:gd name="connsiteX2" fmla="*/ 0 w 1404924"/>
              <a:gd name="connsiteY2" fmla="*/ 1244252 h 1328658"/>
              <a:gd name="connsiteX3" fmla="*/ 0 w 1404924"/>
              <a:gd name="connsiteY3" fmla="*/ 0 h 1328658"/>
              <a:gd name="connsiteX0" fmla="*/ 0 w 1404924"/>
              <a:gd name="connsiteY0" fmla="*/ 0 h 1328658"/>
              <a:gd name="connsiteX1" fmla="*/ 1236112 w 1404924"/>
              <a:gd name="connsiteY1" fmla="*/ 1328658 h 1328658"/>
              <a:gd name="connsiteX0" fmla="*/ 0 w 1404926"/>
              <a:gd name="connsiteY0" fmla="*/ 0 h 1328658"/>
              <a:gd name="connsiteX1" fmla="*/ 1404925 w 1404926"/>
              <a:gd name="connsiteY1" fmla="*/ 1244254 h 1328658"/>
              <a:gd name="connsiteX2" fmla="*/ 0 w 1404926"/>
              <a:gd name="connsiteY2" fmla="*/ 1244252 h 1328658"/>
              <a:gd name="connsiteX3" fmla="*/ 0 w 1404926"/>
              <a:gd name="connsiteY3" fmla="*/ 0 h 1328658"/>
              <a:gd name="connsiteX0" fmla="*/ 0 w 1404926"/>
              <a:gd name="connsiteY0" fmla="*/ 0 h 1328658"/>
              <a:gd name="connsiteX1" fmla="*/ 1236112 w 1404926"/>
              <a:gd name="connsiteY1" fmla="*/ 1328658 h 1328658"/>
              <a:gd name="connsiteX0" fmla="*/ 0 w 1404924"/>
              <a:gd name="connsiteY0" fmla="*/ 0 h 1328658"/>
              <a:gd name="connsiteX1" fmla="*/ 1404925 w 1404924"/>
              <a:gd name="connsiteY1" fmla="*/ 1244254 h 1328658"/>
              <a:gd name="connsiteX2" fmla="*/ 0 w 1404924"/>
              <a:gd name="connsiteY2" fmla="*/ 1244252 h 1328658"/>
              <a:gd name="connsiteX3" fmla="*/ 0 w 1404924"/>
              <a:gd name="connsiteY3" fmla="*/ 0 h 1328658"/>
              <a:gd name="connsiteX0" fmla="*/ 0 w 1404924"/>
              <a:gd name="connsiteY0" fmla="*/ 0 h 1328658"/>
              <a:gd name="connsiteX1" fmla="*/ 1236112 w 1404924"/>
              <a:gd name="connsiteY1" fmla="*/ 1328658 h 1328658"/>
              <a:gd name="connsiteX0" fmla="*/ 0 w 1404926"/>
              <a:gd name="connsiteY0" fmla="*/ 2 h 1328660"/>
              <a:gd name="connsiteX1" fmla="*/ 1404925 w 1404926"/>
              <a:gd name="connsiteY1" fmla="*/ 1244256 h 1328660"/>
              <a:gd name="connsiteX2" fmla="*/ 0 w 1404926"/>
              <a:gd name="connsiteY2" fmla="*/ 1244254 h 1328660"/>
              <a:gd name="connsiteX3" fmla="*/ 0 w 1404926"/>
              <a:gd name="connsiteY3" fmla="*/ 2 h 1328660"/>
              <a:gd name="connsiteX0" fmla="*/ 1 w 1404926"/>
              <a:gd name="connsiteY0" fmla="*/ 1 h 1328660"/>
              <a:gd name="connsiteX1" fmla="*/ 1236112 w 1404926"/>
              <a:gd name="connsiteY1" fmla="*/ 1328660 h 1328660"/>
              <a:gd name="connsiteX0" fmla="*/ 0 w 1404924"/>
              <a:gd name="connsiteY0" fmla="*/ 344 h 1329002"/>
              <a:gd name="connsiteX1" fmla="*/ 1404925 w 1404924"/>
              <a:gd name="connsiteY1" fmla="*/ 1244598 h 1329002"/>
              <a:gd name="connsiteX2" fmla="*/ 0 w 1404924"/>
              <a:gd name="connsiteY2" fmla="*/ 1244596 h 1329002"/>
              <a:gd name="connsiteX3" fmla="*/ 0 w 1404924"/>
              <a:gd name="connsiteY3" fmla="*/ 344 h 1329002"/>
              <a:gd name="connsiteX0" fmla="*/ 1 w 1404924"/>
              <a:gd name="connsiteY0" fmla="*/ 343 h 1329002"/>
              <a:gd name="connsiteX1" fmla="*/ 1236112 w 1404924"/>
              <a:gd name="connsiteY1" fmla="*/ 1329002 h 1329002"/>
              <a:gd name="connsiteX0" fmla="*/ 0 w 1404926"/>
              <a:gd name="connsiteY0" fmla="*/ 342 h 1329000"/>
              <a:gd name="connsiteX1" fmla="*/ 1404925 w 1404926"/>
              <a:gd name="connsiteY1" fmla="*/ 1244596 h 1329000"/>
              <a:gd name="connsiteX2" fmla="*/ 0 w 1404926"/>
              <a:gd name="connsiteY2" fmla="*/ 1244594 h 1329000"/>
              <a:gd name="connsiteX3" fmla="*/ 0 w 1404926"/>
              <a:gd name="connsiteY3" fmla="*/ 342 h 1329000"/>
              <a:gd name="connsiteX0" fmla="*/ 1 w 1404926"/>
              <a:gd name="connsiteY0" fmla="*/ 342 h 1329000"/>
              <a:gd name="connsiteX1" fmla="*/ 1236112 w 1404926"/>
              <a:gd name="connsiteY1" fmla="*/ 1329000 h 1329000"/>
              <a:gd name="connsiteX0" fmla="*/ 0 w 1404924"/>
              <a:gd name="connsiteY0" fmla="*/ 342 h 1329000"/>
              <a:gd name="connsiteX1" fmla="*/ 1404925 w 1404924"/>
              <a:gd name="connsiteY1" fmla="*/ 1244596 h 1329000"/>
              <a:gd name="connsiteX2" fmla="*/ 0 w 1404924"/>
              <a:gd name="connsiteY2" fmla="*/ 1244594 h 1329000"/>
              <a:gd name="connsiteX3" fmla="*/ 0 w 1404924"/>
              <a:gd name="connsiteY3" fmla="*/ 342 h 1329000"/>
              <a:gd name="connsiteX0" fmla="*/ 1 w 1404924"/>
              <a:gd name="connsiteY0" fmla="*/ 342 h 1329000"/>
              <a:gd name="connsiteX1" fmla="*/ 1236112 w 1404924"/>
              <a:gd name="connsiteY1" fmla="*/ 1329000 h 1329000"/>
              <a:gd name="connsiteX0" fmla="*/ 0 w 1404926"/>
              <a:gd name="connsiteY0" fmla="*/ 342 h 1329000"/>
              <a:gd name="connsiteX1" fmla="*/ 1404925 w 1404926"/>
              <a:gd name="connsiteY1" fmla="*/ 1244596 h 1329000"/>
              <a:gd name="connsiteX2" fmla="*/ 0 w 1404926"/>
              <a:gd name="connsiteY2" fmla="*/ 1244594 h 1329000"/>
              <a:gd name="connsiteX3" fmla="*/ 0 w 1404926"/>
              <a:gd name="connsiteY3" fmla="*/ 342 h 1329000"/>
              <a:gd name="connsiteX0" fmla="*/ 1 w 1404926"/>
              <a:gd name="connsiteY0" fmla="*/ 342 h 1329000"/>
              <a:gd name="connsiteX1" fmla="*/ 1236113 w 1404926"/>
              <a:gd name="connsiteY1" fmla="*/ 1329000 h 1329000"/>
              <a:gd name="connsiteX0" fmla="*/ 0 w 1311894"/>
              <a:gd name="connsiteY0" fmla="*/ 342 h 1329000"/>
              <a:gd name="connsiteX1" fmla="*/ 1311894 w 1311894"/>
              <a:gd name="connsiteY1" fmla="*/ 1212952 h 1329000"/>
              <a:gd name="connsiteX2" fmla="*/ 0 w 1311894"/>
              <a:gd name="connsiteY2" fmla="*/ 1244594 h 1329000"/>
              <a:gd name="connsiteX3" fmla="*/ 0 w 1311894"/>
              <a:gd name="connsiteY3" fmla="*/ 342 h 1329000"/>
              <a:gd name="connsiteX0" fmla="*/ 1 w 1311894"/>
              <a:gd name="connsiteY0" fmla="*/ 342 h 1329000"/>
              <a:gd name="connsiteX1" fmla="*/ 1236113 w 1311894"/>
              <a:gd name="connsiteY1" fmla="*/ 1329000 h 1329000"/>
              <a:gd name="connsiteX0" fmla="*/ 0 w 1311894"/>
              <a:gd name="connsiteY0" fmla="*/ 344 h 1329002"/>
              <a:gd name="connsiteX1" fmla="*/ 1311894 w 1311894"/>
              <a:gd name="connsiteY1" fmla="*/ 1212954 h 1329002"/>
              <a:gd name="connsiteX2" fmla="*/ 0 w 1311894"/>
              <a:gd name="connsiteY2" fmla="*/ 1244596 h 1329002"/>
              <a:gd name="connsiteX3" fmla="*/ 0 w 1311894"/>
              <a:gd name="connsiteY3" fmla="*/ 344 h 1329002"/>
              <a:gd name="connsiteX0" fmla="*/ 2 w 1311894"/>
              <a:gd name="connsiteY0" fmla="*/ 343 h 1329002"/>
              <a:gd name="connsiteX1" fmla="*/ 1236113 w 1311894"/>
              <a:gd name="connsiteY1" fmla="*/ 1329002 h 1329002"/>
              <a:gd name="connsiteX0" fmla="*/ 49710 w 1361604"/>
              <a:gd name="connsiteY0" fmla="*/ 0 h 1328658"/>
              <a:gd name="connsiteX1" fmla="*/ 1361604 w 1361604"/>
              <a:gd name="connsiteY1" fmla="*/ 1212610 h 1328658"/>
              <a:gd name="connsiteX2" fmla="*/ 49710 w 1361604"/>
              <a:gd name="connsiteY2" fmla="*/ 1244252 h 1328658"/>
              <a:gd name="connsiteX3" fmla="*/ 49710 w 1361604"/>
              <a:gd name="connsiteY3" fmla="*/ 0 h 1328658"/>
              <a:gd name="connsiteX0" fmla="*/ 0 w 1361604"/>
              <a:gd name="connsiteY0" fmla="*/ 49190 h 1328658"/>
              <a:gd name="connsiteX1" fmla="*/ 1285823 w 1361604"/>
              <a:gd name="connsiteY1" fmla="*/ 1328658 h 1328658"/>
              <a:gd name="connsiteX0" fmla="*/ 49710 w 1361604"/>
              <a:gd name="connsiteY0" fmla="*/ 0 h 1328658"/>
              <a:gd name="connsiteX1" fmla="*/ 1361604 w 1361604"/>
              <a:gd name="connsiteY1" fmla="*/ 1212610 h 1328658"/>
              <a:gd name="connsiteX2" fmla="*/ 49710 w 1361604"/>
              <a:gd name="connsiteY2" fmla="*/ 1244252 h 1328658"/>
              <a:gd name="connsiteX3" fmla="*/ 49710 w 1361604"/>
              <a:gd name="connsiteY3" fmla="*/ 0 h 1328658"/>
              <a:gd name="connsiteX0" fmla="*/ 0 w 1361604"/>
              <a:gd name="connsiteY0" fmla="*/ 49190 h 1328658"/>
              <a:gd name="connsiteX1" fmla="*/ 1285823 w 1361604"/>
              <a:gd name="connsiteY1" fmla="*/ 1328658 h 1328658"/>
              <a:gd name="connsiteX0" fmla="*/ 49710 w 1361604"/>
              <a:gd name="connsiteY0" fmla="*/ 0 h 1328658"/>
              <a:gd name="connsiteX1" fmla="*/ 1361604 w 1361604"/>
              <a:gd name="connsiteY1" fmla="*/ 1212610 h 1328658"/>
              <a:gd name="connsiteX2" fmla="*/ 49710 w 1361604"/>
              <a:gd name="connsiteY2" fmla="*/ 1244252 h 1328658"/>
              <a:gd name="connsiteX3" fmla="*/ 49710 w 1361604"/>
              <a:gd name="connsiteY3" fmla="*/ 0 h 1328658"/>
              <a:gd name="connsiteX0" fmla="*/ 0 w 1361604"/>
              <a:gd name="connsiteY0" fmla="*/ 49190 h 1328658"/>
              <a:gd name="connsiteX1" fmla="*/ 1285823 w 1361604"/>
              <a:gd name="connsiteY1" fmla="*/ 1328658 h 1328658"/>
              <a:gd name="connsiteX0" fmla="*/ 49710 w 1361604"/>
              <a:gd name="connsiteY0" fmla="*/ 0 h 1328658"/>
              <a:gd name="connsiteX1" fmla="*/ 1361604 w 1361604"/>
              <a:gd name="connsiteY1" fmla="*/ 1212610 h 1328658"/>
              <a:gd name="connsiteX2" fmla="*/ 49710 w 1361604"/>
              <a:gd name="connsiteY2" fmla="*/ 1244252 h 1328658"/>
              <a:gd name="connsiteX3" fmla="*/ 49710 w 1361604"/>
              <a:gd name="connsiteY3" fmla="*/ 0 h 1328658"/>
              <a:gd name="connsiteX0" fmla="*/ 0 w 1361604"/>
              <a:gd name="connsiteY0" fmla="*/ 49191 h 1328658"/>
              <a:gd name="connsiteX1" fmla="*/ 1285823 w 1361604"/>
              <a:gd name="connsiteY1" fmla="*/ 1328658 h 1328658"/>
              <a:gd name="connsiteX0" fmla="*/ 49710 w 1361604"/>
              <a:gd name="connsiteY0" fmla="*/ 0 h 1328658"/>
              <a:gd name="connsiteX1" fmla="*/ 1361604 w 1361604"/>
              <a:gd name="connsiteY1" fmla="*/ 1212610 h 1328658"/>
              <a:gd name="connsiteX2" fmla="*/ 49710 w 1361604"/>
              <a:gd name="connsiteY2" fmla="*/ 1244252 h 1328658"/>
              <a:gd name="connsiteX3" fmla="*/ 49710 w 1361604"/>
              <a:gd name="connsiteY3" fmla="*/ 0 h 1328658"/>
              <a:gd name="connsiteX0" fmla="*/ 0 w 1361604"/>
              <a:gd name="connsiteY0" fmla="*/ 49191 h 1328658"/>
              <a:gd name="connsiteX1" fmla="*/ 1285823 w 1361604"/>
              <a:gd name="connsiteY1" fmla="*/ 1328658 h 1328658"/>
              <a:gd name="connsiteX0" fmla="*/ 49710 w 1361604"/>
              <a:gd name="connsiteY0" fmla="*/ 160556 h 1489214"/>
              <a:gd name="connsiteX1" fmla="*/ 1361604 w 1361604"/>
              <a:gd name="connsiteY1" fmla="*/ 1373166 h 1489214"/>
              <a:gd name="connsiteX2" fmla="*/ 49710 w 1361604"/>
              <a:gd name="connsiteY2" fmla="*/ 1404808 h 1489214"/>
              <a:gd name="connsiteX3" fmla="*/ 49710 w 1361604"/>
              <a:gd name="connsiteY3" fmla="*/ 160556 h 1489214"/>
              <a:gd name="connsiteX0" fmla="*/ 0 w 1361604"/>
              <a:gd name="connsiteY0" fmla="*/ 209747 h 1489214"/>
              <a:gd name="connsiteX1" fmla="*/ 1285823 w 1361604"/>
              <a:gd name="connsiteY1" fmla="*/ 1489214 h 1489214"/>
              <a:gd name="connsiteX0" fmla="*/ 49710 w 1361604"/>
              <a:gd name="connsiteY0" fmla="*/ 371696 h 1700354"/>
              <a:gd name="connsiteX1" fmla="*/ 1361604 w 1361604"/>
              <a:gd name="connsiteY1" fmla="*/ 1584306 h 1700354"/>
              <a:gd name="connsiteX2" fmla="*/ 49710 w 1361604"/>
              <a:gd name="connsiteY2" fmla="*/ 1615948 h 1700354"/>
              <a:gd name="connsiteX3" fmla="*/ 49710 w 1361604"/>
              <a:gd name="connsiteY3" fmla="*/ 371696 h 1700354"/>
              <a:gd name="connsiteX0" fmla="*/ 0 w 1361604"/>
              <a:gd name="connsiteY0" fmla="*/ 420887 h 1700354"/>
              <a:gd name="connsiteX1" fmla="*/ 1285823 w 1361604"/>
              <a:gd name="connsiteY1" fmla="*/ 1700354 h 1700354"/>
              <a:gd name="connsiteX0" fmla="*/ 49710 w 1361604"/>
              <a:gd name="connsiteY0" fmla="*/ 371699 h 1700356"/>
              <a:gd name="connsiteX1" fmla="*/ 1361604 w 1361604"/>
              <a:gd name="connsiteY1" fmla="*/ 1584308 h 1700356"/>
              <a:gd name="connsiteX2" fmla="*/ 49710 w 1361604"/>
              <a:gd name="connsiteY2" fmla="*/ 1615950 h 1700356"/>
              <a:gd name="connsiteX3" fmla="*/ 49710 w 1361604"/>
              <a:gd name="connsiteY3" fmla="*/ 371699 h 1700356"/>
              <a:gd name="connsiteX0" fmla="*/ 0 w 1361604"/>
              <a:gd name="connsiteY0" fmla="*/ 420889 h 1700356"/>
              <a:gd name="connsiteX1" fmla="*/ 1285823 w 1361604"/>
              <a:gd name="connsiteY1" fmla="*/ 1700356 h 1700356"/>
              <a:gd name="connsiteX0" fmla="*/ 49710 w 1361604"/>
              <a:gd name="connsiteY0" fmla="*/ 600163 h 1928820"/>
              <a:gd name="connsiteX1" fmla="*/ 1361604 w 1361604"/>
              <a:gd name="connsiteY1" fmla="*/ 1812772 h 1928820"/>
              <a:gd name="connsiteX2" fmla="*/ 49710 w 1361604"/>
              <a:gd name="connsiteY2" fmla="*/ 1844414 h 1928820"/>
              <a:gd name="connsiteX3" fmla="*/ 49710 w 1361604"/>
              <a:gd name="connsiteY3" fmla="*/ 600163 h 1928820"/>
              <a:gd name="connsiteX0" fmla="*/ 0 w 1361604"/>
              <a:gd name="connsiteY0" fmla="*/ 649353 h 1928820"/>
              <a:gd name="connsiteX1" fmla="*/ 1285823 w 1361604"/>
              <a:gd name="connsiteY1" fmla="*/ 1928820 h 1928820"/>
              <a:gd name="connsiteX0" fmla="*/ 49710 w 1361604"/>
              <a:gd name="connsiteY0" fmla="*/ 600163 h 1928820"/>
              <a:gd name="connsiteX1" fmla="*/ 1361604 w 1361604"/>
              <a:gd name="connsiteY1" fmla="*/ 1812772 h 1928820"/>
              <a:gd name="connsiteX2" fmla="*/ 49710 w 1361604"/>
              <a:gd name="connsiteY2" fmla="*/ 1844414 h 1928820"/>
              <a:gd name="connsiteX3" fmla="*/ 49710 w 1361604"/>
              <a:gd name="connsiteY3" fmla="*/ 600163 h 1928820"/>
              <a:gd name="connsiteX0" fmla="*/ 0 w 1361604"/>
              <a:gd name="connsiteY0" fmla="*/ 649353 h 1928820"/>
              <a:gd name="connsiteX1" fmla="*/ 1324587 w 1361604"/>
              <a:gd name="connsiteY1" fmla="*/ 1928820 h 1928820"/>
              <a:gd name="connsiteX0" fmla="*/ 49710 w 1361604"/>
              <a:gd name="connsiteY0" fmla="*/ 600163 h 1928820"/>
              <a:gd name="connsiteX1" fmla="*/ 1361604 w 1361604"/>
              <a:gd name="connsiteY1" fmla="*/ 1812772 h 1928820"/>
              <a:gd name="connsiteX2" fmla="*/ 49710 w 1361604"/>
              <a:gd name="connsiteY2" fmla="*/ 1844414 h 1928820"/>
              <a:gd name="connsiteX3" fmla="*/ 49710 w 1361604"/>
              <a:gd name="connsiteY3" fmla="*/ 600163 h 1928820"/>
              <a:gd name="connsiteX0" fmla="*/ 0 w 1361604"/>
              <a:gd name="connsiteY0" fmla="*/ 649353 h 1928820"/>
              <a:gd name="connsiteX1" fmla="*/ 1324587 w 1361604"/>
              <a:gd name="connsiteY1" fmla="*/ 1928820 h 1928820"/>
              <a:gd name="connsiteX0" fmla="*/ 49710 w 1361604"/>
              <a:gd name="connsiteY0" fmla="*/ 600163 h 1928820"/>
              <a:gd name="connsiteX1" fmla="*/ 1361604 w 1361604"/>
              <a:gd name="connsiteY1" fmla="*/ 1812772 h 1928820"/>
              <a:gd name="connsiteX2" fmla="*/ 49710 w 1361604"/>
              <a:gd name="connsiteY2" fmla="*/ 1844414 h 1928820"/>
              <a:gd name="connsiteX3" fmla="*/ 49710 w 1361604"/>
              <a:gd name="connsiteY3" fmla="*/ 600163 h 1928820"/>
              <a:gd name="connsiteX0" fmla="*/ 0 w 1361604"/>
              <a:gd name="connsiteY0" fmla="*/ 649353 h 1928820"/>
              <a:gd name="connsiteX1" fmla="*/ 1324587 w 1361604"/>
              <a:gd name="connsiteY1" fmla="*/ 1928820 h 1928820"/>
              <a:gd name="connsiteX0" fmla="*/ 49710 w 1361604"/>
              <a:gd name="connsiteY0" fmla="*/ 600163 h 1928820"/>
              <a:gd name="connsiteX1" fmla="*/ 1361604 w 1361604"/>
              <a:gd name="connsiteY1" fmla="*/ 1812772 h 1928820"/>
              <a:gd name="connsiteX2" fmla="*/ 49710 w 1361604"/>
              <a:gd name="connsiteY2" fmla="*/ 1844414 h 1928820"/>
              <a:gd name="connsiteX3" fmla="*/ 49710 w 1361604"/>
              <a:gd name="connsiteY3" fmla="*/ 600163 h 1928820"/>
              <a:gd name="connsiteX0" fmla="*/ 0 w 1361604"/>
              <a:gd name="connsiteY0" fmla="*/ 649353 h 1928820"/>
              <a:gd name="connsiteX1" fmla="*/ 1324587 w 1361604"/>
              <a:gd name="connsiteY1" fmla="*/ 1928820 h 1928820"/>
              <a:gd name="connsiteX0" fmla="*/ 49710 w 1361604"/>
              <a:gd name="connsiteY0" fmla="*/ 600163 h 1928820"/>
              <a:gd name="connsiteX1" fmla="*/ 1361604 w 1361604"/>
              <a:gd name="connsiteY1" fmla="*/ 1812772 h 1928820"/>
              <a:gd name="connsiteX2" fmla="*/ 49710 w 1361604"/>
              <a:gd name="connsiteY2" fmla="*/ 1844414 h 1928820"/>
              <a:gd name="connsiteX3" fmla="*/ 49710 w 1361604"/>
              <a:gd name="connsiteY3" fmla="*/ 600163 h 1928820"/>
              <a:gd name="connsiteX0" fmla="*/ 0 w 1361604"/>
              <a:gd name="connsiteY0" fmla="*/ 649353 h 1928820"/>
              <a:gd name="connsiteX1" fmla="*/ 1324587 w 1361604"/>
              <a:gd name="connsiteY1" fmla="*/ 1928820 h 1928820"/>
              <a:gd name="connsiteX0" fmla="*/ 49710 w 1361604"/>
              <a:gd name="connsiteY0" fmla="*/ 600164 h 1928822"/>
              <a:gd name="connsiteX1" fmla="*/ 1361604 w 1361604"/>
              <a:gd name="connsiteY1" fmla="*/ 1812774 h 1928822"/>
              <a:gd name="connsiteX2" fmla="*/ 49710 w 1361604"/>
              <a:gd name="connsiteY2" fmla="*/ 1844416 h 1928822"/>
              <a:gd name="connsiteX3" fmla="*/ 49710 w 1361604"/>
              <a:gd name="connsiteY3" fmla="*/ 600164 h 1928822"/>
              <a:gd name="connsiteX0" fmla="*/ 0 w 1361604"/>
              <a:gd name="connsiteY0" fmla="*/ 649355 h 1928822"/>
              <a:gd name="connsiteX1" fmla="*/ 1324587 w 1361604"/>
              <a:gd name="connsiteY1" fmla="*/ 1928822 h 1928822"/>
              <a:gd name="connsiteX0" fmla="*/ 49710 w 1361604"/>
              <a:gd name="connsiteY0" fmla="*/ 668321 h 1996979"/>
              <a:gd name="connsiteX1" fmla="*/ 1361604 w 1361604"/>
              <a:gd name="connsiteY1" fmla="*/ 1880931 h 1996979"/>
              <a:gd name="connsiteX2" fmla="*/ 49710 w 1361604"/>
              <a:gd name="connsiteY2" fmla="*/ 1912573 h 1996979"/>
              <a:gd name="connsiteX3" fmla="*/ 49710 w 1361604"/>
              <a:gd name="connsiteY3" fmla="*/ 668321 h 1996979"/>
              <a:gd name="connsiteX0" fmla="*/ 0 w 1361604"/>
              <a:gd name="connsiteY0" fmla="*/ 717512 h 1996979"/>
              <a:gd name="connsiteX1" fmla="*/ 1324587 w 1361604"/>
              <a:gd name="connsiteY1" fmla="*/ 1996979 h 1996979"/>
              <a:gd name="connsiteX0" fmla="*/ 49710 w 1361604"/>
              <a:gd name="connsiteY0" fmla="*/ 668321 h 1996979"/>
              <a:gd name="connsiteX1" fmla="*/ 1361604 w 1361604"/>
              <a:gd name="connsiteY1" fmla="*/ 1880931 h 1996979"/>
              <a:gd name="connsiteX2" fmla="*/ 49710 w 1361604"/>
              <a:gd name="connsiteY2" fmla="*/ 1912573 h 1996979"/>
              <a:gd name="connsiteX3" fmla="*/ 49710 w 1361604"/>
              <a:gd name="connsiteY3" fmla="*/ 668321 h 1996979"/>
              <a:gd name="connsiteX0" fmla="*/ 0 w 1361604"/>
              <a:gd name="connsiteY0" fmla="*/ 717512 h 1996979"/>
              <a:gd name="connsiteX1" fmla="*/ 1324587 w 1361604"/>
              <a:gd name="connsiteY1" fmla="*/ 1996979 h 1996979"/>
              <a:gd name="connsiteX0" fmla="*/ 58576 w 1370470"/>
              <a:gd name="connsiteY0" fmla="*/ 668321 h 1996979"/>
              <a:gd name="connsiteX1" fmla="*/ 1370470 w 1370470"/>
              <a:gd name="connsiteY1" fmla="*/ 1880931 h 1996979"/>
              <a:gd name="connsiteX2" fmla="*/ 58576 w 1370470"/>
              <a:gd name="connsiteY2" fmla="*/ 1912573 h 1996979"/>
              <a:gd name="connsiteX3" fmla="*/ 58576 w 1370470"/>
              <a:gd name="connsiteY3" fmla="*/ 668321 h 1996979"/>
              <a:gd name="connsiteX0" fmla="*/ 8866 w 1370470"/>
              <a:gd name="connsiteY0" fmla="*/ 717512 h 1996979"/>
              <a:gd name="connsiteX1" fmla="*/ 1333453 w 1370470"/>
              <a:gd name="connsiteY1" fmla="*/ 1996979 h 1996979"/>
              <a:gd name="connsiteX0" fmla="*/ 58576 w 1370470"/>
              <a:gd name="connsiteY0" fmla="*/ 668321 h 1996979"/>
              <a:gd name="connsiteX1" fmla="*/ 1370470 w 1370470"/>
              <a:gd name="connsiteY1" fmla="*/ 1880931 h 1996979"/>
              <a:gd name="connsiteX2" fmla="*/ 58576 w 1370470"/>
              <a:gd name="connsiteY2" fmla="*/ 1912573 h 1996979"/>
              <a:gd name="connsiteX3" fmla="*/ 58576 w 1370470"/>
              <a:gd name="connsiteY3" fmla="*/ 668321 h 1996979"/>
              <a:gd name="connsiteX0" fmla="*/ 8866 w 1370470"/>
              <a:gd name="connsiteY0" fmla="*/ 717512 h 1996979"/>
              <a:gd name="connsiteX1" fmla="*/ 1333453 w 1370470"/>
              <a:gd name="connsiteY1" fmla="*/ 1996979 h 1996979"/>
              <a:gd name="connsiteX0" fmla="*/ 58576 w 1370470"/>
              <a:gd name="connsiteY0" fmla="*/ 744966 h 2073624"/>
              <a:gd name="connsiteX1" fmla="*/ 1370470 w 1370470"/>
              <a:gd name="connsiteY1" fmla="*/ 1957576 h 2073624"/>
              <a:gd name="connsiteX2" fmla="*/ 58576 w 1370470"/>
              <a:gd name="connsiteY2" fmla="*/ 1989218 h 2073624"/>
              <a:gd name="connsiteX3" fmla="*/ 58576 w 1370470"/>
              <a:gd name="connsiteY3" fmla="*/ 744966 h 2073624"/>
              <a:gd name="connsiteX0" fmla="*/ 8866 w 1370470"/>
              <a:gd name="connsiteY0" fmla="*/ 794157 h 2073624"/>
              <a:gd name="connsiteX1" fmla="*/ 1333453 w 1370470"/>
              <a:gd name="connsiteY1" fmla="*/ 2073624 h 2073624"/>
              <a:gd name="connsiteX0" fmla="*/ 58576 w 1370470"/>
              <a:gd name="connsiteY0" fmla="*/ 744966 h 2073624"/>
              <a:gd name="connsiteX1" fmla="*/ 1370470 w 1370470"/>
              <a:gd name="connsiteY1" fmla="*/ 1957576 h 2073624"/>
              <a:gd name="connsiteX2" fmla="*/ 58576 w 1370470"/>
              <a:gd name="connsiteY2" fmla="*/ 1989218 h 2073624"/>
              <a:gd name="connsiteX3" fmla="*/ 58576 w 1370470"/>
              <a:gd name="connsiteY3" fmla="*/ 744966 h 2073624"/>
              <a:gd name="connsiteX0" fmla="*/ 8866 w 1370470"/>
              <a:gd name="connsiteY0" fmla="*/ 794157 h 2073624"/>
              <a:gd name="connsiteX1" fmla="*/ 1333453 w 1370470"/>
              <a:gd name="connsiteY1" fmla="*/ 2073624 h 2073624"/>
              <a:gd name="connsiteX0" fmla="*/ 58576 w 1370470"/>
              <a:gd name="connsiteY0" fmla="*/ 958942 h 2287600"/>
              <a:gd name="connsiteX1" fmla="*/ 1370470 w 1370470"/>
              <a:gd name="connsiteY1" fmla="*/ 2171552 h 2287600"/>
              <a:gd name="connsiteX2" fmla="*/ 58576 w 1370470"/>
              <a:gd name="connsiteY2" fmla="*/ 2203194 h 2287600"/>
              <a:gd name="connsiteX3" fmla="*/ 58576 w 1370470"/>
              <a:gd name="connsiteY3" fmla="*/ 958942 h 2287600"/>
              <a:gd name="connsiteX0" fmla="*/ 8866 w 1370470"/>
              <a:gd name="connsiteY0" fmla="*/ 1008133 h 2287600"/>
              <a:gd name="connsiteX1" fmla="*/ 1333453 w 1370470"/>
              <a:gd name="connsiteY1" fmla="*/ 2287600 h 2287600"/>
              <a:gd name="connsiteX0" fmla="*/ 58576 w 1370470"/>
              <a:gd name="connsiteY0" fmla="*/ 924783 h 2253441"/>
              <a:gd name="connsiteX1" fmla="*/ 1370470 w 1370470"/>
              <a:gd name="connsiteY1" fmla="*/ 2137393 h 2253441"/>
              <a:gd name="connsiteX2" fmla="*/ 58576 w 1370470"/>
              <a:gd name="connsiteY2" fmla="*/ 2169035 h 2253441"/>
              <a:gd name="connsiteX3" fmla="*/ 58576 w 1370470"/>
              <a:gd name="connsiteY3" fmla="*/ 924783 h 2253441"/>
              <a:gd name="connsiteX0" fmla="*/ 163923 w 1370470"/>
              <a:gd name="connsiteY0" fmla="*/ 1026059 h 2253441"/>
              <a:gd name="connsiteX1" fmla="*/ 1333453 w 1370470"/>
              <a:gd name="connsiteY1" fmla="*/ 2253441 h 2253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70470" h="2253441" stroke="0" extrusionOk="0">
                <a:moveTo>
                  <a:pt x="58576" y="924783"/>
                </a:moveTo>
                <a:cubicBezTo>
                  <a:pt x="865505" y="-768017"/>
                  <a:pt x="1123900" y="1174652"/>
                  <a:pt x="1370470" y="2137393"/>
                </a:cubicBezTo>
                <a:lnTo>
                  <a:pt x="58576" y="2169035"/>
                </a:lnTo>
                <a:cubicBezTo>
                  <a:pt x="58576" y="1754284"/>
                  <a:pt x="-73222" y="1183275"/>
                  <a:pt x="58576" y="924783"/>
                </a:cubicBezTo>
                <a:close/>
              </a:path>
              <a:path w="1370470" h="2253441" fill="none">
                <a:moveTo>
                  <a:pt x="163923" y="1026059"/>
                </a:moveTo>
                <a:cubicBezTo>
                  <a:pt x="504029" y="-710326"/>
                  <a:pt x="1372217" y="-204671"/>
                  <a:pt x="1333453" y="2253441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78A09750-053C-479B-9E6B-26B6EA30CE4F}"/>
              </a:ext>
            </a:extLst>
          </p:cNvPr>
          <p:cNvCxnSpPr>
            <a:cxnSpLocks/>
          </p:cNvCxnSpPr>
          <p:nvPr/>
        </p:nvCxnSpPr>
        <p:spPr>
          <a:xfrm>
            <a:off x="4348408" y="4326466"/>
            <a:ext cx="3849974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A88F1343-5AF7-4C4F-8557-A9A0267B2110}"/>
              </a:ext>
            </a:extLst>
          </p:cNvPr>
          <p:cNvSpPr/>
          <p:nvPr/>
        </p:nvSpPr>
        <p:spPr>
          <a:xfrm>
            <a:off x="6273397" y="4267038"/>
            <a:ext cx="82434" cy="11885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9F9FF20-9341-4564-829D-BDA14752F936}"/>
              </a:ext>
            </a:extLst>
          </p:cNvPr>
          <p:cNvSpPr txBox="1"/>
          <p:nvPr/>
        </p:nvSpPr>
        <p:spPr>
          <a:xfrm>
            <a:off x="4267801" y="4356748"/>
            <a:ext cx="652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C3FBF67-0C2A-427B-A6CF-1C61B44C45DB}"/>
              </a:ext>
            </a:extLst>
          </p:cNvPr>
          <p:cNvSpPr txBox="1"/>
          <p:nvPr/>
        </p:nvSpPr>
        <p:spPr>
          <a:xfrm>
            <a:off x="7923585" y="4308427"/>
            <a:ext cx="652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B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6AE35FA8-900E-41A2-970F-8B07948700AC}"/>
              </a:ext>
            </a:extLst>
          </p:cNvPr>
          <p:cNvSpPr txBox="1"/>
          <p:nvPr/>
        </p:nvSpPr>
        <p:spPr>
          <a:xfrm>
            <a:off x="6182746" y="4342536"/>
            <a:ext cx="652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P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6B193111-1DFC-4EB4-98E5-5A73BAD567C6}"/>
              </a:ext>
            </a:extLst>
          </p:cNvPr>
          <p:cNvSpPr/>
          <p:nvPr/>
        </p:nvSpPr>
        <p:spPr>
          <a:xfrm>
            <a:off x="1455869" y="1328643"/>
            <a:ext cx="24835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লম্ব </a:t>
            </a:r>
            <a:r>
              <a:rPr lang="en-US" sz="4000" dirty="0" err="1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অংকন</a:t>
            </a:r>
            <a:r>
              <a:rPr lang="bn-BD" sz="4000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4000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00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A1F25CB1-0974-4DAE-9E9C-A5EBC28E13CA}"/>
              </a:ext>
            </a:extLst>
          </p:cNvPr>
          <p:cNvSpPr/>
          <p:nvPr/>
        </p:nvSpPr>
        <p:spPr>
          <a:xfrm>
            <a:off x="3812029" y="633235"/>
            <a:ext cx="15642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u="sng" dirty="0">
                <a:latin typeface="NikoshBAN" panose="02000000000000000000" pitchFamily="2" charset="0"/>
                <a:cs typeface="NikoshBAN" panose="02000000000000000000" pitchFamily="2" charset="0"/>
              </a:rPr>
              <a:t>ধাপ- ৪ </a:t>
            </a:r>
            <a:endParaRPr lang="en-US" sz="3200" u="sng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E5E10A9E-09EB-46F6-BE22-9ACBBE68D035}"/>
              </a:ext>
            </a:extLst>
          </p:cNvPr>
          <p:cNvSpPr txBox="1"/>
          <p:nvPr/>
        </p:nvSpPr>
        <p:spPr>
          <a:xfrm>
            <a:off x="7349360" y="4291907"/>
            <a:ext cx="652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C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43737C6D-CBFA-46C7-AA8A-A685E2CF0C9C}"/>
              </a:ext>
            </a:extLst>
          </p:cNvPr>
          <p:cNvSpPr/>
          <p:nvPr/>
        </p:nvSpPr>
        <p:spPr>
          <a:xfrm>
            <a:off x="1215096" y="4903510"/>
            <a:ext cx="87635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E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D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কে  কেন্দ্র করে ঐ একই ব্যাসার্ধ নিয়ে একই দিকে দুইটি বৃত্তচাপ আঁকি । বৃত্তচাপ দুইটি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Q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বিন্দুতে ছেদ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xmlns="" id="{A3674C08-3CA2-41EA-90E3-208E3CB83244}"/>
              </a:ext>
            </a:extLst>
          </p:cNvPr>
          <p:cNvSpPr/>
          <p:nvPr/>
        </p:nvSpPr>
        <p:spPr>
          <a:xfrm rot="17532140">
            <a:off x="6731254" y="3245090"/>
            <a:ext cx="801053" cy="882905"/>
          </a:xfrm>
          <a:prstGeom prst="arc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945BFDE9-65D5-4927-B08D-29441A57D068}"/>
              </a:ext>
            </a:extLst>
          </p:cNvPr>
          <p:cNvGrpSpPr/>
          <p:nvPr/>
        </p:nvGrpSpPr>
        <p:grpSpPr>
          <a:xfrm rot="1827130">
            <a:off x="4749765" y="1283297"/>
            <a:ext cx="4228596" cy="4148278"/>
            <a:chOff x="3672559" y="935323"/>
            <a:chExt cx="4987353" cy="4987353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xmlns="" id="{47731724-D692-45D9-B8E6-2D71C74EF037}"/>
                </a:ext>
              </a:extLst>
            </p:cNvPr>
            <p:cNvGrpSpPr/>
            <p:nvPr/>
          </p:nvGrpSpPr>
          <p:grpSpPr>
            <a:xfrm>
              <a:off x="4894643" y="1151081"/>
              <a:ext cx="1134978" cy="2277919"/>
              <a:chOff x="7954645" y="829357"/>
              <a:chExt cx="1048446" cy="2926403"/>
            </a:xfrm>
          </p:grpSpPr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xmlns="" id="{39A2D153-4DED-4EA8-9BD3-63E22A8343B8}"/>
                  </a:ext>
                </a:extLst>
              </p:cNvPr>
              <p:cNvGrpSpPr/>
              <p:nvPr/>
            </p:nvGrpSpPr>
            <p:grpSpPr>
              <a:xfrm rot="645315">
                <a:off x="7954645" y="2022971"/>
                <a:ext cx="234418" cy="1732789"/>
                <a:chOff x="7929797" y="1877922"/>
                <a:chExt cx="234418" cy="1732789"/>
              </a:xfrm>
            </p:grpSpPr>
            <p:sp>
              <p:nvSpPr>
                <p:cNvPr id="61" name="Arrow: Pentagon 2">
                  <a:extLst>
                    <a:ext uri="{FF2B5EF4-FFF2-40B4-BE49-F238E27FC236}">
                      <a16:creationId xmlns:a16="http://schemas.microsoft.com/office/drawing/2014/main" xmlns="" id="{5DCE1BA2-43C0-4D76-B14A-2A0AD1907A83}"/>
                    </a:ext>
                  </a:extLst>
                </p:cNvPr>
                <p:cNvSpPr/>
                <p:nvPr/>
              </p:nvSpPr>
              <p:spPr>
                <a:xfrm rot="5400000">
                  <a:off x="7463979" y="2423390"/>
                  <a:ext cx="1245704" cy="154768"/>
                </a:xfrm>
                <a:custGeom>
                  <a:avLst/>
                  <a:gdLst>
                    <a:gd name="connsiteX0" fmla="*/ 0 w 1185743"/>
                    <a:gd name="connsiteY0" fmla="*/ 0 h 264955"/>
                    <a:gd name="connsiteX1" fmla="*/ 1053266 w 1185743"/>
                    <a:gd name="connsiteY1" fmla="*/ 0 h 264955"/>
                    <a:gd name="connsiteX2" fmla="*/ 1185743 w 1185743"/>
                    <a:gd name="connsiteY2" fmla="*/ 132478 h 264955"/>
                    <a:gd name="connsiteX3" fmla="*/ 1053266 w 1185743"/>
                    <a:gd name="connsiteY3" fmla="*/ 264955 h 264955"/>
                    <a:gd name="connsiteX4" fmla="*/ 0 w 1185743"/>
                    <a:gd name="connsiteY4" fmla="*/ 264955 h 264955"/>
                    <a:gd name="connsiteX5" fmla="*/ 0 w 1185743"/>
                    <a:gd name="connsiteY5" fmla="*/ 0 h 264955"/>
                    <a:gd name="connsiteX0" fmla="*/ 0 w 1245704"/>
                    <a:gd name="connsiteY0" fmla="*/ 0 h 267389"/>
                    <a:gd name="connsiteX1" fmla="*/ 1053266 w 1245704"/>
                    <a:gd name="connsiteY1" fmla="*/ 0 h 267389"/>
                    <a:gd name="connsiteX2" fmla="*/ 1245704 w 1245704"/>
                    <a:gd name="connsiteY2" fmla="*/ 267389 h 267389"/>
                    <a:gd name="connsiteX3" fmla="*/ 1053266 w 1245704"/>
                    <a:gd name="connsiteY3" fmla="*/ 264955 h 267389"/>
                    <a:gd name="connsiteX4" fmla="*/ 0 w 1245704"/>
                    <a:gd name="connsiteY4" fmla="*/ 264955 h 267389"/>
                    <a:gd name="connsiteX5" fmla="*/ 0 w 1245704"/>
                    <a:gd name="connsiteY5" fmla="*/ 0 h 2673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45704" h="267389">
                      <a:moveTo>
                        <a:pt x="0" y="0"/>
                      </a:moveTo>
                      <a:lnTo>
                        <a:pt x="1053266" y="0"/>
                      </a:lnTo>
                      <a:lnTo>
                        <a:pt x="1245704" y="267389"/>
                      </a:lnTo>
                      <a:lnTo>
                        <a:pt x="1053266" y="264955"/>
                      </a:lnTo>
                      <a:lnTo>
                        <a:pt x="0" y="26495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Arrow: Pentagon 1">
                  <a:extLst>
                    <a:ext uri="{FF2B5EF4-FFF2-40B4-BE49-F238E27FC236}">
                      <a16:creationId xmlns:a16="http://schemas.microsoft.com/office/drawing/2014/main" xmlns="" id="{762B388A-27B9-485A-B5A3-3CDBA876FA66}"/>
                    </a:ext>
                  </a:extLst>
                </p:cNvPr>
                <p:cNvSpPr/>
                <p:nvPr/>
              </p:nvSpPr>
              <p:spPr>
                <a:xfrm rot="5400000">
                  <a:off x="7453503" y="2979652"/>
                  <a:ext cx="1107353" cy="154766"/>
                </a:xfrm>
                <a:custGeom>
                  <a:avLst/>
                  <a:gdLst>
                    <a:gd name="connsiteX0" fmla="*/ 0 w 1219377"/>
                    <a:gd name="connsiteY0" fmla="*/ 0 h 264957"/>
                    <a:gd name="connsiteX1" fmla="*/ 1086899 w 1219377"/>
                    <a:gd name="connsiteY1" fmla="*/ 0 h 264957"/>
                    <a:gd name="connsiteX2" fmla="*/ 1219377 w 1219377"/>
                    <a:gd name="connsiteY2" fmla="*/ 132479 h 264957"/>
                    <a:gd name="connsiteX3" fmla="*/ 1086899 w 1219377"/>
                    <a:gd name="connsiteY3" fmla="*/ 264957 h 264957"/>
                    <a:gd name="connsiteX4" fmla="*/ 0 w 1219377"/>
                    <a:gd name="connsiteY4" fmla="*/ 264957 h 264957"/>
                    <a:gd name="connsiteX5" fmla="*/ 0 w 1219377"/>
                    <a:gd name="connsiteY5" fmla="*/ 0 h 264957"/>
                    <a:gd name="connsiteX0" fmla="*/ 0 w 1384269"/>
                    <a:gd name="connsiteY0" fmla="*/ 0 h 264957"/>
                    <a:gd name="connsiteX1" fmla="*/ 1086899 w 1384269"/>
                    <a:gd name="connsiteY1" fmla="*/ 0 h 264957"/>
                    <a:gd name="connsiteX2" fmla="*/ 1384269 w 1384269"/>
                    <a:gd name="connsiteY2" fmla="*/ 132479 h 264957"/>
                    <a:gd name="connsiteX3" fmla="*/ 1086899 w 1384269"/>
                    <a:gd name="connsiteY3" fmla="*/ 264957 h 264957"/>
                    <a:gd name="connsiteX4" fmla="*/ 0 w 1384269"/>
                    <a:gd name="connsiteY4" fmla="*/ 264957 h 264957"/>
                    <a:gd name="connsiteX5" fmla="*/ 0 w 1384269"/>
                    <a:gd name="connsiteY5" fmla="*/ 0 h 2649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84269" h="264957">
                      <a:moveTo>
                        <a:pt x="0" y="0"/>
                      </a:moveTo>
                      <a:lnTo>
                        <a:pt x="1086899" y="0"/>
                      </a:lnTo>
                      <a:lnTo>
                        <a:pt x="1384269" y="132479"/>
                      </a:lnTo>
                      <a:lnTo>
                        <a:pt x="1086899" y="264957"/>
                      </a:lnTo>
                      <a:lnTo>
                        <a:pt x="0" y="26495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5" name="Arrow: Pentagon 3">
                <a:extLst>
                  <a:ext uri="{FF2B5EF4-FFF2-40B4-BE49-F238E27FC236}">
                    <a16:creationId xmlns:a16="http://schemas.microsoft.com/office/drawing/2014/main" xmlns="" id="{4DE5A12C-0210-40B9-B660-85BE42DC912A}"/>
                  </a:ext>
                </a:extLst>
              </p:cNvPr>
              <p:cNvSpPr/>
              <p:nvPr/>
            </p:nvSpPr>
            <p:spPr>
              <a:xfrm rot="4357843">
                <a:off x="7929881" y="2682534"/>
                <a:ext cx="1897818" cy="248602"/>
              </a:xfrm>
              <a:custGeom>
                <a:avLst/>
                <a:gdLst>
                  <a:gd name="connsiteX0" fmla="*/ 0 w 1570873"/>
                  <a:gd name="connsiteY0" fmla="*/ 0 h 264955"/>
                  <a:gd name="connsiteX1" fmla="*/ 1438396 w 1570873"/>
                  <a:gd name="connsiteY1" fmla="*/ 0 h 264955"/>
                  <a:gd name="connsiteX2" fmla="*/ 1570873 w 1570873"/>
                  <a:gd name="connsiteY2" fmla="*/ 132478 h 264955"/>
                  <a:gd name="connsiteX3" fmla="*/ 1438396 w 1570873"/>
                  <a:gd name="connsiteY3" fmla="*/ 264955 h 264955"/>
                  <a:gd name="connsiteX4" fmla="*/ 0 w 1570873"/>
                  <a:gd name="connsiteY4" fmla="*/ 264955 h 264955"/>
                  <a:gd name="connsiteX5" fmla="*/ 0 w 1570873"/>
                  <a:gd name="connsiteY5" fmla="*/ 0 h 264955"/>
                  <a:gd name="connsiteX0" fmla="*/ 0 w 1870676"/>
                  <a:gd name="connsiteY0" fmla="*/ 0 h 264955"/>
                  <a:gd name="connsiteX1" fmla="*/ 1438396 w 1870676"/>
                  <a:gd name="connsiteY1" fmla="*/ 0 h 264955"/>
                  <a:gd name="connsiteX2" fmla="*/ 1870676 w 1870676"/>
                  <a:gd name="connsiteY2" fmla="*/ 87508 h 264955"/>
                  <a:gd name="connsiteX3" fmla="*/ 1438396 w 1870676"/>
                  <a:gd name="connsiteY3" fmla="*/ 264955 h 264955"/>
                  <a:gd name="connsiteX4" fmla="*/ 0 w 1870676"/>
                  <a:gd name="connsiteY4" fmla="*/ 264955 h 264955"/>
                  <a:gd name="connsiteX5" fmla="*/ 0 w 1870676"/>
                  <a:gd name="connsiteY5" fmla="*/ 0 h 264955"/>
                  <a:gd name="connsiteX0" fmla="*/ 0 w 1870679"/>
                  <a:gd name="connsiteY0" fmla="*/ 0 h 264955"/>
                  <a:gd name="connsiteX1" fmla="*/ 1438396 w 1870679"/>
                  <a:gd name="connsiteY1" fmla="*/ 0 h 264955"/>
                  <a:gd name="connsiteX2" fmla="*/ 1870679 w 1870679"/>
                  <a:gd name="connsiteY2" fmla="*/ 102498 h 264955"/>
                  <a:gd name="connsiteX3" fmla="*/ 1438396 w 1870679"/>
                  <a:gd name="connsiteY3" fmla="*/ 264955 h 264955"/>
                  <a:gd name="connsiteX4" fmla="*/ 0 w 1870679"/>
                  <a:gd name="connsiteY4" fmla="*/ 264955 h 264955"/>
                  <a:gd name="connsiteX5" fmla="*/ 0 w 1870679"/>
                  <a:gd name="connsiteY5" fmla="*/ 0 h 264955"/>
                  <a:gd name="connsiteX0" fmla="*/ 0 w 1870679"/>
                  <a:gd name="connsiteY0" fmla="*/ 0 h 264955"/>
                  <a:gd name="connsiteX1" fmla="*/ 1438396 w 1870679"/>
                  <a:gd name="connsiteY1" fmla="*/ 0 h 264955"/>
                  <a:gd name="connsiteX2" fmla="*/ 1870679 w 1870679"/>
                  <a:gd name="connsiteY2" fmla="*/ 102498 h 264955"/>
                  <a:gd name="connsiteX3" fmla="*/ 1438396 w 1870679"/>
                  <a:gd name="connsiteY3" fmla="*/ 264955 h 264955"/>
                  <a:gd name="connsiteX4" fmla="*/ 74052 w 1870679"/>
                  <a:gd name="connsiteY4" fmla="*/ 223041 h 264955"/>
                  <a:gd name="connsiteX5" fmla="*/ 0 w 1870679"/>
                  <a:gd name="connsiteY5" fmla="*/ 0 h 264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70679" h="264955">
                    <a:moveTo>
                      <a:pt x="0" y="0"/>
                    </a:moveTo>
                    <a:lnTo>
                      <a:pt x="1438396" y="0"/>
                    </a:lnTo>
                    <a:lnTo>
                      <a:pt x="1870679" y="102498"/>
                    </a:lnTo>
                    <a:lnTo>
                      <a:pt x="1438396" y="264955"/>
                    </a:lnTo>
                    <a:lnTo>
                      <a:pt x="74052" y="2230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xmlns="" id="{F99B782A-8471-4457-8409-87C1C30D41E4}"/>
                  </a:ext>
                </a:extLst>
              </p:cNvPr>
              <p:cNvGrpSpPr/>
              <p:nvPr/>
            </p:nvGrpSpPr>
            <p:grpSpPr>
              <a:xfrm>
                <a:off x="8001920" y="829357"/>
                <a:ext cx="712228" cy="1189499"/>
                <a:chOff x="8156688" y="284861"/>
                <a:chExt cx="712228" cy="1189499"/>
              </a:xfrm>
            </p:grpSpPr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xmlns="" id="{C175E417-C348-4C01-B86C-217E2F96BBC3}"/>
                    </a:ext>
                  </a:extLst>
                </p:cNvPr>
                <p:cNvGrpSpPr/>
                <p:nvPr/>
              </p:nvGrpSpPr>
              <p:grpSpPr>
                <a:xfrm>
                  <a:off x="8156688" y="762132"/>
                  <a:ext cx="712228" cy="712228"/>
                  <a:chOff x="8156688" y="764498"/>
                  <a:chExt cx="712228" cy="712228"/>
                </a:xfrm>
              </p:grpSpPr>
              <p:sp>
                <p:nvSpPr>
                  <p:cNvPr id="59" name="Oval 58">
                    <a:extLst>
                      <a:ext uri="{FF2B5EF4-FFF2-40B4-BE49-F238E27FC236}">
                        <a16:creationId xmlns:a16="http://schemas.microsoft.com/office/drawing/2014/main" xmlns="" id="{E661A8CC-0AFF-4025-AF07-2F92EA3334B4}"/>
                      </a:ext>
                    </a:extLst>
                  </p:cNvPr>
                  <p:cNvSpPr/>
                  <p:nvPr/>
                </p:nvSpPr>
                <p:spPr>
                  <a:xfrm>
                    <a:off x="8156688" y="764498"/>
                    <a:ext cx="712228" cy="712228"/>
                  </a:xfrm>
                  <a:prstGeom prst="ellipse">
                    <a:avLst/>
                  </a:prstGeom>
                  <a:noFill/>
                  <a:ln w="7620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" name="Oval 59">
                    <a:extLst>
                      <a:ext uri="{FF2B5EF4-FFF2-40B4-BE49-F238E27FC236}">
                        <a16:creationId xmlns:a16="http://schemas.microsoft.com/office/drawing/2014/main" xmlns="" id="{241B2A37-8E4B-43B2-AB13-10C1E0ED9533}"/>
                      </a:ext>
                    </a:extLst>
                  </p:cNvPr>
                  <p:cNvSpPr/>
                  <p:nvPr/>
                </p:nvSpPr>
                <p:spPr>
                  <a:xfrm>
                    <a:off x="8311455" y="919265"/>
                    <a:ext cx="402694" cy="402694"/>
                  </a:xfrm>
                  <a:prstGeom prst="ellipse">
                    <a:avLst/>
                  </a:prstGeom>
                  <a:solidFill>
                    <a:schemeClr val="accent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xmlns="" id="{EF4463E8-3B73-4284-9F26-CA6D257F8778}"/>
                    </a:ext>
                  </a:extLst>
                </p:cNvPr>
                <p:cNvSpPr/>
                <p:nvPr/>
              </p:nvSpPr>
              <p:spPr>
                <a:xfrm>
                  <a:off x="8277003" y="284861"/>
                  <a:ext cx="437146" cy="464695"/>
                </a:xfrm>
                <a:prstGeom prst="rect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53" name="Oval 52">
              <a:extLst>
                <a:ext uri="{FF2B5EF4-FFF2-40B4-BE49-F238E27FC236}">
                  <a16:creationId xmlns:a16="http://schemas.microsoft.com/office/drawing/2014/main" xmlns="" id="{A167289D-B1BE-4DEE-8D53-B4BFC682433D}"/>
                </a:ext>
              </a:extLst>
            </p:cNvPr>
            <p:cNvSpPr/>
            <p:nvPr/>
          </p:nvSpPr>
          <p:spPr>
            <a:xfrm>
              <a:off x="3672559" y="935323"/>
              <a:ext cx="4987353" cy="4987353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3" name="Arc 62">
            <a:extLst>
              <a:ext uri="{FF2B5EF4-FFF2-40B4-BE49-F238E27FC236}">
                <a16:creationId xmlns:a16="http://schemas.microsoft.com/office/drawing/2014/main" xmlns="" id="{B576A08F-8710-48C6-9F28-59C5C1D8CE35}"/>
              </a:ext>
            </a:extLst>
          </p:cNvPr>
          <p:cNvSpPr/>
          <p:nvPr/>
        </p:nvSpPr>
        <p:spPr>
          <a:xfrm rot="12505347">
            <a:off x="5727289" y="3102173"/>
            <a:ext cx="276850" cy="441121"/>
          </a:xfrm>
          <a:custGeom>
            <a:avLst/>
            <a:gdLst>
              <a:gd name="connsiteX0" fmla="*/ 400526 w 801053"/>
              <a:gd name="connsiteY0" fmla="*/ 0 h 882905"/>
              <a:gd name="connsiteX1" fmla="*/ 801053 w 801053"/>
              <a:gd name="connsiteY1" fmla="*/ 441453 h 882905"/>
              <a:gd name="connsiteX2" fmla="*/ 400527 w 801053"/>
              <a:gd name="connsiteY2" fmla="*/ 441453 h 882905"/>
              <a:gd name="connsiteX3" fmla="*/ 400526 w 801053"/>
              <a:gd name="connsiteY3" fmla="*/ 0 h 882905"/>
              <a:gd name="connsiteX0" fmla="*/ 400526 w 801053"/>
              <a:gd name="connsiteY0" fmla="*/ 0 h 882905"/>
              <a:gd name="connsiteX1" fmla="*/ 801053 w 801053"/>
              <a:gd name="connsiteY1" fmla="*/ 441453 h 882905"/>
              <a:gd name="connsiteX0" fmla="*/ 0 w 400527"/>
              <a:gd name="connsiteY0" fmla="*/ 91887 h 533340"/>
              <a:gd name="connsiteX1" fmla="*/ 400527 w 400527"/>
              <a:gd name="connsiteY1" fmla="*/ 533340 h 533340"/>
              <a:gd name="connsiteX2" fmla="*/ 1 w 400527"/>
              <a:gd name="connsiteY2" fmla="*/ 533340 h 533340"/>
              <a:gd name="connsiteX3" fmla="*/ 0 w 400527"/>
              <a:gd name="connsiteY3" fmla="*/ 91887 h 533340"/>
              <a:gd name="connsiteX0" fmla="*/ 58873 w 400527"/>
              <a:gd name="connsiteY0" fmla="*/ 0 h 533340"/>
              <a:gd name="connsiteX1" fmla="*/ 400527 w 400527"/>
              <a:gd name="connsiteY1" fmla="*/ 533340 h 533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00527" h="533340" stroke="0" extrusionOk="0">
                <a:moveTo>
                  <a:pt x="0" y="91887"/>
                </a:moveTo>
                <a:cubicBezTo>
                  <a:pt x="221205" y="91887"/>
                  <a:pt x="400527" y="289532"/>
                  <a:pt x="400527" y="533340"/>
                </a:cubicBezTo>
                <a:lnTo>
                  <a:pt x="1" y="533340"/>
                </a:lnTo>
                <a:cubicBezTo>
                  <a:pt x="1" y="386189"/>
                  <a:pt x="0" y="239038"/>
                  <a:pt x="0" y="91887"/>
                </a:cubicBezTo>
                <a:close/>
              </a:path>
              <a:path w="400527" h="533340" fill="none">
                <a:moveTo>
                  <a:pt x="58873" y="0"/>
                </a:moveTo>
                <a:cubicBezTo>
                  <a:pt x="280078" y="0"/>
                  <a:pt x="400527" y="289532"/>
                  <a:pt x="400527" y="533340"/>
                </a:cubicBez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D21E476D-23FC-4BF2-835C-735AD204D055}"/>
              </a:ext>
            </a:extLst>
          </p:cNvPr>
          <p:cNvSpPr txBox="1"/>
          <p:nvPr/>
        </p:nvSpPr>
        <p:spPr>
          <a:xfrm>
            <a:off x="6743135" y="2905385"/>
            <a:ext cx="652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D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B1E668B7-6B8D-4A90-9869-76A9D039F69C}"/>
              </a:ext>
            </a:extLst>
          </p:cNvPr>
          <p:cNvSpPr txBox="1"/>
          <p:nvPr/>
        </p:nvSpPr>
        <p:spPr>
          <a:xfrm>
            <a:off x="5496416" y="2935518"/>
            <a:ext cx="652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E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xmlns="" id="{DE46AA51-86DC-40FD-BC80-0DA986DD43B1}"/>
              </a:ext>
            </a:extLst>
          </p:cNvPr>
          <p:cNvGrpSpPr/>
          <p:nvPr/>
        </p:nvGrpSpPr>
        <p:grpSpPr>
          <a:xfrm rot="19493377">
            <a:off x="3640061" y="1252752"/>
            <a:ext cx="4228596" cy="4228596"/>
            <a:chOff x="4036519" y="819402"/>
            <a:chExt cx="4228596" cy="4228596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xmlns="" id="{F5CA351E-3D98-454B-944D-312F0058D33B}"/>
                </a:ext>
              </a:extLst>
            </p:cNvPr>
            <p:cNvGrpSpPr/>
            <p:nvPr/>
          </p:nvGrpSpPr>
          <p:grpSpPr>
            <a:xfrm flipH="1">
              <a:off x="6267404" y="1026382"/>
              <a:ext cx="928697" cy="1907318"/>
              <a:chOff x="7883466" y="829357"/>
              <a:chExt cx="939707" cy="2945921"/>
            </a:xfrm>
          </p:grpSpPr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xmlns="" id="{2791B467-2B3F-43B5-84AF-2B91B6695E21}"/>
                  </a:ext>
                </a:extLst>
              </p:cNvPr>
              <p:cNvGrpSpPr/>
              <p:nvPr/>
            </p:nvGrpSpPr>
            <p:grpSpPr>
              <a:xfrm rot="645315">
                <a:off x="7883466" y="1920881"/>
                <a:ext cx="217534" cy="1840016"/>
                <a:chOff x="7850970" y="1791542"/>
                <a:chExt cx="217534" cy="1840016"/>
              </a:xfrm>
            </p:grpSpPr>
            <p:sp>
              <p:nvSpPr>
                <p:cNvPr id="77" name="Arrow: Pentagon 2">
                  <a:extLst>
                    <a:ext uri="{FF2B5EF4-FFF2-40B4-BE49-F238E27FC236}">
                      <a16:creationId xmlns:a16="http://schemas.microsoft.com/office/drawing/2014/main" xmlns="" id="{A741125D-CCE1-4C7C-8A2E-C0C26DDF1003}"/>
                    </a:ext>
                  </a:extLst>
                </p:cNvPr>
                <p:cNvSpPr/>
                <p:nvPr/>
              </p:nvSpPr>
              <p:spPr>
                <a:xfrm rot="5400000">
                  <a:off x="7368268" y="2337010"/>
                  <a:ext cx="1245704" cy="154768"/>
                </a:xfrm>
                <a:custGeom>
                  <a:avLst/>
                  <a:gdLst>
                    <a:gd name="connsiteX0" fmla="*/ 0 w 1185743"/>
                    <a:gd name="connsiteY0" fmla="*/ 0 h 264955"/>
                    <a:gd name="connsiteX1" fmla="*/ 1053266 w 1185743"/>
                    <a:gd name="connsiteY1" fmla="*/ 0 h 264955"/>
                    <a:gd name="connsiteX2" fmla="*/ 1185743 w 1185743"/>
                    <a:gd name="connsiteY2" fmla="*/ 132478 h 264955"/>
                    <a:gd name="connsiteX3" fmla="*/ 1053266 w 1185743"/>
                    <a:gd name="connsiteY3" fmla="*/ 264955 h 264955"/>
                    <a:gd name="connsiteX4" fmla="*/ 0 w 1185743"/>
                    <a:gd name="connsiteY4" fmla="*/ 264955 h 264955"/>
                    <a:gd name="connsiteX5" fmla="*/ 0 w 1185743"/>
                    <a:gd name="connsiteY5" fmla="*/ 0 h 264955"/>
                    <a:gd name="connsiteX0" fmla="*/ 0 w 1245704"/>
                    <a:gd name="connsiteY0" fmla="*/ 0 h 267389"/>
                    <a:gd name="connsiteX1" fmla="*/ 1053266 w 1245704"/>
                    <a:gd name="connsiteY1" fmla="*/ 0 h 267389"/>
                    <a:gd name="connsiteX2" fmla="*/ 1245704 w 1245704"/>
                    <a:gd name="connsiteY2" fmla="*/ 267389 h 267389"/>
                    <a:gd name="connsiteX3" fmla="*/ 1053266 w 1245704"/>
                    <a:gd name="connsiteY3" fmla="*/ 264955 h 267389"/>
                    <a:gd name="connsiteX4" fmla="*/ 0 w 1245704"/>
                    <a:gd name="connsiteY4" fmla="*/ 264955 h 267389"/>
                    <a:gd name="connsiteX5" fmla="*/ 0 w 1245704"/>
                    <a:gd name="connsiteY5" fmla="*/ 0 h 2673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45704" h="267389">
                      <a:moveTo>
                        <a:pt x="0" y="0"/>
                      </a:moveTo>
                      <a:lnTo>
                        <a:pt x="1053266" y="0"/>
                      </a:lnTo>
                      <a:lnTo>
                        <a:pt x="1245704" y="267389"/>
                      </a:lnTo>
                      <a:lnTo>
                        <a:pt x="1053266" y="264955"/>
                      </a:lnTo>
                      <a:lnTo>
                        <a:pt x="0" y="26495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Arrow: Pentagon 1">
                  <a:extLst>
                    <a:ext uri="{FF2B5EF4-FFF2-40B4-BE49-F238E27FC236}">
                      <a16:creationId xmlns:a16="http://schemas.microsoft.com/office/drawing/2014/main" xmlns="" id="{A038B67B-E782-4BFF-B990-0DF3598796BC}"/>
                    </a:ext>
                  </a:extLst>
                </p:cNvPr>
                <p:cNvSpPr/>
                <p:nvPr/>
              </p:nvSpPr>
              <p:spPr>
                <a:xfrm rot="5400000">
                  <a:off x="7374676" y="3000499"/>
                  <a:ext cx="1107353" cy="154765"/>
                </a:xfrm>
                <a:custGeom>
                  <a:avLst/>
                  <a:gdLst>
                    <a:gd name="connsiteX0" fmla="*/ 0 w 1219377"/>
                    <a:gd name="connsiteY0" fmla="*/ 0 h 264957"/>
                    <a:gd name="connsiteX1" fmla="*/ 1086899 w 1219377"/>
                    <a:gd name="connsiteY1" fmla="*/ 0 h 264957"/>
                    <a:gd name="connsiteX2" fmla="*/ 1219377 w 1219377"/>
                    <a:gd name="connsiteY2" fmla="*/ 132479 h 264957"/>
                    <a:gd name="connsiteX3" fmla="*/ 1086899 w 1219377"/>
                    <a:gd name="connsiteY3" fmla="*/ 264957 h 264957"/>
                    <a:gd name="connsiteX4" fmla="*/ 0 w 1219377"/>
                    <a:gd name="connsiteY4" fmla="*/ 264957 h 264957"/>
                    <a:gd name="connsiteX5" fmla="*/ 0 w 1219377"/>
                    <a:gd name="connsiteY5" fmla="*/ 0 h 264957"/>
                    <a:gd name="connsiteX0" fmla="*/ 0 w 1384269"/>
                    <a:gd name="connsiteY0" fmla="*/ 0 h 264957"/>
                    <a:gd name="connsiteX1" fmla="*/ 1086899 w 1384269"/>
                    <a:gd name="connsiteY1" fmla="*/ 0 h 264957"/>
                    <a:gd name="connsiteX2" fmla="*/ 1384269 w 1384269"/>
                    <a:gd name="connsiteY2" fmla="*/ 132479 h 264957"/>
                    <a:gd name="connsiteX3" fmla="*/ 1086899 w 1384269"/>
                    <a:gd name="connsiteY3" fmla="*/ 264957 h 264957"/>
                    <a:gd name="connsiteX4" fmla="*/ 0 w 1384269"/>
                    <a:gd name="connsiteY4" fmla="*/ 264957 h 264957"/>
                    <a:gd name="connsiteX5" fmla="*/ 0 w 1384269"/>
                    <a:gd name="connsiteY5" fmla="*/ 0 h 2649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84269" h="264957">
                      <a:moveTo>
                        <a:pt x="0" y="0"/>
                      </a:moveTo>
                      <a:lnTo>
                        <a:pt x="1086899" y="0"/>
                      </a:lnTo>
                      <a:lnTo>
                        <a:pt x="1384269" y="132479"/>
                      </a:lnTo>
                      <a:lnTo>
                        <a:pt x="1086899" y="264957"/>
                      </a:lnTo>
                      <a:lnTo>
                        <a:pt x="0" y="26495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1" name="Arrow: Pentagon 3">
                <a:extLst>
                  <a:ext uri="{FF2B5EF4-FFF2-40B4-BE49-F238E27FC236}">
                    <a16:creationId xmlns:a16="http://schemas.microsoft.com/office/drawing/2014/main" xmlns="" id="{6E7BC40C-A053-4A97-9324-D104A7776B5B}"/>
                  </a:ext>
                </a:extLst>
              </p:cNvPr>
              <p:cNvSpPr/>
              <p:nvPr/>
            </p:nvSpPr>
            <p:spPr>
              <a:xfrm rot="4357843">
                <a:off x="7749963" y="2702069"/>
                <a:ext cx="1897817" cy="248602"/>
              </a:xfrm>
              <a:custGeom>
                <a:avLst/>
                <a:gdLst>
                  <a:gd name="connsiteX0" fmla="*/ 0 w 1570873"/>
                  <a:gd name="connsiteY0" fmla="*/ 0 h 264955"/>
                  <a:gd name="connsiteX1" fmla="*/ 1438396 w 1570873"/>
                  <a:gd name="connsiteY1" fmla="*/ 0 h 264955"/>
                  <a:gd name="connsiteX2" fmla="*/ 1570873 w 1570873"/>
                  <a:gd name="connsiteY2" fmla="*/ 132478 h 264955"/>
                  <a:gd name="connsiteX3" fmla="*/ 1438396 w 1570873"/>
                  <a:gd name="connsiteY3" fmla="*/ 264955 h 264955"/>
                  <a:gd name="connsiteX4" fmla="*/ 0 w 1570873"/>
                  <a:gd name="connsiteY4" fmla="*/ 264955 h 264955"/>
                  <a:gd name="connsiteX5" fmla="*/ 0 w 1570873"/>
                  <a:gd name="connsiteY5" fmla="*/ 0 h 264955"/>
                  <a:gd name="connsiteX0" fmla="*/ 0 w 1870676"/>
                  <a:gd name="connsiteY0" fmla="*/ 0 h 264955"/>
                  <a:gd name="connsiteX1" fmla="*/ 1438396 w 1870676"/>
                  <a:gd name="connsiteY1" fmla="*/ 0 h 264955"/>
                  <a:gd name="connsiteX2" fmla="*/ 1870676 w 1870676"/>
                  <a:gd name="connsiteY2" fmla="*/ 87508 h 264955"/>
                  <a:gd name="connsiteX3" fmla="*/ 1438396 w 1870676"/>
                  <a:gd name="connsiteY3" fmla="*/ 264955 h 264955"/>
                  <a:gd name="connsiteX4" fmla="*/ 0 w 1870676"/>
                  <a:gd name="connsiteY4" fmla="*/ 264955 h 264955"/>
                  <a:gd name="connsiteX5" fmla="*/ 0 w 1870676"/>
                  <a:gd name="connsiteY5" fmla="*/ 0 h 264955"/>
                  <a:gd name="connsiteX0" fmla="*/ 0 w 1870679"/>
                  <a:gd name="connsiteY0" fmla="*/ 0 h 264955"/>
                  <a:gd name="connsiteX1" fmla="*/ 1438396 w 1870679"/>
                  <a:gd name="connsiteY1" fmla="*/ 0 h 264955"/>
                  <a:gd name="connsiteX2" fmla="*/ 1870679 w 1870679"/>
                  <a:gd name="connsiteY2" fmla="*/ 102498 h 264955"/>
                  <a:gd name="connsiteX3" fmla="*/ 1438396 w 1870679"/>
                  <a:gd name="connsiteY3" fmla="*/ 264955 h 264955"/>
                  <a:gd name="connsiteX4" fmla="*/ 0 w 1870679"/>
                  <a:gd name="connsiteY4" fmla="*/ 264955 h 264955"/>
                  <a:gd name="connsiteX5" fmla="*/ 0 w 1870679"/>
                  <a:gd name="connsiteY5" fmla="*/ 0 h 264955"/>
                  <a:gd name="connsiteX0" fmla="*/ 0 w 1870679"/>
                  <a:gd name="connsiteY0" fmla="*/ 0 h 264955"/>
                  <a:gd name="connsiteX1" fmla="*/ 1438396 w 1870679"/>
                  <a:gd name="connsiteY1" fmla="*/ 0 h 264955"/>
                  <a:gd name="connsiteX2" fmla="*/ 1870679 w 1870679"/>
                  <a:gd name="connsiteY2" fmla="*/ 102498 h 264955"/>
                  <a:gd name="connsiteX3" fmla="*/ 1438396 w 1870679"/>
                  <a:gd name="connsiteY3" fmla="*/ 264955 h 264955"/>
                  <a:gd name="connsiteX4" fmla="*/ 74052 w 1870679"/>
                  <a:gd name="connsiteY4" fmla="*/ 223041 h 264955"/>
                  <a:gd name="connsiteX5" fmla="*/ 0 w 1870679"/>
                  <a:gd name="connsiteY5" fmla="*/ 0 h 264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70679" h="264955">
                    <a:moveTo>
                      <a:pt x="0" y="0"/>
                    </a:moveTo>
                    <a:lnTo>
                      <a:pt x="1438396" y="0"/>
                    </a:lnTo>
                    <a:lnTo>
                      <a:pt x="1870679" y="102498"/>
                    </a:lnTo>
                    <a:lnTo>
                      <a:pt x="1438396" y="264955"/>
                    </a:lnTo>
                    <a:lnTo>
                      <a:pt x="74052" y="2230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xmlns="" id="{1F40161D-BAE8-47B6-97C3-11384FC976D5}"/>
                  </a:ext>
                </a:extLst>
              </p:cNvPr>
              <p:cNvGrpSpPr/>
              <p:nvPr/>
            </p:nvGrpSpPr>
            <p:grpSpPr>
              <a:xfrm>
                <a:off x="8001920" y="829357"/>
                <a:ext cx="712228" cy="1189499"/>
                <a:chOff x="8156688" y="284861"/>
                <a:chExt cx="712228" cy="1189499"/>
              </a:xfrm>
            </p:grpSpPr>
            <p:grpSp>
              <p:nvGrpSpPr>
                <p:cNvPr id="73" name="Group 72">
                  <a:extLst>
                    <a:ext uri="{FF2B5EF4-FFF2-40B4-BE49-F238E27FC236}">
                      <a16:creationId xmlns:a16="http://schemas.microsoft.com/office/drawing/2014/main" xmlns="" id="{933274E1-F92A-42BB-A02E-B5C23ED9E412}"/>
                    </a:ext>
                  </a:extLst>
                </p:cNvPr>
                <p:cNvGrpSpPr/>
                <p:nvPr/>
              </p:nvGrpSpPr>
              <p:grpSpPr>
                <a:xfrm>
                  <a:off x="8156688" y="762132"/>
                  <a:ext cx="712228" cy="712228"/>
                  <a:chOff x="8156688" y="764498"/>
                  <a:chExt cx="712228" cy="712228"/>
                </a:xfrm>
              </p:grpSpPr>
              <p:sp>
                <p:nvSpPr>
                  <p:cNvPr id="75" name="Oval 74">
                    <a:extLst>
                      <a:ext uri="{FF2B5EF4-FFF2-40B4-BE49-F238E27FC236}">
                        <a16:creationId xmlns:a16="http://schemas.microsoft.com/office/drawing/2014/main" xmlns="" id="{2B458DB2-59CB-4084-B943-6334685AF545}"/>
                      </a:ext>
                    </a:extLst>
                  </p:cNvPr>
                  <p:cNvSpPr/>
                  <p:nvPr/>
                </p:nvSpPr>
                <p:spPr>
                  <a:xfrm>
                    <a:off x="8156688" y="764498"/>
                    <a:ext cx="712228" cy="712228"/>
                  </a:xfrm>
                  <a:prstGeom prst="ellipse">
                    <a:avLst/>
                  </a:prstGeom>
                  <a:noFill/>
                  <a:ln w="7620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" name="Oval 75">
                    <a:extLst>
                      <a:ext uri="{FF2B5EF4-FFF2-40B4-BE49-F238E27FC236}">
                        <a16:creationId xmlns:a16="http://schemas.microsoft.com/office/drawing/2014/main" xmlns="" id="{94803798-A7E0-45F6-A72B-07005DEA3CC6}"/>
                      </a:ext>
                    </a:extLst>
                  </p:cNvPr>
                  <p:cNvSpPr/>
                  <p:nvPr/>
                </p:nvSpPr>
                <p:spPr>
                  <a:xfrm>
                    <a:off x="8311455" y="919265"/>
                    <a:ext cx="402694" cy="402694"/>
                  </a:xfrm>
                  <a:prstGeom prst="ellipse">
                    <a:avLst/>
                  </a:prstGeom>
                  <a:solidFill>
                    <a:schemeClr val="accent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xmlns="" id="{4EE2EC0E-8AFB-4F0D-BFE3-871F60E12C60}"/>
                    </a:ext>
                  </a:extLst>
                </p:cNvPr>
                <p:cNvSpPr/>
                <p:nvPr/>
              </p:nvSpPr>
              <p:spPr>
                <a:xfrm>
                  <a:off x="8277003" y="284861"/>
                  <a:ext cx="437146" cy="464695"/>
                </a:xfrm>
                <a:prstGeom prst="rect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69" name="Oval 68">
              <a:extLst>
                <a:ext uri="{FF2B5EF4-FFF2-40B4-BE49-F238E27FC236}">
                  <a16:creationId xmlns:a16="http://schemas.microsoft.com/office/drawing/2014/main" xmlns="" id="{10B29219-C16D-461E-B9F5-78CB0A88BAA6}"/>
                </a:ext>
              </a:extLst>
            </p:cNvPr>
            <p:cNvSpPr/>
            <p:nvPr/>
          </p:nvSpPr>
          <p:spPr>
            <a:xfrm>
              <a:off x="4036519" y="819402"/>
              <a:ext cx="4228596" cy="4228596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Arc 12">
            <a:extLst>
              <a:ext uri="{FF2B5EF4-FFF2-40B4-BE49-F238E27FC236}">
                <a16:creationId xmlns:a16="http://schemas.microsoft.com/office/drawing/2014/main" xmlns="" id="{557AC2E2-F13C-4DF2-A0D3-C012479ED064}"/>
              </a:ext>
            </a:extLst>
          </p:cNvPr>
          <p:cNvSpPr/>
          <p:nvPr/>
        </p:nvSpPr>
        <p:spPr>
          <a:xfrm rot="20773658">
            <a:off x="5988360" y="2222356"/>
            <a:ext cx="604189" cy="679099"/>
          </a:xfrm>
          <a:custGeom>
            <a:avLst/>
            <a:gdLst>
              <a:gd name="connsiteX0" fmla="*/ 530824 w 1061649"/>
              <a:gd name="connsiteY0" fmla="*/ 0 h 1075291"/>
              <a:gd name="connsiteX1" fmla="*/ 1061649 w 1061649"/>
              <a:gd name="connsiteY1" fmla="*/ 537646 h 1075291"/>
              <a:gd name="connsiteX2" fmla="*/ 530825 w 1061649"/>
              <a:gd name="connsiteY2" fmla="*/ 537646 h 1075291"/>
              <a:gd name="connsiteX3" fmla="*/ 530824 w 1061649"/>
              <a:gd name="connsiteY3" fmla="*/ 0 h 1075291"/>
              <a:gd name="connsiteX0" fmla="*/ 530824 w 1061649"/>
              <a:gd name="connsiteY0" fmla="*/ 0 h 1075291"/>
              <a:gd name="connsiteX1" fmla="*/ 1061649 w 1061649"/>
              <a:gd name="connsiteY1" fmla="*/ 537646 h 1075291"/>
              <a:gd name="connsiteX0" fmla="*/ 70081 w 600906"/>
              <a:gd name="connsiteY0" fmla="*/ 217818 h 755464"/>
              <a:gd name="connsiteX1" fmla="*/ 600906 w 600906"/>
              <a:gd name="connsiteY1" fmla="*/ 755464 h 755464"/>
              <a:gd name="connsiteX2" fmla="*/ 70082 w 600906"/>
              <a:gd name="connsiteY2" fmla="*/ 755464 h 755464"/>
              <a:gd name="connsiteX3" fmla="*/ 70081 w 600906"/>
              <a:gd name="connsiteY3" fmla="*/ 217818 h 755464"/>
              <a:gd name="connsiteX0" fmla="*/ 0 w 600906"/>
              <a:gd name="connsiteY0" fmla="*/ 0 h 755464"/>
              <a:gd name="connsiteX1" fmla="*/ 600906 w 600906"/>
              <a:gd name="connsiteY1" fmla="*/ 755464 h 755464"/>
              <a:gd name="connsiteX0" fmla="*/ 73364 w 604189"/>
              <a:gd name="connsiteY0" fmla="*/ 141453 h 679099"/>
              <a:gd name="connsiteX1" fmla="*/ 604189 w 604189"/>
              <a:gd name="connsiteY1" fmla="*/ 679099 h 679099"/>
              <a:gd name="connsiteX2" fmla="*/ 73365 w 604189"/>
              <a:gd name="connsiteY2" fmla="*/ 679099 h 679099"/>
              <a:gd name="connsiteX3" fmla="*/ 73364 w 604189"/>
              <a:gd name="connsiteY3" fmla="*/ 141453 h 679099"/>
              <a:gd name="connsiteX0" fmla="*/ 0 w 604189"/>
              <a:gd name="connsiteY0" fmla="*/ 0 h 679099"/>
              <a:gd name="connsiteX1" fmla="*/ 604189 w 604189"/>
              <a:gd name="connsiteY1" fmla="*/ 679099 h 679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04189" h="679099" stroke="0" extrusionOk="0">
                <a:moveTo>
                  <a:pt x="73364" y="141453"/>
                </a:moveTo>
                <a:cubicBezTo>
                  <a:pt x="366531" y="141453"/>
                  <a:pt x="604189" y="382165"/>
                  <a:pt x="604189" y="679099"/>
                </a:cubicBezTo>
                <a:lnTo>
                  <a:pt x="73365" y="679099"/>
                </a:lnTo>
                <a:cubicBezTo>
                  <a:pt x="73365" y="499884"/>
                  <a:pt x="73364" y="320668"/>
                  <a:pt x="73364" y="141453"/>
                </a:cubicBezTo>
                <a:close/>
              </a:path>
              <a:path w="604189" h="679099" fill="none">
                <a:moveTo>
                  <a:pt x="0" y="0"/>
                </a:moveTo>
                <a:cubicBezTo>
                  <a:pt x="293167" y="0"/>
                  <a:pt x="604189" y="382165"/>
                  <a:pt x="604189" y="679099"/>
                </a:cubicBez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xmlns="" id="{8E6EB394-5658-4009-A34D-509DF8BC0434}"/>
              </a:ext>
            </a:extLst>
          </p:cNvPr>
          <p:cNvSpPr/>
          <p:nvPr/>
        </p:nvSpPr>
        <p:spPr>
          <a:xfrm rot="17765567">
            <a:off x="5887503" y="2236415"/>
            <a:ext cx="767631" cy="559024"/>
          </a:xfrm>
          <a:custGeom>
            <a:avLst/>
            <a:gdLst>
              <a:gd name="connsiteX0" fmla="*/ 580895 w 1161790"/>
              <a:gd name="connsiteY0" fmla="*/ 0 h 933470"/>
              <a:gd name="connsiteX1" fmla="*/ 948334 w 1161790"/>
              <a:gd name="connsiteY1" fmla="*/ 105236 h 933470"/>
              <a:gd name="connsiteX2" fmla="*/ 1161670 w 1161790"/>
              <a:gd name="connsiteY2" fmla="*/ 476201 h 933470"/>
              <a:gd name="connsiteX3" fmla="*/ 580895 w 1161790"/>
              <a:gd name="connsiteY3" fmla="*/ 466735 h 933470"/>
              <a:gd name="connsiteX4" fmla="*/ 580895 w 1161790"/>
              <a:gd name="connsiteY4" fmla="*/ 0 h 933470"/>
              <a:gd name="connsiteX0" fmla="*/ 580895 w 1161790"/>
              <a:gd name="connsiteY0" fmla="*/ 0 h 933470"/>
              <a:gd name="connsiteX1" fmla="*/ 948334 w 1161790"/>
              <a:gd name="connsiteY1" fmla="*/ 105236 h 933470"/>
              <a:gd name="connsiteX2" fmla="*/ 1161670 w 1161790"/>
              <a:gd name="connsiteY2" fmla="*/ 476201 h 933470"/>
              <a:gd name="connsiteX0" fmla="*/ 0 w 580894"/>
              <a:gd name="connsiteY0" fmla="*/ 0 h 476201"/>
              <a:gd name="connsiteX1" fmla="*/ 367439 w 580894"/>
              <a:gd name="connsiteY1" fmla="*/ 105236 h 476201"/>
              <a:gd name="connsiteX2" fmla="*/ 580775 w 580894"/>
              <a:gd name="connsiteY2" fmla="*/ 476201 h 476201"/>
              <a:gd name="connsiteX3" fmla="*/ 0 w 580894"/>
              <a:gd name="connsiteY3" fmla="*/ 466735 h 476201"/>
              <a:gd name="connsiteX4" fmla="*/ 0 w 580894"/>
              <a:gd name="connsiteY4" fmla="*/ 0 h 476201"/>
              <a:gd name="connsiteX0" fmla="*/ 0 w 580894"/>
              <a:gd name="connsiteY0" fmla="*/ 0 h 476201"/>
              <a:gd name="connsiteX1" fmla="*/ 346830 w 580894"/>
              <a:gd name="connsiteY1" fmla="*/ 165403 h 476201"/>
              <a:gd name="connsiteX2" fmla="*/ 580775 w 580894"/>
              <a:gd name="connsiteY2" fmla="*/ 476201 h 476201"/>
              <a:gd name="connsiteX0" fmla="*/ 0 w 627269"/>
              <a:gd name="connsiteY0" fmla="*/ 0 h 536920"/>
              <a:gd name="connsiteX1" fmla="*/ 367439 w 627269"/>
              <a:gd name="connsiteY1" fmla="*/ 105236 h 536920"/>
              <a:gd name="connsiteX2" fmla="*/ 580775 w 627269"/>
              <a:gd name="connsiteY2" fmla="*/ 476201 h 536920"/>
              <a:gd name="connsiteX3" fmla="*/ 0 w 627269"/>
              <a:gd name="connsiteY3" fmla="*/ 466735 h 536920"/>
              <a:gd name="connsiteX4" fmla="*/ 0 w 627269"/>
              <a:gd name="connsiteY4" fmla="*/ 0 h 536920"/>
              <a:gd name="connsiteX0" fmla="*/ 0 w 627269"/>
              <a:gd name="connsiteY0" fmla="*/ 0 h 536920"/>
              <a:gd name="connsiteX1" fmla="*/ 346830 w 627269"/>
              <a:gd name="connsiteY1" fmla="*/ 165403 h 536920"/>
              <a:gd name="connsiteX2" fmla="*/ 627203 w 627269"/>
              <a:gd name="connsiteY2" fmla="*/ 536920 h 536920"/>
              <a:gd name="connsiteX0" fmla="*/ 0 w 627250"/>
              <a:gd name="connsiteY0" fmla="*/ 0 h 536920"/>
              <a:gd name="connsiteX1" fmla="*/ 367439 w 627250"/>
              <a:gd name="connsiteY1" fmla="*/ 105236 h 536920"/>
              <a:gd name="connsiteX2" fmla="*/ 580775 w 627250"/>
              <a:gd name="connsiteY2" fmla="*/ 476201 h 536920"/>
              <a:gd name="connsiteX3" fmla="*/ 0 w 627250"/>
              <a:gd name="connsiteY3" fmla="*/ 466735 h 536920"/>
              <a:gd name="connsiteX4" fmla="*/ 0 w 627250"/>
              <a:gd name="connsiteY4" fmla="*/ 0 h 536920"/>
              <a:gd name="connsiteX0" fmla="*/ 0 w 627250"/>
              <a:gd name="connsiteY0" fmla="*/ 0 h 536920"/>
              <a:gd name="connsiteX1" fmla="*/ 346830 w 627250"/>
              <a:gd name="connsiteY1" fmla="*/ 165403 h 536920"/>
              <a:gd name="connsiteX2" fmla="*/ 627203 w 627250"/>
              <a:gd name="connsiteY2" fmla="*/ 536920 h 536920"/>
              <a:gd name="connsiteX0" fmla="*/ 192447 w 819697"/>
              <a:gd name="connsiteY0" fmla="*/ 110401 h 647321"/>
              <a:gd name="connsiteX1" fmla="*/ 559886 w 819697"/>
              <a:gd name="connsiteY1" fmla="*/ 215637 h 647321"/>
              <a:gd name="connsiteX2" fmla="*/ 773222 w 819697"/>
              <a:gd name="connsiteY2" fmla="*/ 586602 h 647321"/>
              <a:gd name="connsiteX3" fmla="*/ 192447 w 819697"/>
              <a:gd name="connsiteY3" fmla="*/ 577136 h 647321"/>
              <a:gd name="connsiteX4" fmla="*/ 192447 w 819697"/>
              <a:gd name="connsiteY4" fmla="*/ 110401 h 647321"/>
              <a:gd name="connsiteX0" fmla="*/ 0 w 819697"/>
              <a:gd name="connsiteY0" fmla="*/ 0 h 647321"/>
              <a:gd name="connsiteX1" fmla="*/ 539277 w 819697"/>
              <a:gd name="connsiteY1" fmla="*/ 275804 h 647321"/>
              <a:gd name="connsiteX2" fmla="*/ 819650 w 819697"/>
              <a:gd name="connsiteY2" fmla="*/ 647321 h 647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9697" h="647321" stroke="0" extrusionOk="0">
                <a:moveTo>
                  <a:pt x="192447" y="110401"/>
                </a:moveTo>
                <a:cubicBezTo>
                  <a:pt x="326362" y="110401"/>
                  <a:pt x="456165" y="147577"/>
                  <a:pt x="559886" y="215637"/>
                </a:cubicBezTo>
                <a:cubicBezTo>
                  <a:pt x="698174" y="306379"/>
                  <a:pt x="776843" y="443176"/>
                  <a:pt x="773222" y="586602"/>
                </a:cubicBezTo>
                <a:lnTo>
                  <a:pt x="192447" y="577136"/>
                </a:lnTo>
                <a:lnTo>
                  <a:pt x="192447" y="110401"/>
                </a:lnTo>
                <a:close/>
              </a:path>
              <a:path w="819697" h="647321" fill="none">
                <a:moveTo>
                  <a:pt x="0" y="0"/>
                </a:moveTo>
                <a:cubicBezTo>
                  <a:pt x="133915" y="0"/>
                  <a:pt x="435556" y="207744"/>
                  <a:pt x="539277" y="275804"/>
                </a:cubicBezTo>
                <a:cubicBezTo>
                  <a:pt x="677565" y="366546"/>
                  <a:pt x="822719" y="570931"/>
                  <a:pt x="819650" y="647321"/>
                </a:cubicBez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DF8C3CBF-C184-44E1-BD93-189C669C835C}"/>
              </a:ext>
            </a:extLst>
          </p:cNvPr>
          <p:cNvSpPr txBox="1"/>
          <p:nvPr/>
        </p:nvSpPr>
        <p:spPr>
          <a:xfrm>
            <a:off x="6037284" y="1806696"/>
            <a:ext cx="652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19958245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18" dur="3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39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8" grpId="0"/>
      <p:bldP spid="13" grpId="0" animBg="1"/>
      <p:bldP spid="14" grpId="0" animBg="1"/>
      <p:bldP spid="7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rc 1">
            <a:extLst>
              <a:ext uri="{FF2B5EF4-FFF2-40B4-BE49-F238E27FC236}">
                <a16:creationId xmlns:a16="http://schemas.microsoft.com/office/drawing/2014/main" xmlns="" id="{43EB1679-719E-451A-864F-59CA2FA1D822}"/>
              </a:ext>
            </a:extLst>
          </p:cNvPr>
          <p:cNvSpPr/>
          <p:nvPr/>
        </p:nvSpPr>
        <p:spPr>
          <a:xfrm>
            <a:off x="5117525" y="3191790"/>
            <a:ext cx="2342595" cy="1146676"/>
          </a:xfrm>
          <a:custGeom>
            <a:avLst/>
            <a:gdLst>
              <a:gd name="connsiteX0" fmla="*/ 1404924 w 2809848"/>
              <a:gd name="connsiteY0" fmla="*/ 0 h 2488503"/>
              <a:gd name="connsiteX1" fmla="*/ 2809848 w 2809848"/>
              <a:gd name="connsiteY1" fmla="*/ 1244252 h 2488503"/>
              <a:gd name="connsiteX2" fmla="*/ 1404924 w 2809848"/>
              <a:gd name="connsiteY2" fmla="*/ 1244252 h 2488503"/>
              <a:gd name="connsiteX3" fmla="*/ 1404924 w 2809848"/>
              <a:gd name="connsiteY3" fmla="*/ 0 h 2488503"/>
              <a:gd name="connsiteX0" fmla="*/ 1404924 w 2809848"/>
              <a:gd name="connsiteY0" fmla="*/ 0 h 2488503"/>
              <a:gd name="connsiteX1" fmla="*/ 2809848 w 2809848"/>
              <a:gd name="connsiteY1" fmla="*/ 1244252 h 2488503"/>
              <a:gd name="connsiteX0" fmla="*/ 0 w 1404924"/>
              <a:gd name="connsiteY0" fmla="*/ 0 h 1328658"/>
              <a:gd name="connsiteX1" fmla="*/ 1404924 w 1404924"/>
              <a:gd name="connsiteY1" fmla="*/ 1244252 h 1328658"/>
              <a:gd name="connsiteX2" fmla="*/ 0 w 1404924"/>
              <a:gd name="connsiteY2" fmla="*/ 1244252 h 1328658"/>
              <a:gd name="connsiteX3" fmla="*/ 0 w 1404924"/>
              <a:gd name="connsiteY3" fmla="*/ 0 h 1328658"/>
              <a:gd name="connsiteX0" fmla="*/ 0 w 1404924"/>
              <a:gd name="connsiteY0" fmla="*/ 0 h 1328658"/>
              <a:gd name="connsiteX1" fmla="*/ 1236112 w 1404924"/>
              <a:gd name="connsiteY1" fmla="*/ 1328658 h 1328658"/>
              <a:gd name="connsiteX0" fmla="*/ 0 w 1404926"/>
              <a:gd name="connsiteY0" fmla="*/ 0 h 1328658"/>
              <a:gd name="connsiteX1" fmla="*/ 1404925 w 1404926"/>
              <a:gd name="connsiteY1" fmla="*/ 1244254 h 1328658"/>
              <a:gd name="connsiteX2" fmla="*/ 0 w 1404926"/>
              <a:gd name="connsiteY2" fmla="*/ 1244252 h 1328658"/>
              <a:gd name="connsiteX3" fmla="*/ 0 w 1404926"/>
              <a:gd name="connsiteY3" fmla="*/ 0 h 1328658"/>
              <a:gd name="connsiteX0" fmla="*/ 0 w 1404926"/>
              <a:gd name="connsiteY0" fmla="*/ 0 h 1328658"/>
              <a:gd name="connsiteX1" fmla="*/ 1236112 w 1404926"/>
              <a:gd name="connsiteY1" fmla="*/ 1328658 h 1328658"/>
              <a:gd name="connsiteX0" fmla="*/ 0 w 1404924"/>
              <a:gd name="connsiteY0" fmla="*/ 0 h 1328658"/>
              <a:gd name="connsiteX1" fmla="*/ 1404925 w 1404924"/>
              <a:gd name="connsiteY1" fmla="*/ 1244254 h 1328658"/>
              <a:gd name="connsiteX2" fmla="*/ 0 w 1404924"/>
              <a:gd name="connsiteY2" fmla="*/ 1244252 h 1328658"/>
              <a:gd name="connsiteX3" fmla="*/ 0 w 1404924"/>
              <a:gd name="connsiteY3" fmla="*/ 0 h 1328658"/>
              <a:gd name="connsiteX0" fmla="*/ 0 w 1404924"/>
              <a:gd name="connsiteY0" fmla="*/ 0 h 1328658"/>
              <a:gd name="connsiteX1" fmla="*/ 1236112 w 1404924"/>
              <a:gd name="connsiteY1" fmla="*/ 1328658 h 1328658"/>
              <a:gd name="connsiteX0" fmla="*/ 0 w 1404926"/>
              <a:gd name="connsiteY0" fmla="*/ 2 h 1328660"/>
              <a:gd name="connsiteX1" fmla="*/ 1404925 w 1404926"/>
              <a:gd name="connsiteY1" fmla="*/ 1244256 h 1328660"/>
              <a:gd name="connsiteX2" fmla="*/ 0 w 1404926"/>
              <a:gd name="connsiteY2" fmla="*/ 1244254 h 1328660"/>
              <a:gd name="connsiteX3" fmla="*/ 0 w 1404926"/>
              <a:gd name="connsiteY3" fmla="*/ 2 h 1328660"/>
              <a:gd name="connsiteX0" fmla="*/ 1 w 1404926"/>
              <a:gd name="connsiteY0" fmla="*/ 1 h 1328660"/>
              <a:gd name="connsiteX1" fmla="*/ 1236112 w 1404926"/>
              <a:gd name="connsiteY1" fmla="*/ 1328660 h 1328660"/>
              <a:gd name="connsiteX0" fmla="*/ 0 w 1404924"/>
              <a:gd name="connsiteY0" fmla="*/ 344 h 1329002"/>
              <a:gd name="connsiteX1" fmla="*/ 1404925 w 1404924"/>
              <a:gd name="connsiteY1" fmla="*/ 1244598 h 1329002"/>
              <a:gd name="connsiteX2" fmla="*/ 0 w 1404924"/>
              <a:gd name="connsiteY2" fmla="*/ 1244596 h 1329002"/>
              <a:gd name="connsiteX3" fmla="*/ 0 w 1404924"/>
              <a:gd name="connsiteY3" fmla="*/ 344 h 1329002"/>
              <a:gd name="connsiteX0" fmla="*/ 1 w 1404924"/>
              <a:gd name="connsiteY0" fmla="*/ 343 h 1329002"/>
              <a:gd name="connsiteX1" fmla="*/ 1236112 w 1404924"/>
              <a:gd name="connsiteY1" fmla="*/ 1329002 h 1329002"/>
              <a:gd name="connsiteX0" fmla="*/ 0 w 1404926"/>
              <a:gd name="connsiteY0" fmla="*/ 342 h 1329000"/>
              <a:gd name="connsiteX1" fmla="*/ 1404925 w 1404926"/>
              <a:gd name="connsiteY1" fmla="*/ 1244596 h 1329000"/>
              <a:gd name="connsiteX2" fmla="*/ 0 w 1404926"/>
              <a:gd name="connsiteY2" fmla="*/ 1244594 h 1329000"/>
              <a:gd name="connsiteX3" fmla="*/ 0 w 1404926"/>
              <a:gd name="connsiteY3" fmla="*/ 342 h 1329000"/>
              <a:gd name="connsiteX0" fmla="*/ 1 w 1404926"/>
              <a:gd name="connsiteY0" fmla="*/ 342 h 1329000"/>
              <a:gd name="connsiteX1" fmla="*/ 1236112 w 1404926"/>
              <a:gd name="connsiteY1" fmla="*/ 1329000 h 1329000"/>
              <a:gd name="connsiteX0" fmla="*/ 0 w 1404924"/>
              <a:gd name="connsiteY0" fmla="*/ 342 h 1329000"/>
              <a:gd name="connsiteX1" fmla="*/ 1404925 w 1404924"/>
              <a:gd name="connsiteY1" fmla="*/ 1244596 h 1329000"/>
              <a:gd name="connsiteX2" fmla="*/ 0 w 1404924"/>
              <a:gd name="connsiteY2" fmla="*/ 1244594 h 1329000"/>
              <a:gd name="connsiteX3" fmla="*/ 0 w 1404924"/>
              <a:gd name="connsiteY3" fmla="*/ 342 h 1329000"/>
              <a:gd name="connsiteX0" fmla="*/ 1 w 1404924"/>
              <a:gd name="connsiteY0" fmla="*/ 342 h 1329000"/>
              <a:gd name="connsiteX1" fmla="*/ 1236112 w 1404924"/>
              <a:gd name="connsiteY1" fmla="*/ 1329000 h 1329000"/>
              <a:gd name="connsiteX0" fmla="*/ 0 w 1404926"/>
              <a:gd name="connsiteY0" fmla="*/ 342 h 1329000"/>
              <a:gd name="connsiteX1" fmla="*/ 1404925 w 1404926"/>
              <a:gd name="connsiteY1" fmla="*/ 1244596 h 1329000"/>
              <a:gd name="connsiteX2" fmla="*/ 0 w 1404926"/>
              <a:gd name="connsiteY2" fmla="*/ 1244594 h 1329000"/>
              <a:gd name="connsiteX3" fmla="*/ 0 w 1404926"/>
              <a:gd name="connsiteY3" fmla="*/ 342 h 1329000"/>
              <a:gd name="connsiteX0" fmla="*/ 1 w 1404926"/>
              <a:gd name="connsiteY0" fmla="*/ 342 h 1329000"/>
              <a:gd name="connsiteX1" fmla="*/ 1236113 w 1404926"/>
              <a:gd name="connsiteY1" fmla="*/ 1329000 h 1329000"/>
              <a:gd name="connsiteX0" fmla="*/ 0 w 1311894"/>
              <a:gd name="connsiteY0" fmla="*/ 342 h 1329000"/>
              <a:gd name="connsiteX1" fmla="*/ 1311894 w 1311894"/>
              <a:gd name="connsiteY1" fmla="*/ 1212952 h 1329000"/>
              <a:gd name="connsiteX2" fmla="*/ 0 w 1311894"/>
              <a:gd name="connsiteY2" fmla="*/ 1244594 h 1329000"/>
              <a:gd name="connsiteX3" fmla="*/ 0 w 1311894"/>
              <a:gd name="connsiteY3" fmla="*/ 342 h 1329000"/>
              <a:gd name="connsiteX0" fmla="*/ 1 w 1311894"/>
              <a:gd name="connsiteY0" fmla="*/ 342 h 1329000"/>
              <a:gd name="connsiteX1" fmla="*/ 1236113 w 1311894"/>
              <a:gd name="connsiteY1" fmla="*/ 1329000 h 1329000"/>
              <a:gd name="connsiteX0" fmla="*/ 0 w 1311894"/>
              <a:gd name="connsiteY0" fmla="*/ 344 h 1329002"/>
              <a:gd name="connsiteX1" fmla="*/ 1311894 w 1311894"/>
              <a:gd name="connsiteY1" fmla="*/ 1212954 h 1329002"/>
              <a:gd name="connsiteX2" fmla="*/ 0 w 1311894"/>
              <a:gd name="connsiteY2" fmla="*/ 1244596 h 1329002"/>
              <a:gd name="connsiteX3" fmla="*/ 0 w 1311894"/>
              <a:gd name="connsiteY3" fmla="*/ 344 h 1329002"/>
              <a:gd name="connsiteX0" fmla="*/ 2 w 1311894"/>
              <a:gd name="connsiteY0" fmla="*/ 343 h 1329002"/>
              <a:gd name="connsiteX1" fmla="*/ 1236113 w 1311894"/>
              <a:gd name="connsiteY1" fmla="*/ 1329002 h 1329002"/>
              <a:gd name="connsiteX0" fmla="*/ 49710 w 1361604"/>
              <a:gd name="connsiteY0" fmla="*/ 0 h 1328658"/>
              <a:gd name="connsiteX1" fmla="*/ 1361604 w 1361604"/>
              <a:gd name="connsiteY1" fmla="*/ 1212610 h 1328658"/>
              <a:gd name="connsiteX2" fmla="*/ 49710 w 1361604"/>
              <a:gd name="connsiteY2" fmla="*/ 1244252 h 1328658"/>
              <a:gd name="connsiteX3" fmla="*/ 49710 w 1361604"/>
              <a:gd name="connsiteY3" fmla="*/ 0 h 1328658"/>
              <a:gd name="connsiteX0" fmla="*/ 0 w 1361604"/>
              <a:gd name="connsiteY0" fmla="*/ 49190 h 1328658"/>
              <a:gd name="connsiteX1" fmla="*/ 1285823 w 1361604"/>
              <a:gd name="connsiteY1" fmla="*/ 1328658 h 1328658"/>
              <a:gd name="connsiteX0" fmla="*/ 49710 w 1361604"/>
              <a:gd name="connsiteY0" fmla="*/ 0 h 1328658"/>
              <a:gd name="connsiteX1" fmla="*/ 1361604 w 1361604"/>
              <a:gd name="connsiteY1" fmla="*/ 1212610 h 1328658"/>
              <a:gd name="connsiteX2" fmla="*/ 49710 w 1361604"/>
              <a:gd name="connsiteY2" fmla="*/ 1244252 h 1328658"/>
              <a:gd name="connsiteX3" fmla="*/ 49710 w 1361604"/>
              <a:gd name="connsiteY3" fmla="*/ 0 h 1328658"/>
              <a:gd name="connsiteX0" fmla="*/ 0 w 1361604"/>
              <a:gd name="connsiteY0" fmla="*/ 49190 h 1328658"/>
              <a:gd name="connsiteX1" fmla="*/ 1285823 w 1361604"/>
              <a:gd name="connsiteY1" fmla="*/ 1328658 h 1328658"/>
              <a:gd name="connsiteX0" fmla="*/ 49710 w 1361604"/>
              <a:gd name="connsiteY0" fmla="*/ 0 h 1328658"/>
              <a:gd name="connsiteX1" fmla="*/ 1361604 w 1361604"/>
              <a:gd name="connsiteY1" fmla="*/ 1212610 h 1328658"/>
              <a:gd name="connsiteX2" fmla="*/ 49710 w 1361604"/>
              <a:gd name="connsiteY2" fmla="*/ 1244252 h 1328658"/>
              <a:gd name="connsiteX3" fmla="*/ 49710 w 1361604"/>
              <a:gd name="connsiteY3" fmla="*/ 0 h 1328658"/>
              <a:gd name="connsiteX0" fmla="*/ 0 w 1361604"/>
              <a:gd name="connsiteY0" fmla="*/ 49190 h 1328658"/>
              <a:gd name="connsiteX1" fmla="*/ 1285823 w 1361604"/>
              <a:gd name="connsiteY1" fmla="*/ 1328658 h 1328658"/>
              <a:gd name="connsiteX0" fmla="*/ 49710 w 1361604"/>
              <a:gd name="connsiteY0" fmla="*/ 0 h 1328658"/>
              <a:gd name="connsiteX1" fmla="*/ 1361604 w 1361604"/>
              <a:gd name="connsiteY1" fmla="*/ 1212610 h 1328658"/>
              <a:gd name="connsiteX2" fmla="*/ 49710 w 1361604"/>
              <a:gd name="connsiteY2" fmla="*/ 1244252 h 1328658"/>
              <a:gd name="connsiteX3" fmla="*/ 49710 w 1361604"/>
              <a:gd name="connsiteY3" fmla="*/ 0 h 1328658"/>
              <a:gd name="connsiteX0" fmla="*/ 0 w 1361604"/>
              <a:gd name="connsiteY0" fmla="*/ 49191 h 1328658"/>
              <a:gd name="connsiteX1" fmla="*/ 1285823 w 1361604"/>
              <a:gd name="connsiteY1" fmla="*/ 1328658 h 1328658"/>
              <a:gd name="connsiteX0" fmla="*/ 49710 w 1361604"/>
              <a:gd name="connsiteY0" fmla="*/ 0 h 1328658"/>
              <a:gd name="connsiteX1" fmla="*/ 1361604 w 1361604"/>
              <a:gd name="connsiteY1" fmla="*/ 1212610 h 1328658"/>
              <a:gd name="connsiteX2" fmla="*/ 49710 w 1361604"/>
              <a:gd name="connsiteY2" fmla="*/ 1244252 h 1328658"/>
              <a:gd name="connsiteX3" fmla="*/ 49710 w 1361604"/>
              <a:gd name="connsiteY3" fmla="*/ 0 h 1328658"/>
              <a:gd name="connsiteX0" fmla="*/ 0 w 1361604"/>
              <a:gd name="connsiteY0" fmla="*/ 49191 h 1328658"/>
              <a:gd name="connsiteX1" fmla="*/ 1285823 w 1361604"/>
              <a:gd name="connsiteY1" fmla="*/ 1328658 h 1328658"/>
              <a:gd name="connsiteX0" fmla="*/ 49710 w 1361604"/>
              <a:gd name="connsiteY0" fmla="*/ 160556 h 1489214"/>
              <a:gd name="connsiteX1" fmla="*/ 1361604 w 1361604"/>
              <a:gd name="connsiteY1" fmla="*/ 1373166 h 1489214"/>
              <a:gd name="connsiteX2" fmla="*/ 49710 w 1361604"/>
              <a:gd name="connsiteY2" fmla="*/ 1404808 h 1489214"/>
              <a:gd name="connsiteX3" fmla="*/ 49710 w 1361604"/>
              <a:gd name="connsiteY3" fmla="*/ 160556 h 1489214"/>
              <a:gd name="connsiteX0" fmla="*/ 0 w 1361604"/>
              <a:gd name="connsiteY0" fmla="*/ 209747 h 1489214"/>
              <a:gd name="connsiteX1" fmla="*/ 1285823 w 1361604"/>
              <a:gd name="connsiteY1" fmla="*/ 1489214 h 1489214"/>
              <a:gd name="connsiteX0" fmla="*/ 49710 w 1361604"/>
              <a:gd name="connsiteY0" fmla="*/ 371696 h 1700354"/>
              <a:gd name="connsiteX1" fmla="*/ 1361604 w 1361604"/>
              <a:gd name="connsiteY1" fmla="*/ 1584306 h 1700354"/>
              <a:gd name="connsiteX2" fmla="*/ 49710 w 1361604"/>
              <a:gd name="connsiteY2" fmla="*/ 1615948 h 1700354"/>
              <a:gd name="connsiteX3" fmla="*/ 49710 w 1361604"/>
              <a:gd name="connsiteY3" fmla="*/ 371696 h 1700354"/>
              <a:gd name="connsiteX0" fmla="*/ 0 w 1361604"/>
              <a:gd name="connsiteY0" fmla="*/ 420887 h 1700354"/>
              <a:gd name="connsiteX1" fmla="*/ 1285823 w 1361604"/>
              <a:gd name="connsiteY1" fmla="*/ 1700354 h 1700354"/>
              <a:gd name="connsiteX0" fmla="*/ 49710 w 1361604"/>
              <a:gd name="connsiteY0" fmla="*/ 371699 h 1700356"/>
              <a:gd name="connsiteX1" fmla="*/ 1361604 w 1361604"/>
              <a:gd name="connsiteY1" fmla="*/ 1584308 h 1700356"/>
              <a:gd name="connsiteX2" fmla="*/ 49710 w 1361604"/>
              <a:gd name="connsiteY2" fmla="*/ 1615950 h 1700356"/>
              <a:gd name="connsiteX3" fmla="*/ 49710 w 1361604"/>
              <a:gd name="connsiteY3" fmla="*/ 371699 h 1700356"/>
              <a:gd name="connsiteX0" fmla="*/ 0 w 1361604"/>
              <a:gd name="connsiteY0" fmla="*/ 420889 h 1700356"/>
              <a:gd name="connsiteX1" fmla="*/ 1285823 w 1361604"/>
              <a:gd name="connsiteY1" fmla="*/ 1700356 h 1700356"/>
              <a:gd name="connsiteX0" fmla="*/ 49710 w 1361604"/>
              <a:gd name="connsiteY0" fmla="*/ 600163 h 1928820"/>
              <a:gd name="connsiteX1" fmla="*/ 1361604 w 1361604"/>
              <a:gd name="connsiteY1" fmla="*/ 1812772 h 1928820"/>
              <a:gd name="connsiteX2" fmla="*/ 49710 w 1361604"/>
              <a:gd name="connsiteY2" fmla="*/ 1844414 h 1928820"/>
              <a:gd name="connsiteX3" fmla="*/ 49710 w 1361604"/>
              <a:gd name="connsiteY3" fmla="*/ 600163 h 1928820"/>
              <a:gd name="connsiteX0" fmla="*/ 0 w 1361604"/>
              <a:gd name="connsiteY0" fmla="*/ 649353 h 1928820"/>
              <a:gd name="connsiteX1" fmla="*/ 1285823 w 1361604"/>
              <a:gd name="connsiteY1" fmla="*/ 1928820 h 1928820"/>
              <a:gd name="connsiteX0" fmla="*/ 49710 w 1361604"/>
              <a:gd name="connsiteY0" fmla="*/ 600163 h 1928820"/>
              <a:gd name="connsiteX1" fmla="*/ 1361604 w 1361604"/>
              <a:gd name="connsiteY1" fmla="*/ 1812772 h 1928820"/>
              <a:gd name="connsiteX2" fmla="*/ 49710 w 1361604"/>
              <a:gd name="connsiteY2" fmla="*/ 1844414 h 1928820"/>
              <a:gd name="connsiteX3" fmla="*/ 49710 w 1361604"/>
              <a:gd name="connsiteY3" fmla="*/ 600163 h 1928820"/>
              <a:gd name="connsiteX0" fmla="*/ 0 w 1361604"/>
              <a:gd name="connsiteY0" fmla="*/ 649353 h 1928820"/>
              <a:gd name="connsiteX1" fmla="*/ 1324587 w 1361604"/>
              <a:gd name="connsiteY1" fmla="*/ 1928820 h 1928820"/>
              <a:gd name="connsiteX0" fmla="*/ 49710 w 1361604"/>
              <a:gd name="connsiteY0" fmla="*/ 600163 h 1928820"/>
              <a:gd name="connsiteX1" fmla="*/ 1361604 w 1361604"/>
              <a:gd name="connsiteY1" fmla="*/ 1812772 h 1928820"/>
              <a:gd name="connsiteX2" fmla="*/ 49710 w 1361604"/>
              <a:gd name="connsiteY2" fmla="*/ 1844414 h 1928820"/>
              <a:gd name="connsiteX3" fmla="*/ 49710 w 1361604"/>
              <a:gd name="connsiteY3" fmla="*/ 600163 h 1928820"/>
              <a:gd name="connsiteX0" fmla="*/ 0 w 1361604"/>
              <a:gd name="connsiteY0" fmla="*/ 649353 h 1928820"/>
              <a:gd name="connsiteX1" fmla="*/ 1324587 w 1361604"/>
              <a:gd name="connsiteY1" fmla="*/ 1928820 h 1928820"/>
              <a:gd name="connsiteX0" fmla="*/ 49710 w 1361604"/>
              <a:gd name="connsiteY0" fmla="*/ 600163 h 1928820"/>
              <a:gd name="connsiteX1" fmla="*/ 1361604 w 1361604"/>
              <a:gd name="connsiteY1" fmla="*/ 1812772 h 1928820"/>
              <a:gd name="connsiteX2" fmla="*/ 49710 w 1361604"/>
              <a:gd name="connsiteY2" fmla="*/ 1844414 h 1928820"/>
              <a:gd name="connsiteX3" fmla="*/ 49710 w 1361604"/>
              <a:gd name="connsiteY3" fmla="*/ 600163 h 1928820"/>
              <a:gd name="connsiteX0" fmla="*/ 0 w 1361604"/>
              <a:gd name="connsiteY0" fmla="*/ 649353 h 1928820"/>
              <a:gd name="connsiteX1" fmla="*/ 1324587 w 1361604"/>
              <a:gd name="connsiteY1" fmla="*/ 1928820 h 1928820"/>
              <a:gd name="connsiteX0" fmla="*/ 49710 w 1361604"/>
              <a:gd name="connsiteY0" fmla="*/ 600163 h 1928820"/>
              <a:gd name="connsiteX1" fmla="*/ 1361604 w 1361604"/>
              <a:gd name="connsiteY1" fmla="*/ 1812772 h 1928820"/>
              <a:gd name="connsiteX2" fmla="*/ 49710 w 1361604"/>
              <a:gd name="connsiteY2" fmla="*/ 1844414 h 1928820"/>
              <a:gd name="connsiteX3" fmla="*/ 49710 w 1361604"/>
              <a:gd name="connsiteY3" fmla="*/ 600163 h 1928820"/>
              <a:gd name="connsiteX0" fmla="*/ 0 w 1361604"/>
              <a:gd name="connsiteY0" fmla="*/ 649353 h 1928820"/>
              <a:gd name="connsiteX1" fmla="*/ 1324587 w 1361604"/>
              <a:gd name="connsiteY1" fmla="*/ 1928820 h 1928820"/>
              <a:gd name="connsiteX0" fmla="*/ 49710 w 1361604"/>
              <a:gd name="connsiteY0" fmla="*/ 600163 h 1928820"/>
              <a:gd name="connsiteX1" fmla="*/ 1361604 w 1361604"/>
              <a:gd name="connsiteY1" fmla="*/ 1812772 h 1928820"/>
              <a:gd name="connsiteX2" fmla="*/ 49710 w 1361604"/>
              <a:gd name="connsiteY2" fmla="*/ 1844414 h 1928820"/>
              <a:gd name="connsiteX3" fmla="*/ 49710 w 1361604"/>
              <a:gd name="connsiteY3" fmla="*/ 600163 h 1928820"/>
              <a:gd name="connsiteX0" fmla="*/ 0 w 1361604"/>
              <a:gd name="connsiteY0" fmla="*/ 649353 h 1928820"/>
              <a:gd name="connsiteX1" fmla="*/ 1324587 w 1361604"/>
              <a:gd name="connsiteY1" fmla="*/ 1928820 h 1928820"/>
              <a:gd name="connsiteX0" fmla="*/ 49710 w 1361604"/>
              <a:gd name="connsiteY0" fmla="*/ 600164 h 1928822"/>
              <a:gd name="connsiteX1" fmla="*/ 1361604 w 1361604"/>
              <a:gd name="connsiteY1" fmla="*/ 1812774 h 1928822"/>
              <a:gd name="connsiteX2" fmla="*/ 49710 w 1361604"/>
              <a:gd name="connsiteY2" fmla="*/ 1844416 h 1928822"/>
              <a:gd name="connsiteX3" fmla="*/ 49710 w 1361604"/>
              <a:gd name="connsiteY3" fmla="*/ 600164 h 1928822"/>
              <a:gd name="connsiteX0" fmla="*/ 0 w 1361604"/>
              <a:gd name="connsiteY0" fmla="*/ 649355 h 1928822"/>
              <a:gd name="connsiteX1" fmla="*/ 1324587 w 1361604"/>
              <a:gd name="connsiteY1" fmla="*/ 1928822 h 1928822"/>
              <a:gd name="connsiteX0" fmla="*/ 49710 w 1361604"/>
              <a:gd name="connsiteY0" fmla="*/ 668321 h 1996979"/>
              <a:gd name="connsiteX1" fmla="*/ 1361604 w 1361604"/>
              <a:gd name="connsiteY1" fmla="*/ 1880931 h 1996979"/>
              <a:gd name="connsiteX2" fmla="*/ 49710 w 1361604"/>
              <a:gd name="connsiteY2" fmla="*/ 1912573 h 1996979"/>
              <a:gd name="connsiteX3" fmla="*/ 49710 w 1361604"/>
              <a:gd name="connsiteY3" fmla="*/ 668321 h 1996979"/>
              <a:gd name="connsiteX0" fmla="*/ 0 w 1361604"/>
              <a:gd name="connsiteY0" fmla="*/ 717512 h 1996979"/>
              <a:gd name="connsiteX1" fmla="*/ 1324587 w 1361604"/>
              <a:gd name="connsiteY1" fmla="*/ 1996979 h 1996979"/>
              <a:gd name="connsiteX0" fmla="*/ 49710 w 1361604"/>
              <a:gd name="connsiteY0" fmla="*/ 668321 h 1996979"/>
              <a:gd name="connsiteX1" fmla="*/ 1361604 w 1361604"/>
              <a:gd name="connsiteY1" fmla="*/ 1880931 h 1996979"/>
              <a:gd name="connsiteX2" fmla="*/ 49710 w 1361604"/>
              <a:gd name="connsiteY2" fmla="*/ 1912573 h 1996979"/>
              <a:gd name="connsiteX3" fmla="*/ 49710 w 1361604"/>
              <a:gd name="connsiteY3" fmla="*/ 668321 h 1996979"/>
              <a:gd name="connsiteX0" fmla="*/ 0 w 1361604"/>
              <a:gd name="connsiteY0" fmla="*/ 717512 h 1996979"/>
              <a:gd name="connsiteX1" fmla="*/ 1324587 w 1361604"/>
              <a:gd name="connsiteY1" fmla="*/ 1996979 h 1996979"/>
              <a:gd name="connsiteX0" fmla="*/ 58576 w 1370470"/>
              <a:gd name="connsiteY0" fmla="*/ 668321 h 1996979"/>
              <a:gd name="connsiteX1" fmla="*/ 1370470 w 1370470"/>
              <a:gd name="connsiteY1" fmla="*/ 1880931 h 1996979"/>
              <a:gd name="connsiteX2" fmla="*/ 58576 w 1370470"/>
              <a:gd name="connsiteY2" fmla="*/ 1912573 h 1996979"/>
              <a:gd name="connsiteX3" fmla="*/ 58576 w 1370470"/>
              <a:gd name="connsiteY3" fmla="*/ 668321 h 1996979"/>
              <a:gd name="connsiteX0" fmla="*/ 8866 w 1370470"/>
              <a:gd name="connsiteY0" fmla="*/ 717512 h 1996979"/>
              <a:gd name="connsiteX1" fmla="*/ 1333453 w 1370470"/>
              <a:gd name="connsiteY1" fmla="*/ 1996979 h 1996979"/>
              <a:gd name="connsiteX0" fmla="*/ 58576 w 1370470"/>
              <a:gd name="connsiteY0" fmla="*/ 668321 h 1996979"/>
              <a:gd name="connsiteX1" fmla="*/ 1370470 w 1370470"/>
              <a:gd name="connsiteY1" fmla="*/ 1880931 h 1996979"/>
              <a:gd name="connsiteX2" fmla="*/ 58576 w 1370470"/>
              <a:gd name="connsiteY2" fmla="*/ 1912573 h 1996979"/>
              <a:gd name="connsiteX3" fmla="*/ 58576 w 1370470"/>
              <a:gd name="connsiteY3" fmla="*/ 668321 h 1996979"/>
              <a:gd name="connsiteX0" fmla="*/ 8866 w 1370470"/>
              <a:gd name="connsiteY0" fmla="*/ 717512 h 1996979"/>
              <a:gd name="connsiteX1" fmla="*/ 1333453 w 1370470"/>
              <a:gd name="connsiteY1" fmla="*/ 1996979 h 1996979"/>
              <a:gd name="connsiteX0" fmla="*/ 58576 w 1370470"/>
              <a:gd name="connsiteY0" fmla="*/ 744966 h 2073624"/>
              <a:gd name="connsiteX1" fmla="*/ 1370470 w 1370470"/>
              <a:gd name="connsiteY1" fmla="*/ 1957576 h 2073624"/>
              <a:gd name="connsiteX2" fmla="*/ 58576 w 1370470"/>
              <a:gd name="connsiteY2" fmla="*/ 1989218 h 2073624"/>
              <a:gd name="connsiteX3" fmla="*/ 58576 w 1370470"/>
              <a:gd name="connsiteY3" fmla="*/ 744966 h 2073624"/>
              <a:gd name="connsiteX0" fmla="*/ 8866 w 1370470"/>
              <a:gd name="connsiteY0" fmla="*/ 794157 h 2073624"/>
              <a:gd name="connsiteX1" fmla="*/ 1333453 w 1370470"/>
              <a:gd name="connsiteY1" fmla="*/ 2073624 h 2073624"/>
              <a:gd name="connsiteX0" fmla="*/ 58576 w 1370470"/>
              <a:gd name="connsiteY0" fmla="*/ 744966 h 2073624"/>
              <a:gd name="connsiteX1" fmla="*/ 1370470 w 1370470"/>
              <a:gd name="connsiteY1" fmla="*/ 1957576 h 2073624"/>
              <a:gd name="connsiteX2" fmla="*/ 58576 w 1370470"/>
              <a:gd name="connsiteY2" fmla="*/ 1989218 h 2073624"/>
              <a:gd name="connsiteX3" fmla="*/ 58576 w 1370470"/>
              <a:gd name="connsiteY3" fmla="*/ 744966 h 2073624"/>
              <a:gd name="connsiteX0" fmla="*/ 8866 w 1370470"/>
              <a:gd name="connsiteY0" fmla="*/ 794157 h 2073624"/>
              <a:gd name="connsiteX1" fmla="*/ 1333453 w 1370470"/>
              <a:gd name="connsiteY1" fmla="*/ 2073624 h 2073624"/>
              <a:gd name="connsiteX0" fmla="*/ 58576 w 1370470"/>
              <a:gd name="connsiteY0" fmla="*/ 958942 h 2287600"/>
              <a:gd name="connsiteX1" fmla="*/ 1370470 w 1370470"/>
              <a:gd name="connsiteY1" fmla="*/ 2171552 h 2287600"/>
              <a:gd name="connsiteX2" fmla="*/ 58576 w 1370470"/>
              <a:gd name="connsiteY2" fmla="*/ 2203194 h 2287600"/>
              <a:gd name="connsiteX3" fmla="*/ 58576 w 1370470"/>
              <a:gd name="connsiteY3" fmla="*/ 958942 h 2287600"/>
              <a:gd name="connsiteX0" fmla="*/ 8866 w 1370470"/>
              <a:gd name="connsiteY0" fmla="*/ 1008133 h 2287600"/>
              <a:gd name="connsiteX1" fmla="*/ 1333453 w 1370470"/>
              <a:gd name="connsiteY1" fmla="*/ 2287600 h 2287600"/>
              <a:gd name="connsiteX0" fmla="*/ 58576 w 1370470"/>
              <a:gd name="connsiteY0" fmla="*/ 924783 h 2253441"/>
              <a:gd name="connsiteX1" fmla="*/ 1370470 w 1370470"/>
              <a:gd name="connsiteY1" fmla="*/ 2137393 h 2253441"/>
              <a:gd name="connsiteX2" fmla="*/ 58576 w 1370470"/>
              <a:gd name="connsiteY2" fmla="*/ 2169035 h 2253441"/>
              <a:gd name="connsiteX3" fmla="*/ 58576 w 1370470"/>
              <a:gd name="connsiteY3" fmla="*/ 924783 h 2253441"/>
              <a:gd name="connsiteX0" fmla="*/ 163923 w 1370470"/>
              <a:gd name="connsiteY0" fmla="*/ 1026059 h 2253441"/>
              <a:gd name="connsiteX1" fmla="*/ 1333453 w 1370470"/>
              <a:gd name="connsiteY1" fmla="*/ 2253441 h 2253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70470" h="2253441" stroke="0" extrusionOk="0">
                <a:moveTo>
                  <a:pt x="58576" y="924783"/>
                </a:moveTo>
                <a:cubicBezTo>
                  <a:pt x="865505" y="-768017"/>
                  <a:pt x="1123900" y="1174652"/>
                  <a:pt x="1370470" y="2137393"/>
                </a:cubicBezTo>
                <a:lnTo>
                  <a:pt x="58576" y="2169035"/>
                </a:lnTo>
                <a:cubicBezTo>
                  <a:pt x="58576" y="1754284"/>
                  <a:pt x="-73222" y="1183275"/>
                  <a:pt x="58576" y="924783"/>
                </a:cubicBezTo>
                <a:close/>
              </a:path>
              <a:path w="1370470" h="2253441" fill="none">
                <a:moveTo>
                  <a:pt x="163923" y="1026059"/>
                </a:moveTo>
                <a:cubicBezTo>
                  <a:pt x="504029" y="-710326"/>
                  <a:pt x="1372217" y="-204671"/>
                  <a:pt x="1333453" y="2253441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78A09750-053C-479B-9E6B-26B6EA30CE4F}"/>
              </a:ext>
            </a:extLst>
          </p:cNvPr>
          <p:cNvCxnSpPr>
            <a:cxnSpLocks/>
          </p:cNvCxnSpPr>
          <p:nvPr/>
        </p:nvCxnSpPr>
        <p:spPr>
          <a:xfrm>
            <a:off x="4348408" y="4326466"/>
            <a:ext cx="3849974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A88F1343-5AF7-4C4F-8557-A9A0267B2110}"/>
              </a:ext>
            </a:extLst>
          </p:cNvPr>
          <p:cNvSpPr/>
          <p:nvPr/>
        </p:nvSpPr>
        <p:spPr>
          <a:xfrm>
            <a:off x="6273397" y="4267038"/>
            <a:ext cx="82434" cy="11885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9F9FF20-9341-4564-829D-BDA14752F936}"/>
              </a:ext>
            </a:extLst>
          </p:cNvPr>
          <p:cNvSpPr txBox="1"/>
          <p:nvPr/>
        </p:nvSpPr>
        <p:spPr>
          <a:xfrm>
            <a:off x="4267801" y="4356748"/>
            <a:ext cx="652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C3FBF67-0C2A-427B-A6CF-1C61B44C45DB}"/>
              </a:ext>
            </a:extLst>
          </p:cNvPr>
          <p:cNvSpPr txBox="1"/>
          <p:nvPr/>
        </p:nvSpPr>
        <p:spPr>
          <a:xfrm>
            <a:off x="7923585" y="4308427"/>
            <a:ext cx="652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B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6AE35FA8-900E-41A2-970F-8B07948700AC}"/>
              </a:ext>
            </a:extLst>
          </p:cNvPr>
          <p:cNvSpPr txBox="1"/>
          <p:nvPr/>
        </p:nvSpPr>
        <p:spPr>
          <a:xfrm>
            <a:off x="6182746" y="4342536"/>
            <a:ext cx="652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P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6B193111-1DFC-4EB4-98E5-5A73BAD567C6}"/>
              </a:ext>
            </a:extLst>
          </p:cNvPr>
          <p:cNvSpPr/>
          <p:nvPr/>
        </p:nvSpPr>
        <p:spPr>
          <a:xfrm>
            <a:off x="1396915" y="984439"/>
            <a:ext cx="24835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লম্ব </a:t>
            </a:r>
            <a:r>
              <a:rPr lang="en-US" sz="4000" dirty="0" err="1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অংকন</a:t>
            </a:r>
            <a:r>
              <a:rPr lang="bn-BD" sz="4000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4000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00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A1F25CB1-0974-4DAE-9E9C-A5EBC28E13CA}"/>
              </a:ext>
            </a:extLst>
          </p:cNvPr>
          <p:cNvSpPr/>
          <p:nvPr/>
        </p:nvSpPr>
        <p:spPr>
          <a:xfrm>
            <a:off x="3568345" y="369383"/>
            <a:ext cx="14466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u="sng" dirty="0">
                <a:latin typeface="NikoshBAN" panose="02000000000000000000" pitchFamily="2" charset="0"/>
                <a:cs typeface="NikoshBAN" panose="02000000000000000000" pitchFamily="2" charset="0"/>
              </a:rPr>
              <a:t>ধাপ- ৫ </a:t>
            </a:r>
            <a:endParaRPr lang="en-US" sz="3200" u="sng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E5E10A9E-09EB-46F6-BE22-9ACBBE68D035}"/>
              </a:ext>
            </a:extLst>
          </p:cNvPr>
          <p:cNvSpPr txBox="1"/>
          <p:nvPr/>
        </p:nvSpPr>
        <p:spPr>
          <a:xfrm>
            <a:off x="7349360" y="4291907"/>
            <a:ext cx="652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xmlns="" id="{43737C6D-CBFA-46C7-AA8A-A685E2CF0C9C}"/>
                  </a:ext>
                </a:extLst>
              </p:cNvPr>
              <p:cNvSpPr/>
              <p:nvPr/>
            </p:nvSpPr>
            <p:spPr>
              <a:xfrm>
                <a:off x="1396915" y="5252353"/>
                <a:ext cx="914911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P,Q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যোগ করি। 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QP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রেখাংশ 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AB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রেখার উপর 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P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বিন্দুতে লম্ব।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QP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⊥ 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AB  </a:t>
                </a:r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en-US" sz="2800" dirty="0"/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3737C6D-CBFA-46C7-AA8A-A685E2CF0C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6915" y="5252353"/>
                <a:ext cx="9149115" cy="523220"/>
              </a:xfrm>
              <a:prstGeom prst="rect">
                <a:avLst/>
              </a:prstGeom>
              <a:blipFill rotWithShape="0">
                <a:blip r:embed="rId2"/>
                <a:stretch>
                  <a:fillRect l="-999" t="-10588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c 11">
            <a:extLst>
              <a:ext uri="{FF2B5EF4-FFF2-40B4-BE49-F238E27FC236}">
                <a16:creationId xmlns:a16="http://schemas.microsoft.com/office/drawing/2014/main" xmlns="" id="{A3674C08-3CA2-41EA-90E3-208E3CB83244}"/>
              </a:ext>
            </a:extLst>
          </p:cNvPr>
          <p:cNvSpPr/>
          <p:nvPr/>
        </p:nvSpPr>
        <p:spPr>
          <a:xfrm rot="17532140">
            <a:off x="6731254" y="3245090"/>
            <a:ext cx="801053" cy="882905"/>
          </a:xfrm>
          <a:prstGeom prst="arc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Arc 62">
            <a:extLst>
              <a:ext uri="{FF2B5EF4-FFF2-40B4-BE49-F238E27FC236}">
                <a16:creationId xmlns:a16="http://schemas.microsoft.com/office/drawing/2014/main" xmlns="" id="{B576A08F-8710-48C6-9F28-59C5C1D8CE35}"/>
              </a:ext>
            </a:extLst>
          </p:cNvPr>
          <p:cNvSpPr/>
          <p:nvPr/>
        </p:nvSpPr>
        <p:spPr>
          <a:xfrm rot="12505347">
            <a:off x="5727289" y="3102173"/>
            <a:ext cx="276850" cy="441121"/>
          </a:xfrm>
          <a:custGeom>
            <a:avLst/>
            <a:gdLst>
              <a:gd name="connsiteX0" fmla="*/ 400526 w 801053"/>
              <a:gd name="connsiteY0" fmla="*/ 0 h 882905"/>
              <a:gd name="connsiteX1" fmla="*/ 801053 w 801053"/>
              <a:gd name="connsiteY1" fmla="*/ 441453 h 882905"/>
              <a:gd name="connsiteX2" fmla="*/ 400527 w 801053"/>
              <a:gd name="connsiteY2" fmla="*/ 441453 h 882905"/>
              <a:gd name="connsiteX3" fmla="*/ 400526 w 801053"/>
              <a:gd name="connsiteY3" fmla="*/ 0 h 882905"/>
              <a:gd name="connsiteX0" fmla="*/ 400526 w 801053"/>
              <a:gd name="connsiteY0" fmla="*/ 0 h 882905"/>
              <a:gd name="connsiteX1" fmla="*/ 801053 w 801053"/>
              <a:gd name="connsiteY1" fmla="*/ 441453 h 882905"/>
              <a:gd name="connsiteX0" fmla="*/ 0 w 400527"/>
              <a:gd name="connsiteY0" fmla="*/ 91887 h 533340"/>
              <a:gd name="connsiteX1" fmla="*/ 400527 w 400527"/>
              <a:gd name="connsiteY1" fmla="*/ 533340 h 533340"/>
              <a:gd name="connsiteX2" fmla="*/ 1 w 400527"/>
              <a:gd name="connsiteY2" fmla="*/ 533340 h 533340"/>
              <a:gd name="connsiteX3" fmla="*/ 0 w 400527"/>
              <a:gd name="connsiteY3" fmla="*/ 91887 h 533340"/>
              <a:gd name="connsiteX0" fmla="*/ 58873 w 400527"/>
              <a:gd name="connsiteY0" fmla="*/ 0 h 533340"/>
              <a:gd name="connsiteX1" fmla="*/ 400527 w 400527"/>
              <a:gd name="connsiteY1" fmla="*/ 533340 h 533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00527" h="533340" stroke="0" extrusionOk="0">
                <a:moveTo>
                  <a:pt x="0" y="91887"/>
                </a:moveTo>
                <a:cubicBezTo>
                  <a:pt x="221205" y="91887"/>
                  <a:pt x="400527" y="289532"/>
                  <a:pt x="400527" y="533340"/>
                </a:cubicBezTo>
                <a:lnTo>
                  <a:pt x="1" y="533340"/>
                </a:lnTo>
                <a:cubicBezTo>
                  <a:pt x="1" y="386189"/>
                  <a:pt x="0" y="239038"/>
                  <a:pt x="0" y="91887"/>
                </a:cubicBezTo>
                <a:close/>
              </a:path>
              <a:path w="400527" h="533340" fill="none">
                <a:moveTo>
                  <a:pt x="58873" y="0"/>
                </a:moveTo>
                <a:cubicBezTo>
                  <a:pt x="280078" y="0"/>
                  <a:pt x="400527" y="289532"/>
                  <a:pt x="400527" y="533340"/>
                </a:cubicBez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D21E476D-23FC-4BF2-835C-735AD204D055}"/>
              </a:ext>
            </a:extLst>
          </p:cNvPr>
          <p:cNvSpPr txBox="1"/>
          <p:nvPr/>
        </p:nvSpPr>
        <p:spPr>
          <a:xfrm>
            <a:off x="6743135" y="2905385"/>
            <a:ext cx="652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D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B1E668B7-6B8D-4A90-9869-76A9D039F69C}"/>
              </a:ext>
            </a:extLst>
          </p:cNvPr>
          <p:cNvSpPr txBox="1"/>
          <p:nvPr/>
        </p:nvSpPr>
        <p:spPr>
          <a:xfrm>
            <a:off x="5496416" y="2935518"/>
            <a:ext cx="652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E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xmlns="" id="{557AC2E2-F13C-4DF2-A0D3-C012479ED064}"/>
              </a:ext>
            </a:extLst>
          </p:cNvPr>
          <p:cNvSpPr/>
          <p:nvPr/>
        </p:nvSpPr>
        <p:spPr>
          <a:xfrm rot="20773658">
            <a:off x="5988360" y="2222356"/>
            <a:ext cx="604189" cy="679099"/>
          </a:xfrm>
          <a:custGeom>
            <a:avLst/>
            <a:gdLst>
              <a:gd name="connsiteX0" fmla="*/ 530824 w 1061649"/>
              <a:gd name="connsiteY0" fmla="*/ 0 h 1075291"/>
              <a:gd name="connsiteX1" fmla="*/ 1061649 w 1061649"/>
              <a:gd name="connsiteY1" fmla="*/ 537646 h 1075291"/>
              <a:gd name="connsiteX2" fmla="*/ 530825 w 1061649"/>
              <a:gd name="connsiteY2" fmla="*/ 537646 h 1075291"/>
              <a:gd name="connsiteX3" fmla="*/ 530824 w 1061649"/>
              <a:gd name="connsiteY3" fmla="*/ 0 h 1075291"/>
              <a:gd name="connsiteX0" fmla="*/ 530824 w 1061649"/>
              <a:gd name="connsiteY0" fmla="*/ 0 h 1075291"/>
              <a:gd name="connsiteX1" fmla="*/ 1061649 w 1061649"/>
              <a:gd name="connsiteY1" fmla="*/ 537646 h 1075291"/>
              <a:gd name="connsiteX0" fmla="*/ 70081 w 600906"/>
              <a:gd name="connsiteY0" fmla="*/ 217818 h 755464"/>
              <a:gd name="connsiteX1" fmla="*/ 600906 w 600906"/>
              <a:gd name="connsiteY1" fmla="*/ 755464 h 755464"/>
              <a:gd name="connsiteX2" fmla="*/ 70082 w 600906"/>
              <a:gd name="connsiteY2" fmla="*/ 755464 h 755464"/>
              <a:gd name="connsiteX3" fmla="*/ 70081 w 600906"/>
              <a:gd name="connsiteY3" fmla="*/ 217818 h 755464"/>
              <a:gd name="connsiteX0" fmla="*/ 0 w 600906"/>
              <a:gd name="connsiteY0" fmla="*/ 0 h 755464"/>
              <a:gd name="connsiteX1" fmla="*/ 600906 w 600906"/>
              <a:gd name="connsiteY1" fmla="*/ 755464 h 755464"/>
              <a:gd name="connsiteX0" fmla="*/ 73364 w 604189"/>
              <a:gd name="connsiteY0" fmla="*/ 141453 h 679099"/>
              <a:gd name="connsiteX1" fmla="*/ 604189 w 604189"/>
              <a:gd name="connsiteY1" fmla="*/ 679099 h 679099"/>
              <a:gd name="connsiteX2" fmla="*/ 73365 w 604189"/>
              <a:gd name="connsiteY2" fmla="*/ 679099 h 679099"/>
              <a:gd name="connsiteX3" fmla="*/ 73364 w 604189"/>
              <a:gd name="connsiteY3" fmla="*/ 141453 h 679099"/>
              <a:gd name="connsiteX0" fmla="*/ 0 w 604189"/>
              <a:gd name="connsiteY0" fmla="*/ 0 h 679099"/>
              <a:gd name="connsiteX1" fmla="*/ 604189 w 604189"/>
              <a:gd name="connsiteY1" fmla="*/ 679099 h 679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04189" h="679099" stroke="0" extrusionOk="0">
                <a:moveTo>
                  <a:pt x="73364" y="141453"/>
                </a:moveTo>
                <a:cubicBezTo>
                  <a:pt x="366531" y="141453"/>
                  <a:pt x="604189" y="382165"/>
                  <a:pt x="604189" y="679099"/>
                </a:cubicBezTo>
                <a:lnTo>
                  <a:pt x="73365" y="679099"/>
                </a:lnTo>
                <a:cubicBezTo>
                  <a:pt x="73365" y="499884"/>
                  <a:pt x="73364" y="320668"/>
                  <a:pt x="73364" y="141453"/>
                </a:cubicBezTo>
                <a:close/>
              </a:path>
              <a:path w="604189" h="679099" fill="none">
                <a:moveTo>
                  <a:pt x="0" y="0"/>
                </a:moveTo>
                <a:cubicBezTo>
                  <a:pt x="293167" y="0"/>
                  <a:pt x="604189" y="382165"/>
                  <a:pt x="604189" y="679099"/>
                </a:cubicBez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xmlns="" id="{8E6EB394-5658-4009-A34D-509DF8BC0434}"/>
              </a:ext>
            </a:extLst>
          </p:cNvPr>
          <p:cNvSpPr/>
          <p:nvPr/>
        </p:nvSpPr>
        <p:spPr>
          <a:xfrm rot="17765567">
            <a:off x="5887503" y="2236415"/>
            <a:ext cx="767631" cy="559024"/>
          </a:xfrm>
          <a:custGeom>
            <a:avLst/>
            <a:gdLst>
              <a:gd name="connsiteX0" fmla="*/ 580895 w 1161790"/>
              <a:gd name="connsiteY0" fmla="*/ 0 h 933470"/>
              <a:gd name="connsiteX1" fmla="*/ 948334 w 1161790"/>
              <a:gd name="connsiteY1" fmla="*/ 105236 h 933470"/>
              <a:gd name="connsiteX2" fmla="*/ 1161670 w 1161790"/>
              <a:gd name="connsiteY2" fmla="*/ 476201 h 933470"/>
              <a:gd name="connsiteX3" fmla="*/ 580895 w 1161790"/>
              <a:gd name="connsiteY3" fmla="*/ 466735 h 933470"/>
              <a:gd name="connsiteX4" fmla="*/ 580895 w 1161790"/>
              <a:gd name="connsiteY4" fmla="*/ 0 h 933470"/>
              <a:gd name="connsiteX0" fmla="*/ 580895 w 1161790"/>
              <a:gd name="connsiteY0" fmla="*/ 0 h 933470"/>
              <a:gd name="connsiteX1" fmla="*/ 948334 w 1161790"/>
              <a:gd name="connsiteY1" fmla="*/ 105236 h 933470"/>
              <a:gd name="connsiteX2" fmla="*/ 1161670 w 1161790"/>
              <a:gd name="connsiteY2" fmla="*/ 476201 h 933470"/>
              <a:gd name="connsiteX0" fmla="*/ 0 w 580894"/>
              <a:gd name="connsiteY0" fmla="*/ 0 h 476201"/>
              <a:gd name="connsiteX1" fmla="*/ 367439 w 580894"/>
              <a:gd name="connsiteY1" fmla="*/ 105236 h 476201"/>
              <a:gd name="connsiteX2" fmla="*/ 580775 w 580894"/>
              <a:gd name="connsiteY2" fmla="*/ 476201 h 476201"/>
              <a:gd name="connsiteX3" fmla="*/ 0 w 580894"/>
              <a:gd name="connsiteY3" fmla="*/ 466735 h 476201"/>
              <a:gd name="connsiteX4" fmla="*/ 0 w 580894"/>
              <a:gd name="connsiteY4" fmla="*/ 0 h 476201"/>
              <a:gd name="connsiteX0" fmla="*/ 0 w 580894"/>
              <a:gd name="connsiteY0" fmla="*/ 0 h 476201"/>
              <a:gd name="connsiteX1" fmla="*/ 346830 w 580894"/>
              <a:gd name="connsiteY1" fmla="*/ 165403 h 476201"/>
              <a:gd name="connsiteX2" fmla="*/ 580775 w 580894"/>
              <a:gd name="connsiteY2" fmla="*/ 476201 h 476201"/>
              <a:gd name="connsiteX0" fmla="*/ 0 w 627269"/>
              <a:gd name="connsiteY0" fmla="*/ 0 h 536920"/>
              <a:gd name="connsiteX1" fmla="*/ 367439 w 627269"/>
              <a:gd name="connsiteY1" fmla="*/ 105236 h 536920"/>
              <a:gd name="connsiteX2" fmla="*/ 580775 w 627269"/>
              <a:gd name="connsiteY2" fmla="*/ 476201 h 536920"/>
              <a:gd name="connsiteX3" fmla="*/ 0 w 627269"/>
              <a:gd name="connsiteY3" fmla="*/ 466735 h 536920"/>
              <a:gd name="connsiteX4" fmla="*/ 0 w 627269"/>
              <a:gd name="connsiteY4" fmla="*/ 0 h 536920"/>
              <a:gd name="connsiteX0" fmla="*/ 0 w 627269"/>
              <a:gd name="connsiteY0" fmla="*/ 0 h 536920"/>
              <a:gd name="connsiteX1" fmla="*/ 346830 w 627269"/>
              <a:gd name="connsiteY1" fmla="*/ 165403 h 536920"/>
              <a:gd name="connsiteX2" fmla="*/ 627203 w 627269"/>
              <a:gd name="connsiteY2" fmla="*/ 536920 h 536920"/>
              <a:gd name="connsiteX0" fmla="*/ 0 w 627250"/>
              <a:gd name="connsiteY0" fmla="*/ 0 h 536920"/>
              <a:gd name="connsiteX1" fmla="*/ 367439 w 627250"/>
              <a:gd name="connsiteY1" fmla="*/ 105236 h 536920"/>
              <a:gd name="connsiteX2" fmla="*/ 580775 w 627250"/>
              <a:gd name="connsiteY2" fmla="*/ 476201 h 536920"/>
              <a:gd name="connsiteX3" fmla="*/ 0 w 627250"/>
              <a:gd name="connsiteY3" fmla="*/ 466735 h 536920"/>
              <a:gd name="connsiteX4" fmla="*/ 0 w 627250"/>
              <a:gd name="connsiteY4" fmla="*/ 0 h 536920"/>
              <a:gd name="connsiteX0" fmla="*/ 0 w 627250"/>
              <a:gd name="connsiteY0" fmla="*/ 0 h 536920"/>
              <a:gd name="connsiteX1" fmla="*/ 346830 w 627250"/>
              <a:gd name="connsiteY1" fmla="*/ 165403 h 536920"/>
              <a:gd name="connsiteX2" fmla="*/ 627203 w 627250"/>
              <a:gd name="connsiteY2" fmla="*/ 536920 h 536920"/>
              <a:gd name="connsiteX0" fmla="*/ 192447 w 819697"/>
              <a:gd name="connsiteY0" fmla="*/ 110401 h 647321"/>
              <a:gd name="connsiteX1" fmla="*/ 559886 w 819697"/>
              <a:gd name="connsiteY1" fmla="*/ 215637 h 647321"/>
              <a:gd name="connsiteX2" fmla="*/ 773222 w 819697"/>
              <a:gd name="connsiteY2" fmla="*/ 586602 h 647321"/>
              <a:gd name="connsiteX3" fmla="*/ 192447 w 819697"/>
              <a:gd name="connsiteY3" fmla="*/ 577136 h 647321"/>
              <a:gd name="connsiteX4" fmla="*/ 192447 w 819697"/>
              <a:gd name="connsiteY4" fmla="*/ 110401 h 647321"/>
              <a:gd name="connsiteX0" fmla="*/ 0 w 819697"/>
              <a:gd name="connsiteY0" fmla="*/ 0 h 647321"/>
              <a:gd name="connsiteX1" fmla="*/ 539277 w 819697"/>
              <a:gd name="connsiteY1" fmla="*/ 275804 h 647321"/>
              <a:gd name="connsiteX2" fmla="*/ 819650 w 819697"/>
              <a:gd name="connsiteY2" fmla="*/ 647321 h 647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9697" h="647321" stroke="0" extrusionOk="0">
                <a:moveTo>
                  <a:pt x="192447" y="110401"/>
                </a:moveTo>
                <a:cubicBezTo>
                  <a:pt x="326362" y="110401"/>
                  <a:pt x="456165" y="147577"/>
                  <a:pt x="559886" y="215637"/>
                </a:cubicBezTo>
                <a:cubicBezTo>
                  <a:pt x="698174" y="306379"/>
                  <a:pt x="776843" y="443176"/>
                  <a:pt x="773222" y="586602"/>
                </a:cubicBezTo>
                <a:lnTo>
                  <a:pt x="192447" y="577136"/>
                </a:lnTo>
                <a:lnTo>
                  <a:pt x="192447" y="110401"/>
                </a:lnTo>
                <a:close/>
              </a:path>
              <a:path w="819697" h="647321" fill="none">
                <a:moveTo>
                  <a:pt x="0" y="0"/>
                </a:moveTo>
                <a:cubicBezTo>
                  <a:pt x="133915" y="0"/>
                  <a:pt x="435556" y="207744"/>
                  <a:pt x="539277" y="275804"/>
                </a:cubicBezTo>
                <a:cubicBezTo>
                  <a:pt x="677565" y="366546"/>
                  <a:pt x="822719" y="570931"/>
                  <a:pt x="819650" y="647321"/>
                </a:cubicBez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86FE2C53-76C7-4115-982A-5E1D00538039}"/>
              </a:ext>
            </a:extLst>
          </p:cNvPr>
          <p:cNvSpPr txBox="1"/>
          <p:nvPr/>
        </p:nvSpPr>
        <p:spPr>
          <a:xfrm>
            <a:off x="6271318" y="1869075"/>
            <a:ext cx="692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Q</a:t>
            </a:r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xmlns="" id="{5D64B319-A71B-47AE-A748-001C0FBD48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33134" y="2326760"/>
            <a:ext cx="4388248" cy="1016000"/>
          </a:xfrm>
          <a:prstGeom prst="rect">
            <a:avLst/>
          </a:prstGeom>
        </p:spPr>
      </p:pic>
      <p:sp>
        <p:nvSpPr>
          <p:cNvPr id="80" name="Arrow: Pentagon 3">
            <a:extLst>
              <a:ext uri="{FF2B5EF4-FFF2-40B4-BE49-F238E27FC236}">
                <a16:creationId xmlns:a16="http://schemas.microsoft.com/office/drawing/2014/main" xmlns="" id="{62DD3C39-747C-44C5-B39A-D0489F83823E}"/>
              </a:ext>
            </a:extLst>
          </p:cNvPr>
          <p:cNvSpPr/>
          <p:nvPr/>
        </p:nvSpPr>
        <p:spPr>
          <a:xfrm rot="10800000">
            <a:off x="6288822" y="1270957"/>
            <a:ext cx="4257208" cy="453452"/>
          </a:xfrm>
          <a:custGeom>
            <a:avLst/>
            <a:gdLst>
              <a:gd name="connsiteX0" fmla="*/ 0 w 4062336"/>
              <a:gd name="connsiteY0" fmla="*/ 0 h 502170"/>
              <a:gd name="connsiteX1" fmla="*/ 3811251 w 4062336"/>
              <a:gd name="connsiteY1" fmla="*/ 0 h 502170"/>
              <a:gd name="connsiteX2" fmla="*/ 4062336 w 4062336"/>
              <a:gd name="connsiteY2" fmla="*/ 251085 h 502170"/>
              <a:gd name="connsiteX3" fmla="*/ 3811251 w 4062336"/>
              <a:gd name="connsiteY3" fmla="*/ 502170 h 502170"/>
              <a:gd name="connsiteX4" fmla="*/ 0 w 4062336"/>
              <a:gd name="connsiteY4" fmla="*/ 502170 h 502170"/>
              <a:gd name="connsiteX5" fmla="*/ 0 w 4062336"/>
              <a:gd name="connsiteY5" fmla="*/ 0 h 502170"/>
              <a:gd name="connsiteX0" fmla="*/ 0 w 4257208"/>
              <a:gd name="connsiteY0" fmla="*/ 0 h 502170"/>
              <a:gd name="connsiteX1" fmla="*/ 3811251 w 4257208"/>
              <a:gd name="connsiteY1" fmla="*/ 0 h 502170"/>
              <a:gd name="connsiteX2" fmla="*/ 4257208 w 4257208"/>
              <a:gd name="connsiteY2" fmla="*/ 266075 h 502170"/>
              <a:gd name="connsiteX3" fmla="*/ 3811251 w 4257208"/>
              <a:gd name="connsiteY3" fmla="*/ 502170 h 502170"/>
              <a:gd name="connsiteX4" fmla="*/ 0 w 4257208"/>
              <a:gd name="connsiteY4" fmla="*/ 502170 h 502170"/>
              <a:gd name="connsiteX5" fmla="*/ 0 w 4257208"/>
              <a:gd name="connsiteY5" fmla="*/ 0 h 502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7208" h="502170">
                <a:moveTo>
                  <a:pt x="0" y="0"/>
                </a:moveTo>
                <a:lnTo>
                  <a:pt x="3811251" y="0"/>
                </a:lnTo>
                <a:lnTo>
                  <a:pt x="4257208" y="266075"/>
                </a:lnTo>
                <a:lnTo>
                  <a:pt x="3811251" y="502170"/>
                </a:lnTo>
                <a:lnTo>
                  <a:pt x="0" y="50217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5A2A3138-99E8-4901-959C-E650FBD6419C}"/>
              </a:ext>
            </a:extLst>
          </p:cNvPr>
          <p:cNvCxnSpPr>
            <a:stCxn id="80" idx="2"/>
          </p:cNvCxnSpPr>
          <p:nvPr/>
        </p:nvCxnSpPr>
        <p:spPr>
          <a:xfrm>
            <a:off x="6288822" y="1484147"/>
            <a:ext cx="0" cy="293383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77390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59259E-6 L 0.00547 0.41713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" y="20856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8" grpId="0"/>
      <p:bldP spid="80" grpId="0" animBg="1"/>
      <p:bldP spid="80" grpId="1" animBg="1"/>
      <p:bldP spid="80" grpId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C602831-E685-404B-8C19-A624F3DDAE40}"/>
              </a:ext>
            </a:extLst>
          </p:cNvPr>
          <p:cNvSpPr/>
          <p:nvPr/>
        </p:nvSpPr>
        <p:spPr>
          <a:xfrm>
            <a:off x="3146854" y="1072862"/>
            <a:ext cx="354751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66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600" u="sng" dirty="0">
                <a:latin typeface="NikoshBAN" panose="02000000000000000000" pitchFamily="2" charset="0"/>
                <a:cs typeface="NikoshBAN" panose="02000000000000000000" pitchFamily="2" charset="0"/>
              </a:rPr>
              <a:t>ঃ২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EC818C18-FA55-456B-80DD-A59C344EF78D}"/>
              </a:ext>
            </a:extLst>
          </p:cNvPr>
          <p:cNvSpPr/>
          <p:nvPr/>
        </p:nvSpPr>
        <p:spPr>
          <a:xfrm>
            <a:off x="1588168" y="2821577"/>
            <a:ext cx="8390022" cy="2845818"/>
          </a:xfrm>
          <a:prstGeom prst="rect">
            <a:avLst/>
          </a:prstGeom>
        </p:spPr>
        <p:txBody>
          <a:bodyPr wrap="square">
            <a:prstTxWarp prst="textWave1">
              <a:avLst/>
            </a:prstTxWarp>
            <a:spAutoFit/>
          </a:bodyPr>
          <a:lstStyle/>
          <a:p>
            <a:pPr algn="ctr"/>
            <a:r>
              <a:rPr lang="bn-BD" sz="44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রুলার -কম্পাসের সাহায্যে ৬ সেঃমিঃ দৈর্ঘ্যের </a:t>
            </a:r>
            <a:endParaRPr lang="en-US" sz="4400" dirty="0"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4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রেখাংশের মধ্যবিন্দুতে লম্ব অংকন কর।</a:t>
            </a:r>
            <a:endParaRPr lang="en-US" sz="4400" dirty="0"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4997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D72EA5F-3AB9-47FD-8E74-7D6E3077D660}"/>
              </a:ext>
            </a:extLst>
          </p:cNvPr>
          <p:cNvSpPr/>
          <p:nvPr/>
        </p:nvSpPr>
        <p:spPr>
          <a:xfrm>
            <a:off x="5049836" y="115671"/>
            <a:ext cx="173477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none">
            <a:spAutoFit/>
          </a:bodyPr>
          <a:lstStyle/>
          <a:p>
            <a:r>
              <a:rPr lang="bn-BD" sz="360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A8EF28A-210D-41EB-95DB-B8D9E0E24942}"/>
              </a:ext>
            </a:extLst>
          </p:cNvPr>
          <p:cNvSpPr/>
          <p:nvPr/>
        </p:nvSpPr>
        <p:spPr>
          <a:xfrm>
            <a:off x="304801" y="1004716"/>
            <a:ext cx="525655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r>
              <a:rPr lang="bn-BD" sz="3600">
                <a:latin typeface="NikoshBAN" panose="02000000000000000000" pitchFamily="2" charset="0"/>
                <a:cs typeface="NikoshBAN" panose="02000000000000000000" pitchFamily="2" charset="0"/>
              </a:rPr>
              <a:t>১। এক সমকোণ সমান কত ডিগ্রী?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978A0E1-2FC1-4A62-B966-8AE3B8EAB288}"/>
              </a:ext>
            </a:extLst>
          </p:cNvPr>
          <p:cNvSpPr/>
          <p:nvPr/>
        </p:nvSpPr>
        <p:spPr>
          <a:xfrm>
            <a:off x="848496" y="2351841"/>
            <a:ext cx="1729814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90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endParaRPr 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6C99DF9-E962-47BB-9F75-835C4D627539}"/>
              </a:ext>
            </a:extLst>
          </p:cNvPr>
          <p:cNvSpPr/>
          <p:nvPr/>
        </p:nvSpPr>
        <p:spPr>
          <a:xfrm>
            <a:off x="857328" y="2847251"/>
            <a:ext cx="1720982" cy="523220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180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endParaRPr 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A50065F-7ECC-45FA-9692-1D5301519723}"/>
              </a:ext>
            </a:extLst>
          </p:cNvPr>
          <p:cNvSpPr/>
          <p:nvPr/>
        </p:nvSpPr>
        <p:spPr>
          <a:xfrm>
            <a:off x="881330" y="3871180"/>
            <a:ext cx="1720448" cy="523220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360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endParaRPr 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0C4E71A-27DB-4378-A1B7-2076298ACD5E}"/>
              </a:ext>
            </a:extLst>
          </p:cNvPr>
          <p:cNvSpPr/>
          <p:nvPr/>
        </p:nvSpPr>
        <p:spPr>
          <a:xfrm flipH="1">
            <a:off x="881330" y="3409515"/>
            <a:ext cx="1720981" cy="523220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60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endParaRPr 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C7EA0DF-7F20-44D2-930F-97313171BA2A}"/>
              </a:ext>
            </a:extLst>
          </p:cNvPr>
          <p:cNvSpPr/>
          <p:nvPr/>
        </p:nvSpPr>
        <p:spPr>
          <a:xfrm>
            <a:off x="848496" y="1848403"/>
            <a:ext cx="4152099" cy="523220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none">
            <a:spAutoFit/>
          </a:bodyPr>
          <a:lstStyle/>
          <a:p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উত্তরটিতে ক্লিক দাও</a:t>
            </a:r>
            <a:endParaRPr 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CC04AD5-1E80-4244-B6CA-40C403BC03E8}"/>
              </a:ext>
            </a:extLst>
          </p:cNvPr>
          <p:cNvSpPr/>
          <p:nvPr/>
        </p:nvSpPr>
        <p:spPr>
          <a:xfrm>
            <a:off x="2614576" y="2923238"/>
            <a:ext cx="2326278" cy="461665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none">
            <a:spAutoFit/>
          </a:bodyPr>
          <a:lstStyle/>
          <a:p>
            <a:r>
              <a:rPr lang="bn-BD" sz="2400">
                <a:latin typeface="NikoshBAN" panose="02000000000000000000" pitchFamily="2" charset="0"/>
                <a:cs typeface="NikoshBAN" panose="02000000000000000000" pitchFamily="2" charset="0"/>
              </a:rPr>
              <a:t>দুঃখিত ভুল উত্তর</a:t>
            </a:r>
            <a:endParaRPr lang="en-US" sz="2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1519907-E8CF-4172-8D8F-4FA12B49CF49}"/>
              </a:ext>
            </a:extLst>
          </p:cNvPr>
          <p:cNvSpPr/>
          <p:nvPr/>
        </p:nvSpPr>
        <p:spPr>
          <a:xfrm>
            <a:off x="2614576" y="3455015"/>
            <a:ext cx="2326278" cy="461665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none">
            <a:spAutoFit/>
          </a:bodyPr>
          <a:lstStyle/>
          <a:p>
            <a:r>
              <a:rPr lang="bn-BD" sz="2400">
                <a:latin typeface="NikoshBAN" panose="02000000000000000000" pitchFamily="2" charset="0"/>
                <a:cs typeface="NikoshBAN" panose="02000000000000000000" pitchFamily="2" charset="0"/>
              </a:rPr>
              <a:t>দুঃখিত ভুল উত্তর</a:t>
            </a:r>
            <a:endParaRPr lang="en-US" sz="2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FBB09CA-8B34-4DE2-800A-66A6933DC594}"/>
              </a:ext>
            </a:extLst>
          </p:cNvPr>
          <p:cNvSpPr/>
          <p:nvPr/>
        </p:nvSpPr>
        <p:spPr>
          <a:xfrm>
            <a:off x="2614576" y="3901957"/>
            <a:ext cx="2326278" cy="461665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r>
              <a:rPr lang="bn-BD" sz="2400">
                <a:latin typeface="NikoshBAN" panose="02000000000000000000" pitchFamily="2" charset="0"/>
                <a:cs typeface="NikoshBAN" panose="02000000000000000000" pitchFamily="2" charset="0"/>
              </a:rPr>
              <a:t>দুঃখিত ভুল উত্তর</a:t>
            </a:r>
            <a:endParaRPr lang="en-US" sz="2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8B34BD1-053B-4EA9-86D9-ACC3277386CF}"/>
              </a:ext>
            </a:extLst>
          </p:cNvPr>
          <p:cNvSpPr/>
          <p:nvPr/>
        </p:nvSpPr>
        <p:spPr>
          <a:xfrm>
            <a:off x="2633832" y="2409737"/>
            <a:ext cx="2326279" cy="461665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r>
              <a:rPr lang="en-US" sz="24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</a:t>
            </a:r>
            <a:endParaRPr lang="en-US" sz="2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03E3DD4A-8FB6-4A13-B2C9-BA9C23B6D55B}"/>
              </a:ext>
            </a:extLst>
          </p:cNvPr>
          <p:cNvCxnSpPr/>
          <p:nvPr/>
        </p:nvCxnSpPr>
        <p:spPr>
          <a:xfrm>
            <a:off x="6019800" y="1154243"/>
            <a:ext cx="0" cy="349270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D3378981-D446-4200-8D1A-D3CBB9F18E3E}"/>
              </a:ext>
            </a:extLst>
          </p:cNvPr>
          <p:cNvSpPr/>
          <p:nvPr/>
        </p:nvSpPr>
        <p:spPr>
          <a:xfrm>
            <a:off x="6172201" y="1021835"/>
            <a:ext cx="5819924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r>
              <a:rPr lang="bn-BD" sz="2400"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দুইটি কোণ পরস্পর পূরক হলে এদের সমষ্টি কত?</a:t>
            </a:r>
            <a:endParaRPr lang="bn-BD" sz="2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9E5E4CFA-0646-4B2D-9BD6-94E88B15DF24}"/>
              </a:ext>
            </a:extLst>
          </p:cNvPr>
          <p:cNvSpPr/>
          <p:nvPr/>
        </p:nvSpPr>
        <p:spPr>
          <a:xfrm>
            <a:off x="6772109" y="1873311"/>
            <a:ext cx="4170711" cy="523220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উত্তরটিতে ক্লিক দাও</a:t>
            </a:r>
            <a:endParaRPr 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249E196A-C5BA-4197-A9A2-FC31605E0BFD}"/>
              </a:ext>
            </a:extLst>
          </p:cNvPr>
          <p:cNvSpPr/>
          <p:nvPr/>
        </p:nvSpPr>
        <p:spPr>
          <a:xfrm>
            <a:off x="6784606" y="2486097"/>
            <a:ext cx="1859097" cy="523220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r>
              <a:rPr lang="en-US" sz="24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৩৬০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⁰</a:t>
            </a:r>
            <a:endParaRPr lang="en-US" sz="2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8FEA8411-5071-4ABA-9492-FA66499078AC}"/>
              </a:ext>
            </a:extLst>
          </p:cNvPr>
          <p:cNvSpPr/>
          <p:nvPr/>
        </p:nvSpPr>
        <p:spPr>
          <a:xfrm>
            <a:off x="6784606" y="2985272"/>
            <a:ext cx="1859093" cy="523220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r>
              <a:rPr lang="en-US" sz="24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৯০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⁰</a:t>
            </a:r>
            <a:endParaRPr lang="en-US" sz="2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DF863387-2D04-414C-B912-F953684FE4A3}"/>
              </a:ext>
            </a:extLst>
          </p:cNvPr>
          <p:cNvSpPr/>
          <p:nvPr/>
        </p:nvSpPr>
        <p:spPr>
          <a:xfrm>
            <a:off x="6784606" y="3472038"/>
            <a:ext cx="1859098" cy="461665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r>
              <a:rPr lang="bn-BD" sz="2400">
                <a:latin typeface="NikoshBAN" panose="02000000000000000000" pitchFamily="2" charset="0"/>
                <a:cs typeface="NikoshBAN" panose="02000000000000000000" pitchFamily="2" charset="0"/>
              </a:rPr>
              <a:t>গ) ৮০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⁰</a:t>
            </a:r>
            <a:endParaRPr lang="en-US" sz="2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60F9AA6A-127A-41C3-BCCE-C978A3307B5C}"/>
              </a:ext>
            </a:extLst>
          </p:cNvPr>
          <p:cNvSpPr/>
          <p:nvPr/>
        </p:nvSpPr>
        <p:spPr>
          <a:xfrm>
            <a:off x="6793208" y="3917047"/>
            <a:ext cx="1859091" cy="461665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r>
              <a:rPr lang="en-US" sz="24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>
                <a:latin typeface="NikoshBAN" panose="02000000000000000000" pitchFamily="2" charset="0"/>
                <a:cs typeface="NikoshBAN" panose="02000000000000000000" pitchFamily="2" charset="0"/>
              </a:rPr>
              <a:t>ঘ) ১৮০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⁰</a:t>
            </a:r>
            <a:endParaRPr lang="en-US" sz="2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16186296-EC08-491F-A3FC-CC697F4FF7A5}"/>
              </a:ext>
            </a:extLst>
          </p:cNvPr>
          <p:cNvSpPr/>
          <p:nvPr/>
        </p:nvSpPr>
        <p:spPr>
          <a:xfrm>
            <a:off x="8643697" y="2993350"/>
            <a:ext cx="2326279" cy="461665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r>
              <a:rPr lang="en-US" sz="24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</a:t>
            </a:r>
            <a:endParaRPr lang="en-US" sz="2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5978032F-3307-4B17-9B1C-FF73AA3AEBB7}"/>
              </a:ext>
            </a:extLst>
          </p:cNvPr>
          <p:cNvSpPr/>
          <p:nvPr/>
        </p:nvSpPr>
        <p:spPr>
          <a:xfrm>
            <a:off x="8643696" y="3495420"/>
            <a:ext cx="2326279" cy="461665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r>
              <a:rPr lang="bn-BD" sz="2400">
                <a:latin typeface="NikoshBAN" panose="02000000000000000000" pitchFamily="2" charset="0"/>
                <a:cs typeface="NikoshBAN" panose="02000000000000000000" pitchFamily="2" charset="0"/>
              </a:rPr>
              <a:t>দুঃখিত ভুল উত্তর</a:t>
            </a:r>
            <a:endParaRPr lang="en-US" sz="2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B0E77F22-BE78-4720-9583-889B0D447BEF}"/>
              </a:ext>
            </a:extLst>
          </p:cNvPr>
          <p:cNvSpPr/>
          <p:nvPr/>
        </p:nvSpPr>
        <p:spPr>
          <a:xfrm>
            <a:off x="8669384" y="3917047"/>
            <a:ext cx="2273436" cy="461665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r>
              <a:rPr lang="bn-BD" sz="2400">
                <a:latin typeface="NikoshBAN" panose="02000000000000000000" pitchFamily="2" charset="0"/>
                <a:cs typeface="NikoshBAN" panose="02000000000000000000" pitchFamily="2" charset="0"/>
              </a:rPr>
              <a:t>দুঃখিত ভুল উত্তর</a:t>
            </a:r>
            <a:endParaRPr lang="en-US" sz="2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1B62F52B-EBA8-48DD-B688-20D1769EA5D7}"/>
              </a:ext>
            </a:extLst>
          </p:cNvPr>
          <p:cNvSpPr/>
          <p:nvPr/>
        </p:nvSpPr>
        <p:spPr>
          <a:xfrm>
            <a:off x="8679969" y="2489815"/>
            <a:ext cx="2326278" cy="461665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none">
            <a:spAutoFit/>
          </a:bodyPr>
          <a:lstStyle/>
          <a:p>
            <a:r>
              <a:rPr lang="bn-BD" sz="2400">
                <a:latin typeface="NikoshBAN" panose="02000000000000000000" pitchFamily="2" charset="0"/>
                <a:cs typeface="NikoshBAN" panose="02000000000000000000" pitchFamily="2" charset="0"/>
              </a:rPr>
              <a:t>দুঃখিত ভুল উত্তর</a:t>
            </a:r>
            <a:endParaRPr lang="en-US" sz="2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9A0F465-C4AA-4AE4-A29D-5318A1AB6658}"/>
              </a:ext>
            </a:extLst>
          </p:cNvPr>
          <p:cNvSpPr/>
          <p:nvPr/>
        </p:nvSpPr>
        <p:spPr>
          <a:xfrm>
            <a:off x="780142" y="5068578"/>
            <a:ext cx="38316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লম্ব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কাকে বলে?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0541474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7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17384" y="631959"/>
            <a:ext cx="3920137" cy="1940314"/>
          </a:xfrm>
          <a:prstGeom prst="rect">
            <a:avLst/>
          </a:prstGeom>
        </p:spPr>
        <p:txBody>
          <a:bodyPr wrap="none">
            <a:prstTxWarp prst="textStop">
              <a:avLst/>
            </a:prstTxWarp>
            <a:spAutoFit/>
          </a:bodyPr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7C41A318-5C24-493C-A56E-0D8894E63B3E}"/>
              </a:ext>
            </a:extLst>
          </p:cNvPr>
          <p:cNvGrpSpPr/>
          <p:nvPr/>
        </p:nvGrpSpPr>
        <p:grpSpPr>
          <a:xfrm>
            <a:off x="1662081" y="631959"/>
            <a:ext cx="3041823" cy="2722265"/>
            <a:chOff x="1603944" y="565899"/>
            <a:chExt cx="2358454" cy="300767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B7E9FE5F-4C7F-4FAA-AAE8-7C371FEDDB91}"/>
                </a:ext>
              </a:extLst>
            </p:cNvPr>
            <p:cNvGrpSpPr/>
            <p:nvPr/>
          </p:nvGrpSpPr>
          <p:grpSpPr>
            <a:xfrm>
              <a:off x="1603944" y="565899"/>
              <a:ext cx="2358454" cy="3007675"/>
              <a:chOff x="924392" y="640849"/>
              <a:chExt cx="2358454" cy="3007675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xmlns="" id="{70815671-900D-48E8-B692-66B2EA9156F6}"/>
                  </a:ext>
                </a:extLst>
              </p:cNvPr>
              <p:cNvSpPr/>
              <p:nvPr/>
            </p:nvSpPr>
            <p:spPr>
              <a:xfrm>
                <a:off x="1034321" y="1768839"/>
                <a:ext cx="2113613" cy="1259174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Isosceles Triangle 9">
                <a:extLst>
                  <a:ext uri="{FF2B5EF4-FFF2-40B4-BE49-F238E27FC236}">
                    <a16:creationId xmlns:a16="http://schemas.microsoft.com/office/drawing/2014/main" xmlns="" id="{1560176F-538A-4E92-8126-B1FF4EF548B1}"/>
                  </a:ext>
                </a:extLst>
              </p:cNvPr>
              <p:cNvSpPr/>
              <p:nvPr/>
            </p:nvSpPr>
            <p:spPr>
              <a:xfrm>
                <a:off x="924392" y="640849"/>
                <a:ext cx="2358454" cy="1049313"/>
              </a:xfrm>
              <a:prstGeom prst="triangle">
                <a:avLst/>
              </a:prstGeom>
              <a:solidFill>
                <a:schemeClr val="bg2"/>
              </a:solidFill>
              <a:ln w="762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xmlns="" id="{B23070EE-D9FC-41FA-9574-71E730F151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71598" y="2207905"/>
                <a:ext cx="0" cy="3271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xmlns="" id="{1EC9A534-A414-4CF1-8904-0BB170D72EC5}"/>
                  </a:ext>
                </a:extLst>
              </p:cNvPr>
              <p:cNvSpPr/>
              <p:nvPr/>
            </p:nvSpPr>
            <p:spPr>
              <a:xfrm>
                <a:off x="1888759" y="2380451"/>
                <a:ext cx="404735" cy="63331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xmlns="" id="{3E009F80-432D-46B8-8EC9-E430D1C1B3A2}"/>
                  </a:ext>
                </a:extLst>
              </p:cNvPr>
              <p:cNvSpPr/>
              <p:nvPr/>
            </p:nvSpPr>
            <p:spPr>
              <a:xfrm rot="5400000">
                <a:off x="2062813" y="2621660"/>
                <a:ext cx="142838" cy="9481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xmlns="" id="{31383EAF-2765-4525-A87F-BE7E870400DF}"/>
                  </a:ext>
                </a:extLst>
              </p:cNvPr>
              <p:cNvSpPr/>
              <p:nvPr/>
            </p:nvSpPr>
            <p:spPr>
              <a:xfrm>
                <a:off x="2608286" y="2139728"/>
                <a:ext cx="404735" cy="322859"/>
              </a:xfrm>
              <a:prstGeom prst="rect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xmlns="" id="{DD7D13B7-2094-4702-BD40-9333A3751C68}"/>
                  </a:ext>
                </a:extLst>
              </p:cNvPr>
              <p:cNvSpPr/>
              <p:nvPr/>
            </p:nvSpPr>
            <p:spPr>
              <a:xfrm rot="5400000">
                <a:off x="2190232" y="2775026"/>
                <a:ext cx="142838" cy="9481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xmlns="" id="{3EC5FB7A-3617-4004-97DE-E8F2010DFF44}"/>
                  </a:ext>
                </a:extLst>
              </p:cNvPr>
              <p:cNvSpPr/>
              <p:nvPr/>
            </p:nvSpPr>
            <p:spPr>
              <a:xfrm rot="5400000">
                <a:off x="2291390" y="2924852"/>
                <a:ext cx="142838" cy="9481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xmlns="" id="{95A4CB4B-5A1C-4A9D-9806-476B28806CCE}"/>
                  </a:ext>
                </a:extLst>
              </p:cNvPr>
              <p:cNvSpPr/>
              <p:nvPr/>
            </p:nvSpPr>
            <p:spPr>
              <a:xfrm rot="5400000">
                <a:off x="2467552" y="3103055"/>
                <a:ext cx="142838" cy="9481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xmlns="" id="{8E582C78-11A4-4263-8413-639B8B6C23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73966" y="2207905"/>
                <a:ext cx="0" cy="3271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xmlns="" id="{4C635B2E-7257-4911-A485-60B4233657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9231" y="2184330"/>
                <a:ext cx="0" cy="3271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xmlns="" id="{5E973D4D-5371-4748-ACBA-2D4E5E98E30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36859" y="2137566"/>
                <a:ext cx="0" cy="32718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82B38E66-13C3-4AF3-9689-636163726CA9}"/>
                </a:ext>
              </a:extLst>
            </p:cNvPr>
            <p:cNvSpPr/>
            <p:nvPr/>
          </p:nvSpPr>
          <p:spPr>
            <a:xfrm>
              <a:off x="1846922" y="2144071"/>
              <a:ext cx="404735" cy="322859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B75E049D-4FD0-4BCC-8D2E-11753482E59B}"/>
              </a:ext>
            </a:extLst>
          </p:cNvPr>
          <p:cNvSpPr/>
          <p:nvPr/>
        </p:nvSpPr>
        <p:spPr>
          <a:xfrm>
            <a:off x="1662081" y="3827724"/>
            <a:ext cx="7890263" cy="2446052"/>
          </a:xfrm>
          <a:prstGeom prst="rect">
            <a:avLst/>
          </a:prstGeom>
        </p:spPr>
        <p:txBody>
          <a:bodyPr wrap="square">
            <a:prstTxWarp prst="textWave1">
              <a:avLst/>
            </a:prstTxWarp>
            <a:spAutoFit/>
          </a:bodyPr>
          <a:lstStyle/>
          <a:p>
            <a:r>
              <a:rPr lang="bn-BD" sz="44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রুলার -কম্পাসের সাহায্যে ৭ সেঃমিঃ দৈর্ঘ্যের রেখাংশের মধ্যবিন্দুতে নির্দিষ্ট লম্ব অংকন করে আনবে।</a:t>
            </a:r>
            <a:endParaRPr lang="en-US" sz="4400" dirty="0"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7834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30BEFA9-DEAB-4DEA-986D-65620807B35A}"/>
              </a:ext>
            </a:extLst>
          </p:cNvPr>
          <p:cNvSpPr txBox="1"/>
          <p:nvPr/>
        </p:nvSpPr>
        <p:spPr>
          <a:xfrm>
            <a:off x="1572126" y="816145"/>
            <a:ext cx="77416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াই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নিরাপদে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বাসার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নিরাপদে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err="1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4800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হাফেজ</a:t>
            </a:r>
            <a:r>
              <a:rPr lang="en-US" sz="4800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2BF685C-8D72-462B-BB9C-0704FAC7E2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189" y="3146673"/>
            <a:ext cx="2383629" cy="233306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30A645C3-B838-49FF-877D-FEF40070D1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126" y="3124469"/>
            <a:ext cx="2406316" cy="23552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0848320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2F94539-B66F-4E17-B383-83FFDDF17BDA}"/>
              </a:ext>
            </a:extLst>
          </p:cNvPr>
          <p:cNvSpPr txBox="1"/>
          <p:nvPr/>
        </p:nvSpPr>
        <p:spPr>
          <a:xfrm>
            <a:off x="631251" y="787888"/>
            <a:ext cx="2717226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7F283D7-21DC-43A1-B729-F81E81EE21F1}"/>
              </a:ext>
            </a:extLst>
          </p:cNvPr>
          <p:cNvSpPr txBox="1"/>
          <p:nvPr/>
        </p:nvSpPr>
        <p:spPr>
          <a:xfrm>
            <a:off x="6507276" y="864718"/>
            <a:ext cx="2616127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A1EE635-56A6-4E9D-AF9C-1F225BD58EFD}"/>
              </a:ext>
            </a:extLst>
          </p:cNvPr>
          <p:cNvSpPr txBox="1"/>
          <p:nvPr/>
        </p:nvSpPr>
        <p:spPr>
          <a:xfrm>
            <a:off x="6192177" y="1734136"/>
            <a:ext cx="32463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িষয়ঃ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ষষ্ঠ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1251" y="1734136"/>
            <a:ext cx="45243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শিহাব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উদ্দীন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সিনিয়র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আশেকানে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আউলিয়া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আবদুল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মোনায়েম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পাঁচলাইশ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বায়েজিদ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। </a:t>
            </a: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mdshihab@gmail.com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974" y="1734136"/>
            <a:ext cx="867652" cy="111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520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D8493F33-7B75-49BC-A176-329A69736B7C}"/>
              </a:ext>
            </a:extLst>
          </p:cNvPr>
          <p:cNvGrpSpPr/>
          <p:nvPr/>
        </p:nvGrpSpPr>
        <p:grpSpPr>
          <a:xfrm>
            <a:off x="800575" y="1418923"/>
            <a:ext cx="2067951" cy="1547447"/>
            <a:chOff x="2264898" y="576775"/>
            <a:chExt cx="2067951" cy="1547447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xmlns="" id="{B99C8738-E466-4E1B-977D-F85BB3F9C13B}"/>
                </a:ext>
              </a:extLst>
            </p:cNvPr>
            <p:cNvCxnSpPr>
              <a:cxnSpLocks/>
            </p:cNvCxnSpPr>
            <p:nvPr/>
          </p:nvCxnSpPr>
          <p:spPr>
            <a:xfrm>
              <a:off x="2264898" y="2110154"/>
              <a:ext cx="2067951" cy="1406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xmlns="" id="{10257C6F-188B-4151-B3BE-6E13B07F77C3}"/>
                </a:ext>
              </a:extLst>
            </p:cNvPr>
            <p:cNvCxnSpPr/>
            <p:nvPr/>
          </p:nvCxnSpPr>
          <p:spPr>
            <a:xfrm flipV="1">
              <a:off x="2264898" y="576775"/>
              <a:ext cx="1519311" cy="154744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41D46991-F2F6-4296-BFE8-2106F9DE5F81}"/>
              </a:ext>
            </a:extLst>
          </p:cNvPr>
          <p:cNvCxnSpPr>
            <a:cxnSpLocks/>
          </p:cNvCxnSpPr>
          <p:nvPr/>
        </p:nvCxnSpPr>
        <p:spPr>
          <a:xfrm flipV="1">
            <a:off x="4406029" y="2817024"/>
            <a:ext cx="2782562" cy="7034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569F6F75-87C8-48DA-B4AE-C587E14E6A8A}"/>
              </a:ext>
            </a:extLst>
          </p:cNvPr>
          <p:cNvSpPr txBox="1"/>
          <p:nvPr/>
        </p:nvSpPr>
        <p:spPr>
          <a:xfrm>
            <a:off x="985923" y="453620"/>
            <a:ext cx="7603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চিত্র গুলো লক্ষ কর এবং বলঃ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611D904C-693E-4939-A6F9-8E7937B96572}"/>
              </a:ext>
            </a:extLst>
          </p:cNvPr>
          <p:cNvSpPr txBox="1"/>
          <p:nvPr/>
        </p:nvSpPr>
        <p:spPr>
          <a:xfrm>
            <a:off x="380977" y="3481204"/>
            <a:ext cx="2907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 এটি কোন ধরনের চিত্র?</a:t>
            </a:r>
            <a:endParaRPr 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F12CDC64-A07A-436C-8B55-5BD28ADEEE81}"/>
              </a:ext>
            </a:extLst>
          </p:cNvPr>
          <p:cNvSpPr txBox="1"/>
          <p:nvPr/>
        </p:nvSpPr>
        <p:spPr>
          <a:xfrm>
            <a:off x="4263660" y="3417932"/>
            <a:ext cx="2907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 এটি কোন ধরনের চিত্র?</a:t>
            </a:r>
            <a:endParaRPr 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F2AFE8D2-C1F9-4EF6-8837-8CD417718F7A}"/>
              </a:ext>
            </a:extLst>
          </p:cNvPr>
          <p:cNvSpPr txBox="1"/>
          <p:nvPr/>
        </p:nvSpPr>
        <p:spPr>
          <a:xfrm>
            <a:off x="8738889" y="3481204"/>
            <a:ext cx="2907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AC 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কে কি বলা হয়?</a:t>
            </a:r>
            <a:endParaRPr 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55DBA39B-AF12-4CE8-9CB8-D8E2E23E91F4}"/>
              </a:ext>
            </a:extLst>
          </p:cNvPr>
          <p:cNvSpPr txBox="1"/>
          <p:nvPr/>
        </p:nvSpPr>
        <p:spPr>
          <a:xfrm>
            <a:off x="2148998" y="1487720"/>
            <a:ext cx="652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p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45C0C0C5-82AF-423A-9E97-301D8A693C2D}"/>
              </a:ext>
            </a:extLst>
          </p:cNvPr>
          <p:cNvSpPr txBox="1"/>
          <p:nvPr/>
        </p:nvSpPr>
        <p:spPr>
          <a:xfrm>
            <a:off x="607723" y="2978919"/>
            <a:ext cx="652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O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BDDA1B4B-6AF6-4308-B5E5-20C9D6455684}"/>
              </a:ext>
            </a:extLst>
          </p:cNvPr>
          <p:cNvSpPr txBox="1"/>
          <p:nvPr/>
        </p:nvSpPr>
        <p:spPr>
          <a:xfrm>
            <a:off x="2629874" y="2989682"/>
            <a:ext cx="652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Q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F5210523-0246-4D2E-8DED-826553CA84CB}"/>
              </a:ext>
            </a:extLst>
          </p:cNvPr>
          <p:cNvSpPr txBox="1"/>
          <p:nvPr/>
        </p:nvSpPr>
        <p:spPr>
          <a:xfrm>
            <a:off x="4327145" y="2883772"/>
            <a:ext cx="652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A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5DA90347-35E0-4F48-B4B9-FD65A69046B0}"/>
              </a:ext>
            </a:extLst>
          </p:cNvPr>
          <p:cNvSpPr txBox="1"/>
          <p:nvPr/>
        </p:nvSpPr>
        <p:spPr>
          <a:xfrm>
            <a:off x="6972957" y="2910099"/>
            <a:ext cx="652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B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1C4E5C0C-8785-415F-8F52-C17F70672FAF}"/>
              </a:ext>
            </a:extLst>
          </p:cNvPr>
          <p:cNvSpPr txBox="1"/>
          <p:nvPr/>
        </p:nvSpPr>
        <p:spPr>
          <a:xfrm>
            <a:off x="9882200" y="2978919"/>
            <a:ext cx="652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A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FE03F852-FCE4-4B06-9036-E4311BACB356}"/>
              </a:ext>
            </a:extLst>
          </p:cNvPr>
          <p:cNvSpPr txBox="1"/>
          <p:nvPr/>
        </p:nvSpPr>
        <p:spPr>
          <a:xfrm>
            <a:off x="8669074" y="2924807"/>
            <a:ext cx="652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B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3541EA78-9F7F-477C-9DF8-1C027546ABFF}"/>
              </a:ext>
            </a:extLst>
          </p:cNvPr>
          <p:cNvSpPr txBox="1"/>
          <p:nvPr/>
        </p:nvSpPr>
        <p:spPr>
          <a:xfrm>
            <a:off x="9734843" y="1656910"/>
            <a:ext cx="591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C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B7DDEAE4-A038-4D85-BCAA-6B2E36CBC661}"/>
              </a:ext>
            </a:extLst>
          </p:cNvPr>
          <p:cNvSpPr txBox="1"/>
          <p:nvPr/>
        </p:nvSpPr>
        <p:spPr>
          <a:xfrm>
            <a:off x="11144198" y="2966370"/>
            <a:ext cx="652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D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47C365B2-1443-42EF-AFA5-498F2E5FBED3}"/>
              </a:ext>
            </a:extLst>
          </p:cNvPr>
          <p:cNvGrpSpPr/>
          <p:nvPr/>
        </p:nvGrpSpPr>
        <p:grpSpPr>
          <a:xfrm>
            <a:off x="8589529" y="1502059"/>
            <a:ext cx="2881028" cy="1456550"/>
            <a:chOff x="8589161" y="1531465"/>
            <a:chExt cx="2881028" cy="1456550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1574A58D-0852-4526-8A20-8D0114F96DF5}"/>
                </a:ext>
              </a:extLst>
            </p:cNvPr>
            <p:cNvGrpSpPr/>
            <p:nvPr/>
          </p:nvGrpSpPr>
          <p:grpSpPr>
            <a:xfrm>
              <a:off x="8589161" y="1531465"/>
              <a:ext cx="2881028" cy="1392702"/>
              <a:chOff x="8541932" y="998806"/>
              <a:chExt cx="2135447" cy="1392702"/>
            </a:xfrm>
          </p:grpSpPr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xmlns="" id="{551F2E1E-0180-4DFB-8664-95F972142BFF}"/>
                  </a:ext>
                </a:extLst>
              </p:cNvPr>
              <p:cNvCxnSpPr/>
              <p:nvPr/>
            </p:nvCxnSpPr>
            <p:spPr>
              <a:xfrm>
                <a:off x="8541932" y="2377440"/>
                <a:ext cx="2135447" cy="0"/>
              </a:xfrm>
              <a:prstGeom prst="straightConnector1">
                <a:avLst/>
              </a:prstGeom>
              <a:ln w="38100"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xmlns="" id="{EDAC52D6-50E6-40A7-AF39-6E380630078B}"/>
                  </a:ext>
                </a:extLst>
              </p:cNvPr>
              <p:cNvCxnSpPr/>
              <p:nvPr/>
            </p:nvCxnSpPr>
            <p:spPr>
              <a:xfrm flipV="1">
                <a:off x="9636369" y="998806"/>
                <a:ext cx="0" cy="1392702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3" name="Oval 42">
              <a:extLst>
                <a:ext uri="{FF2B5EF4-FFF2-40B4-BE49-F238E27FC236}">
                  <a16:creationId xmlns:a16="http://schemas.microsoft.com/office/drawing/2014/main" xmlns="" id="{C1A37FBA-62F9-497B-8FB3-E73ABD51D986}"/>
                </a:ext>
              </a:extLst>
            </p:cNvPr>
            <p:cNvSpPr/>
            <p:nvPr/>
          </p:nvSpPr>
          <p:spPr>
            <a:xfrm>
              <a:off x="10029675" y="1801882"/>
              <a:ext cx="90190" cy="13388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xmlns="" id="{095B0242-6C44-43B0-AE8D-BF8271EA4E38}"/>
                </a:ext>
              </a:extLst>
            </p:cNvPr>
            <p:cNvSpPr/>
            <p:nvPr/>
          </p:nvSpPr>
          <p:spPr>
            <a:xfrm>
              <a:off x="8963764" y="2854133"/>
              <a:ext cx="90190" cy="13388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xmlns="" id="{F4C00287-82B9-421C-BCE5-46FE74EDFEED}"/>
                </a:ext>
              </a:extLst>
            </p:cNvPr>
            <p:cNvSpPr/>
            <p:nvPr/>
          </p:nvSpPr>
          <p:spPr>
            <a:xfrm>
              <a:off x="11099103" y="2823541"/>
              <a:ext cx="90190" cy="13388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AC6F1500-8AB5-479C-9BC8-D3C4EC501F4F}"/>
              </a:ext>
            </a:extLst>
          </p:cNvPr>
          <p:cNvSpPr txBox="1"/>
          <p:nvPr/>
        </p:nvSpPr>
        <p:spPr>
          <a:xfrm>
            <a:off x="1299390" y="4065077"/>
            <a:ext cx="880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endParaRPr 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E6AC8A46-75CB-41BD-A028-5B2765C89A2F}"/>
              </a:ext>
            </a:extLst>
          </p:cNvPr>
          <p:cNvSpPr txBox="1"/>
          <p:nvPr/>
        </p:nvSpPr>
        <p:spPr>
          <a:xfrm>
            <a:off x="4979863" y="4074661"/>
            <a:ext cx="1401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সরল রেখা</a:t>
            </a:r>
            <a:endParaRPr 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470035A1-6D20-48B0-8813-F1F3298C61A3}"/>
              </a:ext>
            </a:extLst>
          </p:cNvPr>
          <p:cNvSpPr txBox="1"/>
          <p:nvPr/>
        </p:nvSpPr>
        <p:spPr>
          <a:xfrm>
            <a:off x="9911447" y="4000172"/>
            <a:ext cx="880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লম্ব</a:t>
            </a:r>
            <a:endParaRPr 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5918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0" grpId="1"/>
      <p:bldP spid="31" grpId="0"/>
      <p:bldP spid="31" grpId="1"/>
      <p:bldP spid="32" grpId="0"/>
      <p:bldP spid="32" grpId="1"/>
      <p:bldP spid="33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7" grpId="0"/>
      <p:bldP spid="48" grpId="0"/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E0EF222-86B6-42CF-ACDE-884FE6C6B244}"/>
              </a:ext>
            </a:extLst>
          </p:cNvPr>
          <p:cNvSpPr/>
          <p:nvPr/>
        </p:nvSpPr>
        <p:spPr>
          <a:xfrm>
            <a:off x="1308390" y="936422"/>
            <a:ext cx="387317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16D9FE5-487D-4545-A5C8-BF8A0CC42C77}"/>
              </a:ext>
            </a:extLst>
          </p:cNvPr>
          <p:cNvSpPr/>
          <p:nvPr/>
        </p:nvSpPr>
        <p:spPr>
          <a:xfrm>
            <a:off x="1308390" y="2044418"/>
            <a:ext cx="67936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54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লম্ব </a:t>
            </a:r>
            <a:r>
              <a:rPr lang="en-US" sz="5400" dirty="0" err="1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অংকন</a:t>
            </a:r>
            <a:r>
              <a:rPr lang="en-US" sz="54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bn-BD" sz="54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(সম্পাদ্য-৪</a:t>
            </a:r>
            <a:r>
              <a:rPr lang="bn-BD" sz="54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)।</a:t>
            </a:r>
            <a:endParaRPr lang="en-US" sz="5400" dirty="0" smtClean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dirty="0" err="1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54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r>
              <a:rPr lang="en-US" sz="54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5400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পৃষ্ঠাঃ</a:t>
            </a:r>
            <a:r>
              <a:rPr lang="en-US" sz="54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১২৮  </a:t>
            </a:r>
            <a:endParaRPr lang="en-US" sz="1000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060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80C24BC-7625-4889-9A54-84C5A32AC3D0}"/>
              </a:ext>
            </a:extLst>
          </p:cNvPr>
          <p:cNvSpPr/>
          <p:nvPr/>
        </p:nvSpPr>
        <p:spPr>
          <a:xfrm>
            <a:off x="944486" y="996469"/>
            <a:ext cx="68359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শিক্ষাথীরা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---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AC67CF6-DE8F-4EF8-8BFA-D033DEF4F572}"/>
              </a:ext>
            </a:extLst>
          </p:cNvPr>
          <p:cNvSpPr/>
          <p:nvPr/>
        </p:nvSpPr>
        <p:spPr>
          <a:xfrm>
            <a:off x="944486" y="2332199"/>
            <a:ext cx="93745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সমকোণের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ধারণা ব্যাখ্যা করতে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লম্বের ধারণা ব্যাখ্যা করতে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প্রদত্ত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উপাত্ত ব্যবহার করে লম্ব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অংকন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3108477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677EE382-FA1A-4D5A-8B74-2EE46AB16008}"/>
              </a:ext>
            </a:extLst>
          </p:cNvPr>
          <p:cNvGrpSpPr/>
          <p:nvPr/>
        </p:nvGrpSpPr>
        <p:grpSpPr>
          <a:xfrm>
            <a:off x="4186341" y="971356"/>
            <a:ext cx="3129003" cy="1952875"/>
            <a:chOff x="4186341" y="971356"/>
            <a:chExt cx="3129003" cy="195287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D9A2F852-6EFB-4DD4-9138-14C9BBEDFEB8}"/>
                </a:ext>
              </a:extLst>
            </p:cNvPr>
            <p:cNvGrpSpPr/>
            <p:nvPr/>
          </p:nvGrpSpPr>
          <p:grpSpPr>
            <a:xfrm>
              <a:off x="4186341" y="1027965"/>
              <a:ext cx="2881028" cy="1456550"/>
              <a:chOff x="8589161" y="1531465"/>
              <a:chExt cx="2881028" cy="1456550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xmlns="" id="{4C17A14F-5B17-40E7-B8F3-CB6C4DBA66BD}"/>
                  </a:ext>
                </a:extLst>
              </p:cNvPr>
              <p:cNvGrpSpPr/>
              <p:nvPr/>
            </p:nvGrpSpPr>
            <p:grpSpPr>
              <a:xfrm>
                <a:off x="8589161" y="1531465"/>
                <a:ext cx="2881028" cy="1392702"/>
                <a:chOff x="8541932" y="998806"/>
                <a:chExt cx="2135447" cy="1392702"/>
              </a:xfrm>
            </p:grpSpPr>
            <p:cxnSp>
              <p:nvCxnSpPr>
                <p:cNvPr id="16" name="Straight Arrow Connector 15">
                  <a:extLst>
                    <a:ext uri="{FF2B5EF4-FFF2-40B4-BE49-F238E27FC236}">
                      <a16:creationId xmlns:a16="http://schemas.microsoft.com/office/drawing/2014/main" xmlns="" id="{2F134DB9-CA1E-4BC8-A09A-96C389308DC3}"/>
                    </a:ext>
                  </a:extLst>
                </p:cNvPr>
                <p:cNvCxnSpPr/>
                <p:nvPr/>
              </p:nvCxnSpPr>
              <p:spPr>
                <a:xfrm>
                  <a:off x="8541932" y="2377440"/>
                  <a:ext cx="2135447" cy="0"/>
                </a:xfrm>
                <a:prstGeom prst="straightConnector1">
                  <a:avLst/>
                </a:prstGeom>
                <a:ln w="38100">
                  <a:headEnd type="triangle"/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Arrow Connector 16">
                  <a:extLst>
                    <a:ext uri="{FF2B5EF4-FFF2-40B4-BE49-F238E27FC236}">
                      <a16:creationId xmlns:a16="http://schemas.microsoft.com/office/drawing/2014/main" xmlns="" id="{F04DED7F-2B7A-47E6-B3D4-CA41D9527358}"/>
                    </a:ext>
                  </a:extLst>
                </p:cNvPr>
                <p:cNvCxnSpPr/>
                <p:nvPr/>
              </p:nvCxnSpPr>
              <p:spPr>
                <a:xfrm flipV="1">
                  <a:off x="9636369" y="998806"/>
                  <a:ext cx="0" cy="1392702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xmlns="" id="{FAA4502F-7952-420A-9FA5-58B5E7BF5A5C}"/>
                  </a:ext>
                </a:extLst>
              </p:cNvPr>
              <p:cNvSpPr/>
              <p:nvPr/>
            </p:nvSpPr>
            <p:spPr>
              <a:xfrm>
                <a:off x="10029675" y="1801882"/>
                <a:ext cx="90190" cy="13388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xmlns="" id="{11C1B760-B064-4ADE-A06F-257ADACEBC46}"/>
                  </a:ext>
                </a:extLst>
              </p:cNvPr>
              <p:cNvSpPr/>
              <p:nvPr/>
            </p:nvSpPr>
            <p:spPr>
              <a:xfrm>
                <a:off x="8963764" y="2854133"/>
                <a:ext cx="90190" cy="13388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xmlns="" id="{CDFE897B-27F9-4BC1-8B5A-2FF49BDEC1AB}"/>
                  </a:ext>
                </a:extLst>
              </p:cNvPr>
              <p:cNvSpPr/>
              <p:nvPr/>
            </p:nvSpPr>
            <p:spPr>
              <a:xfrm>
                <a:off x="11099103" y="2823541"/>
                <a:ext cx="90190" cy="13388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9FEC558D-4D07-4964-9A65-FED79B6D5275}"/>
                </a:ext>
              </a:extLst>
            </p:cNvPr>
            <p:cNvSpPr txBox="1"/>
            <p:nvPr/>
          </p:nvSpPr>
          <p:spPr>
            <a:xfrm>
              <a:off x="5243072" y="971356"/>
              <a:ext cx="5919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/>
                <a:t>C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7E64D586-83A7-40D8-B91E-33EC363B7F17}"/>
                </a:ext>
              </a:extLst>
            </p:cNvPr>
            <p:cNvSpPr txBox="1"/>
            <p:nvPr/>
          </p:nvSpPr>
          <p:spPr>
            <a:xfrm>
              <a:off x="4227681" y="2462565"/>
              <a:ext cx="6527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/>
                <a:t>B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949931EE-3B35-4669-BAD2-91F97EE35E4B}"/>
                </a:ext>
              </a:extLst>
            </p:cNvPr>
            <p:cNvSpPr txBox="1"/>
            <p:nvPr/>
          </p:nvSpPr>
          <p:spPr>
            <a:xfrm>
              <a:off x="5460787" y="2444635"/>
              <a:ext cx="6527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/>
                <a:t>A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8E16790D-FD8E-4482-BECC-B7F675996046}"/>
                </a:ext>
              </a:extLst>
            </p:cNvPr>
            <p:cNvSpPr txBox="1"/>
            <p:nvPr/>
          </p:nvSpPr>
          <p:spPr>
            <a:xfrm>
              <a:off x="6662626" y="2462566"/>
              <a:ext cx="6527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/>
                <a:t>D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D1C39CBD-D842-453B-8AF9-B7CBBFE41481}"/>
                  </a:ext>
                </a:extLst>
              </p:cNvPr>
              <p:cNvSpPr txBox="1"/>
              <p:nvPr/>
            </p:nvSpPr>
            <p:spPr>
              <a:xfrm>
                <a:off x="1262633" y="3063522"/>
                <a:ext cx="821825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BD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রেখার 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A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বিন্দুতে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BAC</a:t>
                </a:r>
                <a:r>
                  <a:rPr lang="bn-BD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ও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DAC </a:t>
                </a:r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দুইটি সন্নিহিত কোণ এবং </a:t>
                </a:r>
                <a:r>
                  <a:rPr lang="bn-IN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</a:t>
                </a:r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পরস্পর </a:t>
                </a:r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সমান।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⸫</a:t>
                </a:r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BAC</a:t>
                </a:r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DAC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প্রত্যেকে সমকোণ।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1C39CBD-D842-453B-8AF9-B7CBBFE414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2633" y="3063522"/>
                <a:ext cx="8218251" cy="954107"/>
              </a:xfrm>
              <a:prstGeom prst="rect">
                <a:avLst/>
              </a:prstGeom>
              <a:blipFill rotWithShape="0">
                <a:blip r:embed="rId2"/>
                <a:stretch>
                  <a:fillRect l="-1484" t="-5769" r="-13872" b="-18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72981AF-FAC2-4097-8FE2-D0AA56230245}"/>
              </a:ext>
            </a:extLst>
          </p:cNvPr>
          <p:cNvSpPr txBox="1"/>
          <p:nvPr/>
        </p:nvSpPr>
        <p:spPr>
          <a:xfrm>
            <a:off x="879926" y="4174851"/>
            <a:ext cx="86009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যদি একই রেখার উপর অবস্থিত দুইটি সন্নিহিত কোণ পরস্পর 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সমান হয়,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তবে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কোণ দুইটির প্রত্যেকটি সমকোণ বা ৯০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⁰</a:t>
            </a:r>
            <a:r>
              <a:rPr lang="bn-B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।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CDEEB06A-63F8-4946-9211-AB39E98C0294}"/>
              </a:ext>
            </a:extLst>
          </p:cNvPr>
          <p:cNvSpPr/>
          <p:nvPr/>
        </p:nvSpPr>
        <p:spPr>
          <a:xfrm>
            <a:off x="879926" y="913661"/>
            <a:ext cx="353310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u="sng" dirty="0">
                <a:latin typeface="NikoshBAN" panose="02000000000000000000" pitchFamily="2" charset="0"/>
                <a:cs typeface="NikoshBAN" panose="02000000000000000000" pitchFamily="2" charset="0"/>
              </a:rPr>
              <a:t>সমকোণের ধারণাঃ </a:t>
            </a:r>
            <a:endParaRPr lang="en-US" sz="4400" u="sng" dirty="0"/>
          </a:p>
        </p:txBody>
      </p:sp>
    </p:spTree>
    <p:extLst>
      <p:ext uri="{BB962C8B-B14F-4D97-AF65-F5344CB8AC3E}">
        <p14:creationId xmlns:p14="http://schemas.microsoft.com/office/powerpoint/2010/main" val="34755722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677EE382-FA1A-4D5A-8B74-2EE46AB16008}"/>
              </a:ext>
            </a:extLst>
          </p:cNvPr>
          <p:cNvGrpSpPr/>
          <p:nvPr/>
        </p:nvGrpSpPr>
        <p:grpSpPr>
          <a:xfrm>
            <a:off x="4186341" y="971356"/>
            <a:ext cx="3129003" cy="1952875"/>
            <a:chOff x="4186341" y="971356"/>
            <a:chExt cx="3129003" cy="195287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D9A2F852-6EFB-4DD4-9138-14C9BBEDFEB8}"/>
                </a:ext>
              </a:extLst>
            </p:cNvPr>
            <p:cNvGrpSpPr/>
            <p:nvPr/>
          </p:nvGrpSpPr>
          <p:grpSpPr>
            <a:xfrm>
              <a:off x="4186341" y="1027965"/>
              <a:ext cx="2881028" cy="1456550"/>
              <a:chOff x="8589161" y="1531465"/>
              <a:chExt cx="2881028" cy="1456550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xmlns="" id="{4C17A14F-5B17-40E7-B8F3-CB6C4DBA66BD}"/>
                  </a:ext>
                </a:extLst>
              </p:cNvPr>
              <p:cNvGrpSpPr/>
              <p:nvPr/>
            </p:nvGrpSpPr>
            <p:grpSpPr>
              <a:xfrm>
                <a:off x="8589161" y="1531465"/>
                <a:ext cx="2881028" cy="1392702"/>
                <a:chOff x="8541932" y="998806"/>
                <a:chExt cx="2135447" cy="1392702"/>
              </a:xfrm>
            </p:grpSpPr>
            <p:cxnSp>
              <p:nvCxnSpPr>
                <p:cNvPr id="16" name="Straight Arrow Connector 15">
                  <a:extLst>
                    <a:ext uri="{FF2B5EF4-FFF2-40B4-BE49-F238E27FC236}">
                      <a16:creationId xmlns:a16="http://schemas.microsoft.com/office/drawing/2014/main" xmlns="" id="{2F134DB9-CA1E-4BC8-A09A-96C389308DC3}"/>
                    </a:ext>
                  </a:extLst>
                </p:cNvPr>
                <p:cNvCxnSpPr/>
                <p:nvPr/>
              </p:nvCxnSpPr>
              <p:spPr>
                <a:xfrm>
                  <a:off x="8541932" y="2377440"/>
                  <a:ext cx="2135447" cy="0"/>
                </a:xfrm>
                <a:prstGeom prst="straightConnector1">
                  <a:avLst/>
                </a:prstGeom>
                <a:ln w="38100">
                  <a:headEnd type="triangle"/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Arrow Connector 16">
                  <a:extLst>
                    <a:ext uri="{FF2B5EF4-FFF2-40B4-BE49-F238E27FC236}">
                      <a16:creationId xmlns:a16="http://schemas.microsoft.com/office/drawing/2014/main" xmlns="" id="{F04DED7F-2B7A-47E6-B3D4-CA41D9527358}"/>
                    </a:ext>
                  </a:extLst>
                </p:cNvPr>
                <p:cNvCxnSpPr/>
                <p:nvPr/>
              </p:nvCxnSpPr>
              <p:spPr>
                <a:xfrm flipV="1">
                  <a:off x="9636369" y="998806"/>
                  <a:ext cx="0" cy="1392702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xmlns="" id="{FAA4502F-7952-420A-9FA5-58B5E7BF5A5C}"/>
                  </a:ext>
                </a:extLst>
              </p:cNvPr>
              <p:cNvSpPr/>
              <p:nvPr/>
            </p:nvSpPr>
            <p:spPr>
              <a:xfrm>
                <a:off x="10029675" y="1801882"/>
                <a:ext cx="90190" cy="13388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xmlns="" id="{11C1B760-B064-4ADE-A06F-257ADACEBC46}"/>
                  </a:ext>
                </a:extLst>
              </p:cNvPr>
              <p:cNvSpPr/>
              <p:nvPr/>
            </p:nvSpPr>
            <p:spPr>
              <a:xfrm>
                <a:off x="8963764" y="2854133"/>
                <a:ext cx="90190" cy="13388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xmlns="" id="{CDFE897B-27F9-4BC1-8B5A-2FF49BDEC1AB}"/>
                  </a:ext>
                </a:extLst>
              </p:cNvPr>
              <p:cNvSpPr/>
              <p:nvPr/>
            </p:nvSpPr>
            <p:spPr>
              <a:xfrm>
                <a:off x="11099103" y="2823541"/>
                <a:ext cx="90190" cy="13388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9FEC558D-4D07-4964-9A65-FED79B6D5275}"/>
                </a:ext>
              </a:extLst>
            </p:cNvPr>
            <p:cNvSpPr txBox="1"/>
            <p:nvPr/>
          </p:nvSpPr>
          <p:spPr>
            <a:xfrm>
              <a:off x="5243072" y="971356"/>
              <a:ext cx="5919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/>
                <a:t>C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7E64D586-83A7-40D8-B91E-33EC363B7F17}"/>
                </a:ext>
              </a:extLst>
            </p:cNvPr>
            <p:cNvSpPr txBox="1"/>
            <p:nvPr/>
          </p:nvSpPr>
          <p:spPr>
            <a:xfrm>
              <a:off x="4227681" y="2462565"/>
              <a:ext cx="6527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/>
                <a:t>B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949931EE-3B35-4669-BAD2-91F97EE35E4B}"/>
                </a:ext>
              </a:extLst>
            </p:cNvPr>
            <p:cNvSpPr txBox="1"/>
            <p:nvPr/>
          </p:nvSpPr>
          <p:spPr>
            <a:xfrm>
              <a:off x="5460787" y="2444635"/>
              <a:ext cx="6527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/>
                <a:t>A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8E16790D-FD8E-4482-BECC-B7F675996046}"/>
                </a:ext>
              </a:extLst>
            </p:cNvPr>
            <p:cNvSpPr txBox="1"/>
            <p:nvPr/>
          </p:nvSpPr>
          <p:spPr>
            <a:xfrm>
              <a:off x="6662626" y="2462566"/>
              <a:ext cx="6527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/>
                <a:t>D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D1C39CBD-D842-453B-8AF9-B7CBBFE41481}"/>
                  </a:ext>
                </a:extLst>
              </p:cNvPr>
              <p:cNvSpPr txBox="1"/>
              <p:nvPr/>
            </p:nvSpPr>
            <p:spPr>
              <a:xfrm>
                <a:off x="1138206" y="3128492"/>
                <a:ext cx="899146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BD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রেখার 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A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বিন্দুতে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BAC</a:t>
                </a:r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DAC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দুইটি সন্নিহিত কোণ এবং পরস্পর সমান।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⸫</a:t>
                </a:r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BAC</a:t>
                </a:r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DAC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প্রত্যেকে সমকোণ।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AD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ও 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AC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বাহুদ্বয় বা 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AB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ও 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AC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বাহুদ্বয়কে পরস্পরের উপর লম্ব </a:t>
                </a:r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বলে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1C39CBD-D842-453B-8AF9-B7CBBFE414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8206" y="3128492"/>
                <a:ext cx="8991464" cy="1446550"/>
              </a:xfrm>
              <a:prstGeom prst="rect">
                <a:avLst/>
              </a:prstGeom>
              <a:blipFill rotWithShape="0">
                <a:blip r:embed="rId2"/>
                <a:stretch>
                  <a:fillRect l="-1424" t="-3376" b="-130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72981AF-FAC2-4097-8FE2-D0AA56230245}"/>
              </a:ext>
            </a:extLst>
          </p:cNvPr>
          <p:cNvSpPr txBox="1"/>
          <p:nvPr/>
        </p:nvSpPr>
        <p:spPr>
          <a:xfrm>
            <a:off x="1138206" y="4620459"/>
            <a:ext cx="89914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যদি একই রেখার উপর অবস্থিত দুইটি সন্নিহিত কোণ পরস্পর সমান হয়,তবে কোণ দুইটির প্রত্যেকটি সমকোণ বা ৯০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⁰</a:t>
            </a:r>
            <a:r>
              <a:rPr lang="bn-B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।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সমকোণের বাহু দুইটি পরস্পরের উপর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লম্ব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CDEEB06A-63F8-4946-9211-AB39E98C0294}"/>
              </a:ext>
            </a:extLst>
          </p:cNvPr>
          <p:cNvSpPr/>
          <p:nvPr/>
        </p:nvSpPr>
        <p:spPr>
          <a:xfrm>
            <a:off x="1138206" y="735821"/>
            <a:ext cx="265329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u="sng" dirty="0">
                <a:latin typeface="NikoshBAN" panose="02000000000000000000" pitchFamily="2" charset="0"/>
                <a:cs typeface="NikoshBAN" panose="02000000000000000000" pitchFamily="2" charset="0"/>
              </a:rPr>
              <a:t>লম্বের ধারণাঃ </a:t>
            </a:r>
            <a:endParaRPr lang="en-US" sz="4400" u="sng" dirty="0"/>
          </a:p>
        </p:txBody>
      </p:sp>
    </p:spTree>
    <p:extLst>
      <p:ext uri="{BB962C8B-B14F-4D97-AF65-F5344CB8AC3E}">
        <p14:creationId xmlns:p14="http://schemas.microsoft.com/office/powerpoint/2010/main" val="34082436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FE3CF73-5FF7-44CC-8B13-0F9CF6741A4D}"/>
              </a:ext>
            </a:extLst>
          </p:cNvPr>
          <p:cNvSpPr/>
          <p:nvPr/>
        </p:nvSpPr>
        <p:spPr>
          <a:xfrm>
            <a:off x="2101516" y="2455817"/>
            <a:ext cx="7363326" cy="2638697"/>
          </a:xfrm>
          <a:prstGeom prst="rect">
            <a:avLst/>
          </a:prstGeom>
        </p:spPr>
        <p:txBody>
          <a:bodyPr wrap="square">
            <a:prstTxWarp prst="textWave1">
              <a:avLst/>
            </a:prstTxWarp>
            <a:spAutoFit/>
          </a:bodyPr>
          <a:lstStyle/>
          <a:p>
            <a:pPr algn="ctr"/>
            <a:r>
              <a:rPr lang="bn-BD" sz="3200" dirty="0"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প্রত্যেকে নিজ নিজ খাতায় চিত্র </a:t>
            </a:r>
          </a:p>
          <a:p>
            <a:pPr algn="ctr"/>
            <a:r>
              <a:rPr lang="bn-BD" sz="3200" dirty="0"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 সমকোণের সঙ্গা লিখ।</a:t>
            </a:r>
            <a:endParaRPr lang="en-US" sz="3200" dirty="0">
              <a:solidFill>
                <a:srgbClr val="7030A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365A235-5826-421E-B8E3-974BA62E8231}"/>
              </a:ext>
            </a:extLst>
          </p:cNvPr>
          <p:cNvSpPr/>
          <p:nvPr/>
        </p:nvSpPr>
        <p:spPr>
          <a:xfrm>
            <a:off x="4197761" y="1024490"/>
            <a:ext cx="317083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6600" u="sng" dirty="0" smtClean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600" u="sng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ঃ১ </a:t>
            </a:r>
          </a:p>
        </p:txBody>
      </p:sp>
    </p:spTree>
    <p:extLst>
      <p:ext uri="{BB962C8B-B14F-4D97-AF65-F5344CB8AC3E}">
        <p14:creationId xmlns:p14="http://schemas.microsoft.com/office/powerpoint/2010/main" val="36991762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21A8C9E-EF3A-4BE5-A5E2-760A71213696}"/>
              </a:ext>
            </a:extLst>
          </p:cNvPr>
          <p:cNvSpPr txBox="1"/>
          <p:nvPr/>
        </p:nvSpPr>
        <p:spPr>
          <a:xfrm>
            <a:off x="2037347" y="1201784"/>
            <a:ext cx="845212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dirty="0"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 সরল রেখার নির্দিষ্ট কোন বিন্দুতে একটি লম্ব আঁকতে</a:t>
            </a:r>
            <a:r>
              <a:rPr lang="en-US" sz="8000" b="1" dirty="0"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000" b="1" dirty="0"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হবে। </a:t>
            </a:r>
          </a:p>
        </p:txBody>
      </p:sp>
    </p:spTree>
    <p:extLst>
      <p:ext uri="{BB962C8B-B14F-4D97-AF65-F5344CB8AC3E}">
        <p14:creationId xmlns:p14="http://schemas.microsoft.com/office/powerpoint/2010/main" val="29738675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8FA751"/>
      </a:accent1>
      <a:accent2>
        <a:srgbClr val="629D7D"/>
      </a:accent2>
      <a:accent3>
        <a:srgbClr val="5A7AAB"/>
      </a:accent3>
      <a:accent4>
        <a:srgbClr val="AA618F"/>
      </a:accent4>
      <a:accent5>
        <a:srgbClr val="BA5445"/>
      </a:accent5>
      <a:accent6>
        <a:srgbClr val="C8A547"/>
      </a:accent6>
      <a:hlink>
        <a:srgbClr val="91BF1A"/>
      </a:hlink>
      <a:folHlink>
        <a:srgbClr val="ADBE82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CF823853-53CC-4249-AEDB-2EA9F718B2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698</TotalTime>
  <Words>573</Words>
  <Application>Microsoft Office PowerPoint</Application>
  <PresentationFormat>Widescreen</PresentationFormat>
  <Paragraphs>125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Cambria Math</vt:lpstr>
      <vt:lpstr>Impact</vt:lpstr>
      <vt:lpstr>NikoshBAN</vt:lpstr>
      <vt:lpstr>Times New Roman</vt:lpstr>
      <vt:lpstr>Wingdings</vt:lpstr>
      <vt:lpstr>Main Event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Pallab Paroi</dc:creator>
  <cp:lastModifiedBy>MD.SHIHAB</cp:lastModifiedBy>
  <cp:revision>85</cp:revision>
  <dcterms:created xsi:type="dcterms:W3CDTF">2019-11-15T14:34:26Z</dcterms:created>
  <dcterms:modified xsi:type="dcterms:W3CDTF">2020-09-05T04:07:14Z</dcterms:modified>
</cp:coreProperties>
</file>