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043" r:id="rId2"/>
    <p:sldId id="263" r:id="rId3"/>
    <p:sldId id="2037" r:id="rId4"/>
    <p:sldId id="2038" r:id="rId5"/>
    <p:sldId id="2039" r:id="rId6"/>
    <p:sldId id="262" r:id="rId7"/>
    <p:sldId id="2041" r:id="rId8"/>
    <p:sldId id="2012" r:id="rId9"/>
    <p:sldId id="2045" r:id="rId10"/>
    <p:sldId id="2046" r:id="rId11"/>
    <p:sldId id="20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1073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18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orient="horz" pos="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  <a:srgbClr val="008000"/>
    <a:srgbClr val="FFFF99"/>
    <a:srgbClr val="FFFF66"/>
    <a:srgbClr val="0000CC"/>
    <a:srgbClr val="336699"/>
    <a:srgbClr val="3366CC"/>
    <a:srgbClr val="D9D9D8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3"/>
    <p:restoredTop sz="95186"/>
  </p:normalViewPr>
  <p:slideViewPr>
    <p:cSldViewPr snapToGrid="0" snapToObjects="1" showGuides="1">
      <p:cViewPr varScale="1">
        <p:scale>
          <a:sx n="84" d="100"/>
          <a:sy n="84" d="100"/>
        </p:scale>
        <p:origin x="-787" y="-67"/>
      </p:cViewPr>
      <p:guideLst>
        <p:guide orient="horz" pos="2160"/>
        <p:guide orient="horz" pos="346"/>
        <p:guide orient="horz" pos="3974"/>
        <p:guide orient="horz" pos="845"/>
        <p:guide pos="7355"/>
        <p:guide pos="1073"/>
        <p:guide pos="3840"/>
        <p:guide pos="5518"/>
        <p:guide pos="2139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Domine" panose="020405030404030602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Domine" panose="02040503040403060204" pitchFamily="18" charset="0"/>
              </a:rPr>
              <a:t>05/09/2020</a:t>
            </a:fld>
            <a:endParaRPr lang="es-ES_tradnl" dirty="0">
              <a:latin typeface="Domine" panose="0204050304040306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Domine" panose="0204050304040306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Domine" panose="02040503040403060204" pitchFamily="18" charset="0"/>
              </a:rPr>
              <a:t>‹#›</a:t>
            </a:fld>
            <a:endParaRPr lang="es-ES_tradnl" dirty="0">
              <a:latin typeface="Domine" panose="02040503040403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omine" panose="0204050304040306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omine" panose="02040503040403060204" pitchFamily="18" charset="0"/>
              </a:defRPr>
            </a:lvl1pPr>
          </a:lstStyle>
          <a:p>
            <a:fld id="{88EDFB7E-8A14-5F4A-A8BC-FEC574E653A4}" type="datetimeFigureOut">
              <a:rPr lang="en-US" smtClean="0"/>
              <a:pPr/>
              <a:t>05-Sep-20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omine" panose="0204050304040306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omine" panose="02040503040403060204" pitchFamily="18" charset="0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xmlns="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Domine" panose="02040503040403060204" pitchFamily="18" charset="0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Domine" panose="020405030404030602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xmlns="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xmlns="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826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6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Domine" panose="0204050304040306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Domine" panose="02040503040403060204" pitchFamily="18" charset="0"/>
              </a:defRPr>
            </a:lvl1pPr>
          </a:lstStyle>
          <a:p>
            <a:fld id="{B50CD552-C10E-614A-B810-77E320220E26}" type="datetimeFigureOut">
              <a:rPr lang="en-US" smtClean="0"/>
              <a:pPr/>
              <a:t>05-Sep-20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Domine" panose="0204050304040306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Domine" panose="02040503040403060204" pitchFamily="18" charset="0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6BB06C-A5BB-E745-B30E-4DBFC63B01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638" t="55283" b="19528"/>
          <a:stretch>
            <a:fillRect/>
          </a:stretch>
        </p:blipFill>
        <p:spPr>
          <a:xfrm>
            <a:off x="0" y="4464424"/>
            <a:ext cx="12192000" cy="2393576"/>
          </a:xfrm>
          <a:custGeom>
            <a:avLst/>
            <a:gdLst>
              <a:gd name="connsiteX0" fmla="*/ 0 w 12192000"/>
              <a:gd name="connsiteY0" fmla="*/ 0 h 2393576"/>
              <a:gd name="connsiteX1" fmla="*/ 12192000 w 12192000"/>
              <a:gd name="connsiteY1" fmla="*/ 0 h 2393576"/>
              <a:gd name="connsiteX2" fmla="*/ 12192000 w 12192000"/>
              <a:gd name="connsiteY2" fmla="*/ 2393576 h 2393576"/>
              <a:gd name="connsiteX3" fmla="*/ 0 w 12192000"/>
              <a:gd name="connsiteY3" fmla="*/ 2393576 h 23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93576">
                <a:moveTo>
                  <a:pt x="0" y="0"/>
                </a:moveTo>
                <a:lnTo>
                  <a:pt x="12192000" y="0"/>
                </a:lnTo>
                <a:lnTo>
                  <a:pt x="12192000" y="2393576"/>
                </a:lnTo>
                <a:lnTo>
                  <a:pt x="0" y="2393576"/>
                </a:lnTo>
                <a:close/>
              </a:path>
            </a:pathLst>
          </a:cu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A7423CE-A98E-2D43-8C1A-AE21EE599C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809" y="404302"/>
            <a:ext cx="5858581" cy="6079375"/>
          </a:xfrm>
          <a:custGeom>
            <a:avLst/>
            <a:gdLst>
              <a:gd name="connsiteX0" fmla="*/ 2929323 w 5858581"/>
              <a:gd name="connsiteY0" fmla="*/ 0 h 6079375"/>
              <a:gd name="connsiteX1" fmla="*/ 3188853 w 5858581"/>
              <a:gd name="connsiteY1" fmla="*/ 450742 h 6079375"/>
              <a:gd name="connsiteX2" fmla="*/ 3517855 w 5858581"/>
              <a:gd name="connsiteY2" fmla="*/ 727235 h 6079375"/>
              <a:gd name="connsiteX3" fmla="*/ 3211530 w 5858581"/>
              <a:gd name="connsiteY3" fmla="*/ 686553 h 6079375"/>
              <a:gd name="connsiteX4" fmla="*/ 3436504 w 5858581"/>
              <a:gd name="connsiteY4" fmla="*/ 925964 h 6079375"/>
              <a:gd name="connsiteX5" fmla="*/ 3764427 w 5858581"/>
              <a:gd name="connsiteY5" fmla="*/ 1171856 h 6079375"/>
              <a:gd name="connsiteX6" fmla="*/ 3376751 w 5858581"/>
              <a:gd name="connsiteY6" fmla="*/ 1123974 h 6079375"/>
              <a:gd name="connsiteX7" fmla="*/ 3700354 w 5858581"/>
              <a:gd name="connsiteY7" fmla="*/ 1540874 h 6079375"/>
              <a:gd name="connsiteX8" fmla="*/ 4113587 w 5858581"/>
              <a:gd name="connsiteY8" fmla="*/ 1837168 h 6079375"/>
              <a:gd name="connsiteX9" fmla="*/ 3713673 w 5858581"/>
              <a:gd name="connsiteY9" fmla="*/ 1789646 h 6079375"/>
              <a:gd name="connsiteX10" fmla="*/ 3950165 w 5858581"/>
              <a:gd name="connsiteY10" fmla="*/ 2109701 h 6079375"/>
              <a:gd name="connsiteX11" fmla="*/ 4295006 w 5858581"/>
              <a:gd name="connsiteY11" fmla="*/ 2289710 h 6079375"/>
              <a:gd name="connsiteX12" fmla="*/ 3847937 w 5858581"/>
              <a:gd name="connsiteY12" fmla="*/ 2228147 h 6079375"/>
              <a:gd name="connsiteX13" fmla="*/ 4196377 w 5858581"/>
              <a:gd name="connsiteY13" fmla="*/ 2647567 h 6079375"/>
              <a:gd name="connsiteX14" fmla="*/ 4813346 w 5858581"/>
              <a:gd name="connsiteY14" fmla="*/ 2996783 h 6079375"/>
              <a:gd name="connsiteX15" fmla="*/ 4365918 w 5858581"/>
              <a:gd name="connsiteY15" fmla="*/ 3022345 h 6079375"/>
              <a:gd name="connsiteX16" fmla="*/ 4178019 w 5858581"/>
              <a:gd name="connsiteY16" fmla="*/ 2981303 h 6079375"/>
              <a:gd name="connsiteX17" fmla="*/ 4443669 w 5858581"/>
              <a:gd name="connsiteY17" fmla="*/ 3331239 h 6079375"/>
              <a:gd name="connsiteX18" fmla="*/ 5031481 w 5858581"/>
              <a:gd name="connsiteY18" fmla="*/ 3640854 h 6079375"/>
              <a:gd name="connsiteX19" fmla="*/ 4595931 w 5858581"/>
              <a:gd name="connsiteY19" fmla="*/ 3647694 h 6079375"/>
              <a:gd name="connsiteX20" fmla="*/ 4328842 w 5858581"/>
              <a:gd name="connsiteY20" fmla="*/ 3571371 h 6079375"/>
              <a:gd name="connsiteX21" fmla="*/ 4944011 w 5858581"/>
              <a:gd name="connsiteY21" fmla="*/ 4160359 h 6079375"/>
              <a:gd name="connsiteX22" fmla="*/ 5657450 w 5858581"/>
              <a:gd name="connsiteY22" fmla="*/ 4391850 h 6079375"/>
              <a:gd name="connsiteX23" fmla="*/ 5159267 w 5858581"/>
              <a:gd name="connsiteY23" fmla="*/ 4493735 h 6079375"/>
              <a:gd name="connsiteX24" fmla="*/ 5486829 w 5858581"/>
              <a:gd name="connsiteY24" fmla="*/ 4729906 h 6079375"/>
              <a:gd name="connsiteX25" fmla="*/ 5856147 w 5858581"/>
              <a:gd name="connsiteY25" fmla="*/ 4912435 h 6079375"/>
              <a:gd name="connsiteX26" fmla="*/ 5424916 w 5858581"/>
              <a:gd name="connsiteY26" fmla="*/ 4965357 h 6079375"/>
              <a:gd name="connsiteX27" fmla="*/ 5021043 w 5858581"/>
              <a:gd name="connsiteY27" fmla="*/ 4883634 h 6079375"/>
              <a:gd name="connsiteX28" fmla="*/ 5207861 w 5858581"/>
              <a:gd name="connsiteY28" fmla="*/ 5096044 h 6079375"/>
              <a:gd name="connsiteX29" fmla="*/ 5505187 w 5858581"/>
              <a:gd name="connsiteY29" fmla="*/ 5262012 h 6079375"/>
              <a:gd name="connsiteX30" fmla="*/ 4725877 w 5858581"/>
              <a:gd name="connsiteY30" fmla="*/ 5228530 h 6079375"/>
              <a:gd name="connsiteX31" fmla="*/ 4412712 w 5858581"/>
              <a:gd name="connsiteY31" fmla="*/ 5159767 h 6079375"/>
              <a:gd name="connsiteX32" fmla="*/ 4508461 w 5858581"/>
              <a:gd name="connsiteY32" fmla="*/ 5452821 h 6079375"/>
              <a:gd name="connsiteX33" fmla="*/ 4832424 w 5858581"/>
              <a:gd name="connsiteY33" fmla="*/ 5785837 h 6079375"/>
              <a:gd name="connsiteX34" fmla="*/ 4177659 w 5858581"/>
              <a:gd name="connsiteY34" fmla="*/ 5643270 h 6079375"/>
              <a:gd name="connsiteX35" fmla="*/ 3689555 w 5858581"/>
              <a:gd name="connsiteY35" fmla="*/ 5339775 h 6079375"/>
              <a:gd name="connsiteX36" fmla="*/ 3802942 w 5858581"/>
              <a:gd name="connsiteY36" fmla="*/ 5604388 h 6079375"/>
              <a:gd name="connsiteX37" fmla="*/ 3953765 w 5858581"/>
              <a:gd name="connsiteY37" fmla="*/ 5761716 h 6079375"/>
              <a:gd name="connsiteX38" fmla="*/ 3560690 w 5858581"/>
              <a:gd name="connsiteY38" fmla="*/ 5620589 h 6079375"/>
              <a:gd name="connsiteX39" fmla="*/ 3221609 w 5858581"/>
              <a:gd name="connsiteY39" fmla="*/ 5370737 h 6079375"/>
              <a:gd name="connsiteX40" fmla="*/ 3221609 w 5858581"/>
              <a:gd name="connsiteY40" fmla="*/ 6079375 h 6079375"/>
              <a:gd name="connsiteX41" fmla="*/ 2646395 w 5858581"/>
              <a:gd name="connsiteY41" fmla="*/ 6079375 h 6079375"/>
              <a:gd name="connsiteX42" fmla="*/ 2646395 w 5858581"/>
              <a:gd name="connsiteY42" fmla="*/ 5361736 h 6079375"/>
              <a:gd name="connsiteX43" fmla="*/ 2298315 w 5858581"/>
              <a:gd name="connsiteY43" fmla="*/ 5620589 h 6079375"/>
              <a:gd name="connsiteX44" fmla="*/ 1904880 w 5858581"/>
              <a:gd name="connsiteY44" fmla="*/ 5761716 h 6079375"/>
              <a:gd name="connsiteX45" fmla="*/ 2055703 w 5858581"/>
              <a:gd name="connsiteY45" fmla="*/ 5604388 h 6079375"/>
              <a:gd name="connsiteX46" fmla="*/ 2169090 w 5858581"/>
              <a:gd name="connsiteY46" fmla="*/ 5339775 h 6079375"/>
              <a:gd name="connsiteX47" fmla="*/ 1680986 w 5858581"/>
              <a:gd name="connsiteY47" fmla="*/ 5643270 h 6079375"/>
              <a:gd name="connsiteX48" fmla="*/ 1026221 w 5858581"/>
              <a:gd name="connsiteY48" fmla="*/ 5785837 h 6079375"/>
              <a:gd name="connsiteX49" fmla="*/ 1350544 w 5858581"/>
              <a:gd name="connsiteY49" fmla="*/ 5452821 h 6079375"/>
              <a:gd name="connsiteX50" fmla="*/ 1445933 w 5858581"/>
              <a:gd name="connsiteY50" fmla="*/ 5159767 h 6079375"/>
              <a:gd name="connsiteX51" fmla="*/ 1132769 w 5858581"/>
              <a:gd name="connsiteY51" fmla="*/ 5228530 h 6079375"/>
              <a:gd name="connsiteX52" fmla="*/ 353458 w 5858581"/>
              <a:gd name="connsiteY52" fmla="*/ 5262012 h 6079375"/>
              <a:gd name="connsiteX53" fmla="*/ 650784 w 5858581"/>
              <a:gd name="connsiteY53" fmla="*/ 5096044 h 6079375"/>
              <a:gd name="connsiteX54" fmla="*/ 837603 w 5858581"/>
              <a:gd name="connsiteY54" fmla="*/ 4883634 h 6079375"/>
              <a:gd name="connsiteX55" fmla="*/ 433729 w 5858581"/>
              <a:gd name="connsiteY55" fmla="*/ 4965357 h 6079375"/>
              <a:gd name="connsiteX56" fmla="*/ 2499 w 5858581"/>
              <a:gd name="connsiteY56" fmla="*/ 4912435 h 6079375"/>
              <a:gd name="connsiteX57" fmla="*/ 371816 w 5858581"/>
              <a:gd name="connsiteY57" fmla="*/ 4729906 h 6079375"/>
              <a:gd name="connsiteX58" fmla="*/ 699739 w 5858581"/>
              <a:gd name="connsiteY58" fmla="*/ 4493735 h 6079375"/>
              <a:gd name="connsiteX59" fmla="*/ 201196 w 5858581"/>
              <a:gd name="connsiteY59" fmla="*/ 4391850 h 6079375"/>
              <a:gd name="connsiteX60" fmla="*/ 914634 w 5858581"/>
              <a:gd name="connsiteY60" fmla="*/ 4160359 h 6079375"/>
              <a:gd name="connsiteX61" fmla="*/ 1529803 w 5858581"/>
              <a:gd name="connsiteY61" fmla="*/ 3571371 h 6079375"/>
              <a:gd name="connsiteX62" fmla="*/ 1262714 w 5858581"/>
              <a:gd name="connsiteY62" fmla="*/ 3647694 h 6079375"/>
              <a:gd name="connsiteX63" fmla="*/ 827164 w 5858581"/>
              <a:gd name="connsiteY63" fmla="*/ 3640854 h 6079375"/>
              <a:gd name="connsiteX64" fmla="*/ 1415336 w 5858581"/>
              <a:gd name="connsiteY64" fmla="*/ 3331239 h 6079375"/>
              <a:gd name="connsiteX65" fmla="*/ 1680626 w 5858581"/>
              <a:gd name="connsiteY65" fmla="*/ 2981303 h 6079375"/>
              <a:gd name="connsiteX66" fmla="*/ 1492728 w 5858581"/>
              <a:gd name="connsiteY66" fmla="*/ 3022345 h 6079375"/>
              <a:gd name="connsiteX67" fmla="*/ 1044939 w 5858581"/>
              <a:gd name="connsiteY67" fmla="*/ 2996783 h 6079375"/>
              <a:gd name="connsiteX68" fmla="*/ 1662268 w 5858581"/>
              <a:gd name="connsiteY68" fmla="*/ 2647567 h 6079375"/>
              <a:gd name="connsiteX69" fmla="*/ 2010708 w 5858581"/>
              <a:gd name="connsiteY69" fmla="*/ 2228147 h 6079375"/>
              <a:gd name="connsiteX70" fmla="*/ 1563999 w 5858581"/>
              <a:gd name="connsiteY70" fmla="*/ 2289710 h 6079375"/>
              <a:gd name="connsiteX71" fmla="*/ 1908480 w 5858581"/>
              <a:gd name="connsiteY71" fmla="*/ 2109701 h 6079375"/>
              <a:gd name="connsiteX72" fmla="*/ 2144973 w 5858581"/>
              <a:gd name="connsiteY72" fmla="*/ 1789646 h 6079375"/>
              <a:gd name="connsiteX73" fmla="*/ 1745059 w 5858581"/>
              <a:gd name="connsiteY73" fmla="*/ 1837168 h 6079375"/>
              <a:gd name="connsiteX74" fmla="*/ 2158291 w 5858581"/>
              <a:gd name="connsiteY74" fmla="*/ 1540874 h 6079375"/>
              <a:gd name="connsiteX75" fmla="*/ 2481894 w 5858581"/>
              <a:gd name="connsiteY75" fmla="*/ 1123974 h 6079375"/>
              <a:gd name="connsiteX76" fmla="*/ 2094578 w 5858581"/>
              <a:gd name="connsiteY76" fmla="*/ 1171856 h 6079375"/>
              <a:gd name="connsiteX77" fmla="*/ 2422141 w 5858581"/>
              <a:gd name="connsiteY77" fmla="*/ 925964 h 6079375"/>
              <a:gd name="connsiteX78" fmla="*/ 2647115 w 5858581"/>
              <a:gd name="connsiteY78" fmla="*/ 686553 h 6079375"/>
              <a:gd name="connsiteX79" fmla="*/ 2340790 w 5858581"/>
              <a:gd name="connsiteY79" fmla="*/ 727235 h 6079375"/>
              <a:gd name="connsiteX80" fmla="*/ 2669432 w 5858581"/>
              <a:gd name="connsiteY80" fmla="*/ 450742 h 6079375"/>
              <a:gd name="connsiteX81" fmla="*/ 2929323 w 5858581"/>
              <a:gd name="connsiteY81" fmla="*/ 0 h 60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858581" h="6079375">
                <a:moveTo>
                  <a:pt x="2929323" y="0"/>
                </a:moveTo>
                <a:cubicBezTo>
                  <a:pt x="2999515" y="143287"/>
                  <a:pt x="3108942" y="347417"/>
                  <a:pt x="3188853" y="450742"/>
                </a:cubicBezTo>
                <a:cubicBezTo>
                  <a:pt x="3311959" y="608789"/>
                  <a:pt x="3517855" y="727235"/>
                  <a:pt x="3517855" y="727235"/>
                </a:cubicBezTo>
                <a:lnTo>
                  <a:pt x="3211530" y="686553"/>
                </a:lnTo>
                <a:cubicBezTo>
                  <a:pt x="3211530" y="686553"/>
                  <a:pt x="3297920" y="771157"/>
                  <a:pt x="3436504" y="925964"/>
                </a:cubicBezTo>
                <a:cubicBezTo>
                  <a:pt x="3574729" y="1080772"/>
                  <a:pt x="3764427" y="1171856"/>
                  <a:pt x="3764427" y="1171856"/>
                </a:cubicBezTo>
                <a:lnTo>
                  <a:pt x="3376751" y="1123974"/>
                </a:lnTo>
                <a:cubicBezTo>
                  <a:pt x="3376751" y="1123974"/>
                  <a:pt x="3495538" y="1347904"/>
                  <a:pt x="3700354" y="1540874"/>
                </a:cubicBezTo>
                <a:cubicBezTo>
                  <a:pt x="3905171" y="1734203"/>
                  <a:pt x="4113587" y="1837168"/>
                  <a:pt x="4113587" y="1837168"/>
                </a:cubicBezTo>
                <a:lnTo>
                  <a:pt x="3713673" y="1789646"/>
                </a:lnTo>
                <a:cubicBezTo>
                  <a:pt x="3713673" y="1789646"/>
                  <a:pt x="3797543" y="1999176"/>
                  <a:pt x="3950165" y="2109701"/>
                </a:cubicBezTo>
                <a:cubicBezTo>
                  <a:pt x="4102788" y="2220586"/>
                  <a:pt x="4295006" y="2289710"/>
                  <a:pt x="4295006" y="2289710"/>
                </a:cubicBezTo>
                <a:lnTo>
                  <a:pt x="3847937" y="2228147"/>
                </a:lnTo>
                <a:cubicBezTo>
                  <a:pt x="3847937" y="2228147"/>
                  <a:pt x="3994440" y="2448117"/>
                  <a:pt x="4196377" y="2647567"/>
                </a:cubicBezTo>
                <a:cubicBezTo>
                  <a:pt x="4398314" y="2847016"/>
                  <a:pt x="4828825" y="2993543"/>
                  <a:pt x="4813346" y="2996783"/>
                </a:cubicBezTo>
                <a:cubicBezTo>
                  <a:pt x="4798228" y="3000383"/>
                  <a:pt x="4500182" y="3037105"/>
                  <a:pt x="4365918" y="3022345"/>
                </a:cubicBezTo>
                <a:cubicBezTo>
                  <a:pt x="4231653" y="3007584"/>
                  <a:pt x="4178019" y="2981303"/>
                  <a:pt x="4178019" y="2981303"/>
                </a:cubicBezTo>
                <a:cubicBezTo>
                  <a:pt x="4178019" y="2981303"/>
                  <a:pt x="4283127" y="3168151"/>
                  <a:pt x="4443669" y="3331239"/>
                </a:cubicBezTo>
                <a:cubicBezTo>
                  <a:pt x="4603851" y="3494687"/>
                  <a:pt x="5031481" y="3640854"/>
                  <a:pt x="5031481" y="3640854"/>
                </a:cubicBezTo>
                <a:cubicBezTo>
                  <a:pt x="5031481" y="3640854"/>
                  <a:pt x="4805787" y="3691256"/>
                  <a:pt x="4595931" y="3647694"/>
                </a:cubicBezTo>
                <a:cubicBezTo>
                  <a:pt x="4386076" y="3603772"/>
                  <a:pt x="4328842" y="3571371"/>
                  <a:pt x="4328842" y="3571371"/>
                </a:cubicBezTo>
                <a:cubicBezTo>
                  <a:pt x="4328842" y="3571371"/>
                  <a:pt x="4671163" y="3981790"/>
                  <a:pt x="4944011" y="4160359"/>
                </a:cubicBezTo>
                <a:cubicBezTo>
                  <a:pt x="5216860" y="4339288"/>
                  <a:pt x="5672928" y="4388250"/>
                  <a:pt x="5657450" y="4391850"/>
                </a:cubicBezTo>
                <a:cubicBezTo>
                  <a:pt x="5641971" y="4395450"/>
                  <a:pt x="5159267" y="4493735"/>
                  <a:pt x="5159267" y="4493735"/>
                </a:cubicBezTo>
                <a:cubicBezTo>
                  <a:pt x="5159267" y="4493735"/>
                  <a:pt x="5217580" y="4585179"/>
                  <a:pt x="5486829" y="4729906"/>
                </a:cubicBezTo>
                <a:cubicBezTo>
                  <a:pt x="5755718" y="4874633"/>
                  <a:pt x="5877744" y="4911715"/>
                  <a:pt x="5856147" y="4912435"/>
                </a:cubicBezTo>
                <a:cubicBezTo>
                  <a:pt x="5834189" y="4912795"/>
                  <a:pt x="5633692" y="4974718"/>
                  <a:pt x="5424916" y="4965357"/>
                </a:cubicBezTo>
                <a:cubicBezTo>
                  <a:pt x="5216140" y="4955637"/>
                  <a:pt x="5021043" y="4883634"/>
                  <a:pt x="5021043" y="4883634"/>
                </a:cubicBezTo>
                <a:cubicBezTo>
                  <a:pt x="5021043" y="4883634"/>
                  <a:pt x="5131190" y="5033041"/>
                  <a:pt x="5207861" y="5096044"/>
                </a:cubicBezTo>
                <a:cubicBezTo>
                  <a:pt x="5284172" y="5159407"/>
                  <a:pt x="5505187" y="5262012"/>
                  <a:pt x="5505187" y="5262012"/>
                </a:cubicBezTo>
                <a:cubicBezTo>
                  <a:pt x="5505187" y="5262012"/>
                  <a:pt x="4945451" y="5278212"/>
                  <a:pt x="4725877" y="5228530"/>
                </a:cubicBezTo>
                <a:cubicBezTo>
                  <a:pt x="4506662" y="5178848"/>
                  <a:pt x="4412712" y="5159767"/>
                  <a:pt x="4412712" y="5159767"/>
                </a:cubicBezTo>
                <a:cubicBezTo>
                  <a:pt x="4412712" y="5159767"/>
                  <a:pt x="4390755" y="5269572"/>
                  <a:pt x="4508461" y="5452821"/>
                </a:cubicBezTo>
                <a:cubicBezTo>
                  <a:pt x="4625808" y="5636070"/>
                  <a:pt x="4832424" y="5785837"/>
                  <a:pt x="4832424" y="5785837"/>
                </a:cubicBezTo>
                <a:cubicBezTo>
                  <a:pt x="4832424" y="5785837"/>
                  <a:pt x="4581893" y="5836959"/>
                  <a:pt x="4177659" y="5643270"/>
                </a:cubicBezTo>
                <a:cubicBezTo>
                  <a:pt x="3773786" y="5449221"/>
                  <a:pt x="3689555" y="5339775"/>
                  <a:pt x="3689555" y="5339775"/>
                </a:cubicBezTo>
                <a:cubicBezTo>
                  <a:pt x="3689555" y="5339775"/>
                  <a:pt x="3744629" y="5521944"/>
                  <a:pt x="3802942" y="5604388"/>
                </a:cubicBezTo>
                <a:cubicBezTo>
                  <a:pt x="3861256" y="5686472"/>
                  <a:pt x="3953765" y="5761716"/>
                  <a:pt x="3953765" y="5761716"/>
                </a:cubicBezTo>
                <a:cubicBezTo>
                  <a:pt x="3953765" y="5761716"/>
                  <a:pt x="3797903" y="5750915"/>
                  <a:pt x="3560690" y="5620589"/>
                </a:cubicBezTo>
                <a:cubicBezTo>
                  <a:pt x="3401948" y="5533465"/>
                  <a:pt x="3282802" y="5429780"/>
                  <a:pt x="3221609" y="5370737"/>
                </a:cubicBezTo>
                <a:lnTo>
                  <a:pt x="3221609" y="6079375"/>
                </a:lnTo>
                <a:lnTo>
                  <a:pt x="2646395" y="6079375"/>
                </a:lnTo>
                <a:lnTo>
                  <a:pt x="2646395" y="5361736"/>
                </a:lnTo>
                <a:cubicBezTo>
                  <a:pt x="2588442" y="5418979"/>
                  <a:pt x="2465336" y="5528784"/>
                  <a:pt x="2298315" y="5620589"/>
                </a:cubicBezTo>
                <a:cubicBezTo>
                  <a:pt x="2060742" y="5750915"/>
                  <a:pt x="1904880" y="5761716"/>
                  <a:pt x="1904880" y="5761716"/>
                </a:cubicBezTo>
                <a:cubicBezTo>
                  <a:pt x="1904880" y="5761716"/>
                  <a:pt x="1997390" y="5686472"/>
                  <a:pt x="2055703" y="5604388"/>
                </a:cubicBezTo>
                <a:cubicBezTo>
                  <a:pt x="2114016" y="5521944"/>
                  <a:pt x="2169090" y="5339775"/>
                  <a:pt x="2169090" y="5339775"/>
                </a:cubicBezTo>
                <a:cubicBezTo>
                  <a:pt x="2169090" y="5339775"/>
                  <a:pt x="2084860" y="5449221"/>
                  <a:pt x="1680986" y="5643270"/>
                </a:cubicBezTo>
                <a:cubicBezTo>
                  <a:pt x="1276752" y="5836959"/>
                  <a:pt x="1026221" y="5785837"/>
                  <a:pt x="1026221" y="5785837"/>
                </a:cubicBezTo>
                <a:cubicBezTo>
                  <a:pt x="1026221" y="5785837"/>
                  <a:pt x="1232837" y="5636070"/>
                  <a:pt x="1350544" y="5452821"/>
                </a:cubicBezTo>
                <a:cubicBezTo>
                  <a:pt x="1467890" y="5269572"/>
                  <a:pt x="1445933" y="5159767"/>
                  <a:pt x="1445933" y="5159767"/>
                </a:cubicBezTo>
                <a:cubicBezTo>
                  <a:pt x="1445933" y="5159767"/>
                  <a:pt x="1351984" y="5178848"/>
                  <a:pt x="1132769" y="5228530"/>
                </a:cubicBezTo>
                <a:cubicBezTo>
                  <a:pt x="913554" y="5278212"/>
                  <a:pt x="353458" y="5262012"/>
                  <a:pt x="353458" y="5262012"/>
                </a:cubicBezTo>
                <a:cubicBezTo>
                  <a:pt x="353458" y="5262012"/>
                  <a:pt x="574473" y="5159407"/>
                  <a:pt x="650784" y="5096044"/>
                </a:cubicBezTo>
                <a:cubicBezTo>
                  <a:pt x="727455" y="5033041"/>
                  <a:pt x="837603" y="4883634"/>
                  <a:pt x="837603" y="4883634"/>
                </a:cubicBezTo>
                <a:cubicBezTo>
                  <a:pt x="837603" y="4883634"/>
                  <a:pt x="642505" y="4955637"/>
                  <a:pt x="433729" y="4965357"/>
                </a:cubicBezTo>
                <a:cubicBezTo>
                  <a:pt x="224953" y="4974718"/>
                  <a:pt x="24096" y="4912795"/>
                  <a:pt x="2499" y="4912435"/>
                </a:cubicBezTo>
                <a:cubicBezTo>
                  <a:pt x="-19459" y="4911715"/>
                  <a:pt x="103287" y="4874633"/>
                  <a:pt x="371816" y="4729906"/>
                </a:cubicBezTo>
                <a:cubicBezTo>
                  <a:pt x="640705" y="4585179"/>
                  <a:pt x="699739" y="4493735"/>
                  <a:pt x="699739" y="4493735"/>
                </a:cubicBezTo>
                <a:cubicBezTo>
                  <a:pt x="699739" y="4493735"/>
                  <a:pt x="216674" y="4395450"/>
                  <a:pt x="201196" y="4391850"/>
                </a:cubicBezTo>
                <a:cubicBezTo>
                  <a:pt x="186078" y="4388250"/>
                  <a:pt x="641785" y="4339288"/>
                  <a:pt x="914634" y="4160359"/>
                </a:cubicBezTo>
                <a:cubicBezTo>
                  <a:pt x="1187483" y="3981790"/>
                  <a:pt x="1529803" y="3571371"/>
                  <a:pt x="1529803" y="3571371"/>
                </a:cubicBezTo>
                <a:cubicBezTo>
                  <a:pt x="1529803" y="3571371"/>
                  <a:pt x="1472570" y="3603772"/>
                  <a:pt x="1262714" y="3647694"/>
                </a:cubicBezTo>
                <a:cubicBezTo>
                  <a:pt x="1052858" y="3691256"/>
                  <a:pt x="827164" y="3640854"/>
                  <a:pt x="827164" y="3640854"/>
                </a:cubicBezTo>
                <a:cubicBezTo>
                  <a:pt x="827164" y="3640854"/>
                  <a:pt x="1254795" y="3494687"/>
                  <a:pt x="1415336" y="3331239"/>
                </a:cubicBezTo>
                <a:cubicBezTo>
                  <a:pt x="1575518" y="3168151"/>
                  <a:pt x="1680626" y="2981303"/>
                  <a:pt x="1680626" y="2981303"/>
                </a:cubicBezTo>
                <a:cubicBezTo>
                  <a:pt x="1680626" y="2981303"/>
                  <a:pt x="1626992" y="3007584"/>
                  <a:pt x="1492728" y="3022345"/>
                </a:cubicBezTo>
                <a:cubicBezTo>
                  <a:pt x="1358463" y="3037105"/>
                  <a:pt x="1060417" y="3000383"/>
                  <a:pt x="1044939" y="2996783"/>
                </a:cubicBezTo>
                <a:cubicBezTo>
                  <a:pt x="1029821" y="2993543"/>
                  <a:pt x="1460691" y="2847016"/>
                  <a:pt x="1662268" y="2647567"/>
                </a:cubicBezTo>
                <a:cubicBezTo>
                  <a:pt x="1864205" y="2448117"/>
                  <a:pt x="2010708" y="2228147"/>
                  <a:pt x="2010708" y="2228147"/>
                </a:cubicBezTo>
                <a:lnTo>
                  <a:pt x="1563999" y="2289710"/>
                </a:lnTo>
                <a:cubicBezTo>
                  <a:pt x="1563999" y="2289710"/>
                  <a:pt x="1755497" y="2220586"/>
                  <a:pt x="1908480" y="2109701"/>
                </a:cubicBezTo>
                <a:cubicBezTo>
                  <a:pt x="2061102" y="1999176"/>
                  <a:pt x="2144973" y="1789646"/>
                  <a:pt x="2144973" y="1789646"/>
                </a:cubicBezTo>
                <a:lnTo>
                  <a:pt x="1745059" y="1837168"/>
                </a:lnTo>
                <a:cubicBezTo>
                  <a:pt x="1745059" y="1837168"/>
                  <a:pt x="1953475" y="1734203"/>
                  <a:pt x="2158291" y="1540874"/>
                </a:cubicBezTo>
                <a:cubicBezTo>
                  <a:pt x="2363108" y="1347904"/>
                  <a:pt x="2481894" y="1123974"/>
                  <a:pt x="2481894" y="1123974"/>
                </a:cubicBezTo>
                <a:lnTo>
                  <a:pt x="2094578" y="1171856"/>
                </a:lnTo>
                <a:cubicBezTo>
                  <a:pt x="2094578" y="1171856"/>
                  <a:pt x="2283917" y="1080772"/>
                  <a:pt x="2422141" y="925964"/>
                </a:cubicBezTo>
                <a:cubicBezTo>
                  <a:pt x="2560725" y="771157"/>
                  <a:pt x="2647115" y="686553"/>
                  <a:pt x="2647115" y="686553"/>
                </a:cubicBezTo>
                <a:lnTo>
                  <a:pt x="2340790" y="727235"/>
                </a:lnTo>
                <a:cubicBezTo>
                  <a:pt x="2340790" y="727235"/>
                  <a:pt x="2546687" y="608789"/>
                  <a:pt x="2669432" y="450742"/>
                </a:cubicBezTo>
                <a:cubicBezTo>
                  <a:pt x="2749703" y="347417"/>
                  <a:pt x="2858771" y="143287"/>
                  <a:pt x="29293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Domine" panose="02040503040403060204" pitchFamily="18" charset="0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306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8FF530-691A-5B4D-8518-1C186ECCD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638" t="55283" b="19528"/>
          <a:stretch>
            <a:fillRect/>
          </a:stretch>
        </p:blipFill>
        <p:spPr>
          <a:xfrm>
            <a:off x="0" y="4464424"/>
            <a:ext cx="12192000" cy="2393576"/>
          </a:xfrm>
          <a:custGeom>
            <a:avLst/>
            <a:gdLst>
              <a:gd name="connsiteX0" fmla="*/ 0 w 12192000"/>
              <a:gd name="connsiteY0" fmla="*/ 0 h 2393576"/>
              <a:gd name="connsiteX1" fmla="*/ 12192000 w 12192000"/>
              <a:gd name="connsiteY1" fmla="*/ 0 h 2393576"/>
              <a:gd name="connsiteX2" fmla="*/ 12192000 w 12192000"/>
              <a:gd name="connsiteY2" fmla="*/ 2393576 h 2393576"/>
              <a:gd name="connsiteX3" fmla="*/ 0 w 12192000"/>
              <a:gd name="connsiteY3" fmla="*/ 2393576 h 23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93576">
                <a:moveTo>
                  <a:pt x="0" y="0"/>
                </a:moveTo>
                <a:lnTo>
                  <a:pt x="12192000" y="0"/>
                </a:lnTo>
                <a:lnTo>
                  <a:pt x="12192000" y="2393576"/>
                </a:lnTo>
                <a:lnTo>
                  <a:pt x="0" y="2393576"/>
                </a:lnTo>
                <a:close/>
              </a:path>
            </a:pathLst>
          </a:cu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5F87788-73A9-1248-8D55-EE9D58105C5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9269" y="744607"/>
            <a:ext cx="3917406" cy="3917408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Domine" panose="02040503040403060204" pitchFamily="18" charset="0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9ED377-709C-2146-9E73-36A7FA397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8491" r="27638" b="18679"/>
          <a:stretch>
            <a:fillRect/>
          </a:stretch>
        </p:blipFill>
        <p:spPr>
          <a:xfrm>
            <a:off x="0" y="3980329"/>
            <a:ext cx="12192000" cy="3119718"/>
          </a:xfrm>
          <a:custGeom>
            <a:avLst/>
            <a:gdLst>
              <a:gd name="connsiteX0" fmla="*/ 0 w 12192000"/>
              <a:gd name="connsiteY0" fmla="*/ 0 h 3119718"/>
              <a:gd name="connsiteX1" fmla="*/ 12192000 w 12192000"/>
              <a:gd name="connsiteY1" fmla="*/ 0 h 3119718"/>
              <a:gd name="connsiteX2" fmla="*/ 12192000 w 12192000"/>
              <a:gd name="connsiteY2" fmla="*/ 3119718 h 3119718"/>
              <a:gd name="connsiteX3" fmla="*/ 0 w 12192000"/>
              <a:gd name="connsiteY3" fmla="*/ 3119718 h 311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19718">
                <a:moveTo>
                  <a:pt x="0" y="0"/>
                </a:moveTo>
                <a:lnTo>
                  <a:pt x="12192000" y="0"/>
                </a:lnTo>
                <a:lnTo>
                  <a:pt x="12192000" y="3119718"/>
                </a:lnTo>
                <a:lnTo>
                  <a:pt x="0" y="31197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B99203-E3B3-9D44-A5D1-34EE3829A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638" t="55283" b="19528"/>
          <a:stretch>
            <a:fillRect/>
          </a:stretch>
        </p:blipFill>
        <p:spPr>
          <a:xfrm>
            <a:off x="0" y="4464424"/>
            <a:ext cx="12192000" cy="2393576"/>
          </a:xfrm>
          <a:custGeom>
            <a:avLst/>
            <a:gdLst>
              <a:gd name="connsiteX0" fmla="*/ 0 w 12192000"/>
              <a:gd name="connsiteY0" fmla="*/ 0 h 2393576"/>
              <a:gd name="connsiteX1" fmla="*/ 12192000 w 12192000"/>
              <a:gd name="connsiteY1" fmla="*/ 0 h 2393576"/>
              <a:gd name="connsiteX2" fmla="*/ 12192000 w 12192000"/>
              <a:gd name="connsiteY2" fmla="*/ 2393576 h 2393576"/>
              <a:gd name="connsiteX3" fmla="*/ 0 w 12192000"/>
              <a:gd name="connsiteY3" fmla="*/ 2393576 h 23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93576">
                <a:moveTo>
                  <a:pt x="0" y="0"/>
                </a:moveTo>
                <a:lnTo>
                  <a:pt x="12192000" y="0"/>
                </a:lnTo>
                <a:lnTo>
                  <a:pt x="12192000" y="2393576"/>
                </a:lnTo>
                <a:lnTo>
                  <a:pt x="0" y="23935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AE7764-B2E2-3444-8728-FD525749C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8491" r="27638" b="18679"/>
          <a:stretch>
            <a:fillRect/>
          </a:stretch>
        </p:blipFill>
        <p:spPr>
          <a:xfrm>
            <a:off x="0" y="3980329"/>
            <a:ext cx="12192000" cy="3119718"/>
          </a:xfrm>
          <a:custGeom>
            <a:avLst/>
            <a:gdLst>
              <a:gd name="connsiteX0" fmla="*/ 0 w 12192000"/>
              <a:gd name="connsiteY0" fmla="*/ 0 h 3119718"/>
              <a:gd name="connsiteX1" fmla="*/ 12192000 w 12192000"/>
              <a:gd name="connsiteY1" fmla="*/ 0 h 3119718"/>
              <a:gd name="connsiteX2" fmla="*/ 12192000 w 12192000"/>
              <a:gd name="connsiteY2" fmla="*/ 3119718 h 3119718"/>
              <a:gd name="connsiteX3" fmla="*/ 0 w 12192000"/>
              <a:gd name="connsiteY3" fmla="*/ 3119718 h 311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19718">
                <a:moveTo>
                  <a:pt x="0" y="0"/>
                </a:moveTo>
                <a:lnTo>
                  <a:pt x="12192000" y="0"/>
                </a:lnTo>
                <a:lnTo>
                  <a:pt x="12192000" y="3119718"/>
                </a:lnTo>
                <a:lnTo>
                  <a:pt x="0" y="31197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Domine" panose="02040503040403060204" pitchFamily="18" charset="0"/>
              </a:defRPr>
            </a:lvl1pPr>
          </a:lstStyle>
          <a:p>
            <a:fld id="{B50CD552-C10E-614A-B810-77E320220E26}" type="datetimeFigureOut">
              <a:rPr lang="en-US" smtClean="0"/>
              <a:pPr/>
              <a:t>05-Sep-20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Domine" panose="0204050304040306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Domine" panose="02040503040403060204" pitchFamily="18" charset="0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0" r:id="rId3"/>
    <p:sldLayoutId id="2147483669" r:id="rId4"/>
    <p:sldLayoutId id="2147483673" r:id="rId5"/>
    <p:sldLayoutId id="2147483661" r:id="rId6"/>
    <p:sldLayoutId id="2147483662" r:id="rId7"/>
    <p:sldLayoutId id="2147483671" r:id="rId8"/>
    <p:sldLayoutId id="2147483674" r:id="rId9"/>
    <p:sldLayoutId id="2147483663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omine" panose="0204050304040306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"/>
            <a:ext cx="12191999" cy="15696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SutonnyMJ" pitchFamily="2" charset="0"/>
              </a:rPr>
              <a:t>¯^</a:t>
            </a:r>
            <a:r>
              <a:rPr lang="en-US" sz="9600" b="1" dirty="0" err="1" smtClean="0">
                <a:solidFill>
                  <a:srgbClr val="C00000"/>
                </a:solidFill>
                <a:latin typeface="SutonnyMJ" pitchFamily="2" charset="0"/>
              </a:rPr>
              <a:t>vMZ</a:t>
            </a:r>
            <a:endParaRPr lang="en-US" sz="9600" b="1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83"/>
            <a:ext cx="12192000" cy="45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38" y="202400"/>
            <a:ext cx="11362282" cy="535531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						         </a:t>
            </a:r>
            <a:r>
              <a:rPr lang="en-US" sz="2000" dirty="0" smtClean="0">
                <a:latin typeface="Arial Black" pitchFamily="34" charset="0"/>
              </a:rPr>
              <a:t>Y</a:t>
            </a:r>
            <a:r>
              <a:rPr lang="en-US" dirty="0" smtClean="0"/>
              <a:t>		</a:t>
            </a:r>
            <a:endParaRPr lang="en-US" dirty="0"/>
          </a:p>
          <a:p>
            <a:r>
              <a:rPr lang="en-US" dirty="0" smtClean="0"/>
              <a:t>							                    </a:t>
            </a:r>
            <a:r>
              <a:rPr lang="en-US" sz="2800" dirty="0" smtClean="0"/>
              <a:t> </a:t>
            </a:r>
            <a:r>
              <a:rPr lang="en-US" sz="2000" dirty="0" smtClean="0">
                <a:latin typeface="Arial Black" pitchFamily="34" charset="0"/>
              </a:rPr>
              <a:t>D</a:t>
            </a:r>
          </a:p>
          <a:p>
            <a:r>
              <a:rPr lang="en-US" dirty="0" smtClean="0"/>
              <a:t>							         </a:t>
            </a:r>
            <a:r>
              <a:rPr lang="en-US" sz="2800" b="1" dirty="0" smtClean="0">
                <a:latin typeface="SutonnyMJ" pitchFamily="2" charset="0"/>
              </a:rPr>
              <a:t>8        </a:t>
            </a:r>
            <a:r>
              <a:rPr lang="en-US" sz="2800" dirty="0" smtClean="0"/>
              <a:t>Q</a:t>
            </a:r>
            <a:endParaRPr lang="en-US" sz="2800" dirty="0"/>
          </a:p>
          <a:p>
            <a:r>
              <a:rPr lang="en-US" b="1" dirty="0" smtClean="0"/>
              <a:t>                                                                                                                          </a:t>
            </a:r>
          </a:p>
          <a:p>
            <a:r>
              <a:rPr lang="en-US" sz="2800" b="1" dirty="0">
                <a:latin typeface="SutonnyMJ" pitchFamily="2" charset="0"/>
              </a:rPr>
              <a:t>	</a:t>
            </a:r>
            <a:r>
              <a:rPr lang="en-US" sz="2800" b="1" dirty="0" smtClean="0">
                <a:latin typeface="SutonnyMJ" pitchFamily="2" charset="0"/>
              </a:rPr>
              <a:t>						     6              </a:t>
            </a:r>
            <a:r>
              <a:rPr lang="en-US" sz="2800" dirty="0" smtClean="0"/>
              <a:t>R</a:t>
            </a:r>
            <a:r>
              <a:rPr lang="en-US" b="1" dirty="0" smtClean="0"/>
              <a:t>	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                                                                                                                                 </a:t>
            </a:r>
            <a:r>
              <a:rPr lang="en-US" sz="2800" b="1" dirty="0" smtClean="0">
                <a:latin typeface="SutonnyMJ" pitchFamily="2" charset="0"/>
              </a:rPr>
              <a:t>4</a:t>
            </a:r>
            <a:r>
              <a:rPr lang="en-US" b="1" dirty="0" smtClean="0"/>
              <a:t>                                       </a:t>
            </a:r>
            <a:r>
              <a:rPr lang="en-US" sz="2800" dirty="0" smtClean="0"/>
              <a:t>S</a:t>
            </a:r>
            <a:endParaRPr lang="en-US" sz="2800" dirty="0"/>
          </a:p>
          <a:p>
            <a:endParaRPr lang="en-US" b="1" dirty="0" smtClean="0"/>
          </a:p>
          <a:p>
            <a:r>
              <a:rPr lang="en-US" b="1" dirty="0" smtClean="0"/>
              <a:t>                                                                                                                                     </a:t>
            </a:r>
            <a:r>
              <a:rPr lang="en-US" sz="2800" b="1" dirty="0" smtClean="0">
                <a:latin typeface="SutonnyMJ" pitchFamily="2" charset="0"/>
              </a:rPr>
              <a:t>2</a:t>
            </a:r>
            <a:r>
              <a:rPr lang="en-US" b="1" dirty="0" smtClean="0"/>
              <a:t>		              </a:t>
            </a:r>
            <a:r>
              <a:rPr lang="en-US" sz="2800" b="1" dirty="0" smtClean="0"/>
              <a:t>        </a:t>
            </a:r>
            <a:r>
              <a:rPr lang="en-US" sz="2800" dirty="0" smtClean="0"/>
              <a:t>T</a:t>
            </a:r>
            <a:endParaRPr lang="en-US" sz="2800" dirty="0"/>
          </a:p>
          <a:p>
            <a:r>
              <a:rPr lang="en-US" b="1" dirty="0" smtClean="0"/>
              <a:t> 							                                                                   </a:t>
            </a:r>
            <a:r>
              <a:rPr lang="en-US" b="1" dirty="0" smtClean="0">
                <a:latin typeface="Arial Black" pitchFamily="34" charset="0"/>
              </a:rPr>
              <a:t>D’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			       O</a:t>
            </a:r>
            <a:r>
              <a:rPr lang="en-US" b="1" dirty="0" smtClean="0"/>
              <a:t> 	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</a:rPr>
              <a:t>      </a:t>
            </a:r>
            <a:r>
              <a:rPr lang="en-US" sz="2800" b="1" dirty="0" smtClean="0">
                <a:latin typeface="SutonnyMJ" pitchFamily="2" charset="0"/>
              </a:rPr>
              <a:t>4    8   12   16</a:t>
            </a:r>
            <a:r>
              <a:rPr lang="en-US" b="1" dirty="0" smtClean="0"/>
              <a:t>	  </a:t>
            </a:r>
            <a:r>
              <a:rPr lang="en-US" sz="2000" b="1" dirty="0" smtClean="0">
                <a:latin typeface="Arial Black" pitchFamily="34" charset="0"/>
              </a:rPr>
              <a:t>X</a:t>
            </a:r>
            <a:endParaRPr lang="en-US" sz="20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en-US" b="1" dirty="0" smtClean="0"/>
              <a:t>							</a:t>
            </a:r>
            <a:r>
              <a:rPr lang="en-US" sz="2800" b="1" dirty="0" smtClean="0"/>
              <a:t>       </a:t>
            </a:r>
            <a:r>
              <a:rPr lang="en-US" sz="2800" b="1" dirty="0" smtClean="0">
                <a:latin typeface="SutonnyMJ" pitchFamily="2" charset="0"/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Pvwn`vi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cwigvY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(GKK)      </a:t>
            </a:r>
            <a:r>
              <a:rPr lang="en-US" b="1" dirty="0" smtClean="0">
                <a:latin typeface="SutonnyMJ" pitchFamily="2" charset="0"/>
              </a:rPr>
              <a:t>	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02679" y="4644423"/>
            <a:ext cx="3539905" cy="3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02713" y="1288431"/>
            <a:ext cx="113922" cy="3357593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07582" y="4116693"/>
            <a:ext cx="23267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9109" y="3337996"/>
            <a:ext cx="17639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69109" y="2680017"/>
            <a:ext cx="11588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41568" y="2012932"/>
            <a:ext cx="629597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48531" y="2012932"/>
            <a:ext cx="81481" cy="264092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48322" y="2668334"/>
            <a:ext cx="40740" cy="197608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211129" y="3337996"/>
            <a:ext cx="40740" cy="131585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843375" y="4116693"/>
            <a:ext cx="0" cy="5371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795031" y="1664315"/>
            <a:ext cx="2317690" cy="27345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26338" y="191132"/>
            <a:ext cx="5681141" cy="5413782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</a:rPr>
              <a:t>wP‡Î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OX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A‡ÿ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Pvwn`vi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cwigvY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Ges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OY  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A‡ÿ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`ª‡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e¨i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`vg ‡`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Lv‡bv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n‡q‡Q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| `ª‡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e¨i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`vg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hLb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8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UvKv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ZLb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Pvwn`vi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cwigvY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4 GKK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hv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we›`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y‡Z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†`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Lv‡bv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n‡q‡Q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|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Avevi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`ª‡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e¨i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`vg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hLb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6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UvKv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ZLb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</a:rPr>
              <a:t>Pvwn`vi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</a:rPr>
              <a:t>cwigvY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†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e‡o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nq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8 GKK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hv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R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we›`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y‡Z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†`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Lv‡bv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n‡q‡Q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| </a:t>
            </a:r>
            <a:endParaRPr lang="en-US" sz="2400" b="1" dirty="0" smtClean="0">
              <a:solidFill>
                <a:srgbClr val="7030A0"/>
              </a:solidFill>
              <a:latin typeface="SutonnyMJ" pitchFamily="2" charset="0"/>
            </a:endParaRP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</a:rPr>
              <a:t>Gfv‡e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`ª‡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e¨i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`vg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K‡g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hLb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4 I 2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UvKv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nq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ZLb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Pvwn`vi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cwigvY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‡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e‡o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12 I 16 GK‡K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cwiYZ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nq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hv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 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S 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I 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T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we›`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y‡Z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†`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Lv‡bv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n‡q‡Q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| </a:t>
            </a:r>
            <a:endParaRPr lang="en-US" sz="2400" b="1" dirty="0" smtClean="0">
              <a:solidFill>
                <a:srgbClr val="7030A0"/>
              </a:solidFill>
              <a:latin typeface="SutonnyMJ" pitchFamily="2" charset="0"/>
            </a:endParaRP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</a:rPr>
              <a:t>`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vg I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Pvwn`vi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cwigvY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wb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‡`©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kK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Q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R, S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Ges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T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we›`y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ms‡hvRK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DD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  <a:sym typeface="Symbol"/>
              </a:rPr>
              <a:t>'</a:t>
            </a:r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  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†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iLvwU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nj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Pvwn`v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‡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iLv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| G ‡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iLvwU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evg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†_‡K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Wvb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w`‡K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wb¤œMvgx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</a:rPr>
              <a:t>|</a:t>
            </a:r>
          </a:p>
          <a:p>
            <a:pPr algn="just"/>
            <a:endParaRPr lang="en-US" sz="2400" b="1" dirty="0">
              <a:latin typeface="SutonnyMJ" pitchFamily="2" charset="0"/>
            </a:endParaRPr>
          </a:p>
          <a:p>
            <a:pPr algn="just"/>
            <a:r>
              <a:rPr lang="en-US" sz="2400" b="1" dirty="0" smtClean="0">
                <a:latin typeface="SutonnyMJ" pitchFamily="2" charset="0"/>
              </a:rPr>
              <a:t> </a:t>
            </a:r>
            <a:endParaRPr lang="en-US" sz="2400" b="1" dirty="0">
              <a:latin typeface="SutonnyMJ" pitchFamily="2" charset="0"/>
            </a:endParaRPr>
          </a:p>
          <a:p>
            <a:pPr algn="ctr"/>
            <a:r>
              <a:rPr lang="en-US" sz="2400" b="1" dirty="0" smtClean="0">
                <a:latin typeface="SutonnyMJ" pitchFamily="2" charset="0"/>
              </a:rPr>
              <a:t> 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4297" y="1288431"/>
            <a:ext cx="407406" cy="355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`ª‡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e¨i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 `vg(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UvKvq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)</a:t>
            </a:r>
            <a:endParaRPr lang="en-US" sz="2800" b="1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7651" y="292848"/>
            <a:ext cx="9062519" cy="21236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C00000"/>
              </a:solidFill>
              <a:latin typeface="Domine" panose="02040503040403060204" pitchFamily="18" charset="0"/>
              <a:ea typeface="Nunito Bold" charset="0"/>
              <a:cs typeface="Arima Madurai Black" pitchFamily="2" charset="77"/>
            </a:endParaRPr>
          </a:p>
          <a:p>
            <a:pPr algn="ctr"/>
            <a:endParaRPr lang="en-US" sz="4400" b="1" dirty="0">
              <a:solidFill>
                <a:srgbClr val="C00000"/>
              </a:solidFill>
              <a:latin typeface="Domine" panose="02040503040403060204" pitchFamily="18" charset="0"/>
              <a:ea typeface="Nunito Bold" charset="0"/>
              <a:cs typeface="Arima Madurai Black" pitchFamily="2" charset="77"/>
            </a:endParaRPr>
          </a:p>
          <a:p>
            <a:pPr algn="ctr"/>
            <a:endParaRPr lang="en-US" sz="4400" b="1" dirty="0">
              <a:solidFill>
                <a:srgbClr val="C00000"/>
              </a:solidFill>
              <a:latin typeface="Domine" panose="02040503040403060204" pitchFamily="18" charset="0"/>
              <a:ea typeface="Nunito Bold" charset="0"/>
              <a:cs typeface="Arima Madurai Black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0" y="2416506"/>
            <a:ext cx="6437015" cy="3658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65" y="2416506"/>
            <a:ext cx="2752255" cy="3658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4832" y="292848"/>
            <a:ext cx="310533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ChandrabatiMatraMJ" pitchFamily="2" charset="0"/>
                <a:ea typeface="Nunito Bold" charset="0"/>
                <a:cs typeface="Arima Madurai Black" pitchFamily="2" charset="77"/>
              </a:rPr>
              <a:t>Avjøvn</a:t>
            </a:r>
            <a:r>
              <a:rPr lang="en-US" sz="4000" b="1" dirty="0">
                <a:solidFill>
                  <a:srgbClr val="C00000"/>
                </a:solidFill>
                <a:latin typeface="ChandrabatiMatraMJ" pitchFamily="2" charset="0"/>
                <a:ea typeface="Nunito Bold" charset="0"/>
                <a:cs typeface="Arima Madurai Black" pitchFamily="2" charset="77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handrabatiMatraMJ" pitchFamily="2" charset="0"/>
                <a:ea typeface="Nunito Bold" charset="0"/>
                <a:cs typeface="Arima Madurai Black" pitchFamily="2" charset="77"/>
              </a:rPr>
              <a:t>nv‡dR</a:t>
            </a:r>
            <a:endParaRPr lang="en-US" sz="4000" b="1" dirty="0">
              <a:solidFill>
                <a:srgbClr val="C00000"/>
              </a:solidFill>
              <a:latin typeface="ChandrabatiMatraMJ" pitchFamily="2" charset="0"/>
              <a:ea typeface="Nunito Bold" charset="0"/>
              <a:cs typeface="Arima Madurai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92924" y="72427"/>
            <a:ext cx="3800068" cy="3800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4581054" y="1"/>
            <a:ext cx="3720973" cy="134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</a:rPr>
              <a:t>cwiwPwZ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3113" y="1466661"/>
            <a:ext cx="65607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gv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: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ûgvqyb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Kwei</a:t>
            </a:r>
            <a:endParaRPr lang="en-US" sz="28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mnKvwi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28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GwcweGb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cvewjK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¯‹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zj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K‡jR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e¸ov</a:t>
            </a:r>
            <a:endParaRPr lang="en-US" sz="28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Arial Black" pitchFamily="34" charset="0"/>
              </a:rPr>
              <a:t>Email: 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humayanapbn18@gmail.com</a:t>
            </a:r>
          </a:p>
          <a:p>
            <a:endParaRPr lang="en-US" sz="24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5294"/>
            <a:ext cx="3672840" cy="3082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56"/>
            <a:ext cx="12192000" cy="135421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SutonnyMJ" pitchFamily="2" charset="0"/>
              </a:rPr>
              <a:t>cvV</a:t>
            </a:r>
            <a:r>
              <a:rPr lang="en-US" sz="72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MJ" pitchFamily="2" charset="0"/>
              </a:rPr>
              <a:t>cwiwPwZ</a:t>
            </a:r>
            <a:endParaRPr lang="en-US" sz="7200" b="1" dirty="0">
              <a:solidFill>
                <a:schemeClr val="bg1"/>
              </a:solidFill>
              <a:latin typeface="SutonnyMJ" pitchFamily="2" charset="0"/>
            </a:endParaRPr>
          </a:p>
          <a:p>
            <a:pPr algn="ctr"/>
            <a:endParaRPr lang="en-US" sz="1000" b="1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6654" y="1473589"/>
            <a:ext cx="6328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rgbClr val="0070C0"/>
              </a:solidFill>
              <a:latin typeface="SutonnyMJ" pitchFamily="2" charset="0"/>
            </a:endParaRPr>
          </a:p>
          <a:p>
            <a:pPr algn="ctr"/>
            <a:endParaRPr lang="en-US" sz="3600" b="1" dirty="0" smtClean="0">
              <a:solidFill>
                <a:srgbClr val="0070C0"/>
              </a:solidFill>
              <a:latin typeface="SutonnyMJ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</a:rPr>
              <a:t>Z…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</a:rPr>
              <a:t>Zxq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</a:rPr>
              <a:t>Aa¨vq</a:t>
            </a:r>
            <a:endParaRPr lang="en-US" sz="36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Dc‡hvM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Pvwn`v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, †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hvMvb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I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fvimvg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¨</a:t>
            </a:r>
            <a:endParaRPr lang="en-US" sz="3600" b="1" dirty="0">
              <a:solidFill>
                <a:srgbClr val="0070C0"/>
              </a:solidFill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805"/>
            <a:ext cx="3740966" cy="359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304515" y="393817"/>
            <a:ext cx="4798338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endParaRPr lang="en-US" sz="7200" dirty="0" smtClean="0">
              <a:solidFill>
                <a:srgbClr val="002060"/>
              </a:solidFill>
              <a:latin typeface="SutonnyMJ" pitchFamily="2" charset="0"/>
              <a:ea typeface="Nunito Bold" charset="0"/>
              <a:cs typeface="Abhaya Libre" panose="02000603000000000000" pitchFamily="2" charset="77"/>
            </a:endParaRPr>
          </a:p>
          <a:p>
            <a:pPr algn="ctr">
              <a:lnSpc>
                <a:spcPts val="6500"/>
              </a:lnSpc>
            </a:pP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  <a:ea typeface="Nunito Bold" charset="0"/>
                <a:cs typeface="Abhaya Libre" panose="02000603000000000000" pitchFamily="2" charset="77"/>
              </a:rPr>
              <a:t>AvR‡Ki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  <a:ea typeface="Nunito Bold" charset="0"/>
                <a:cs typeface="Abhaya Libre" panose="02000603000000000000" pitchFamily="2" charset="77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  <a:ea typeface="Nunito Bold" charset="0"/>
                <a:cs typeface="Abhaya Libre" panose="02000603000000000000" pitchFamily="2" charset="77"/>
              </a:rPr>
              <a:t>cvV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  <a:ea typeface="Nunito Bold" charset="0"/>
                <a:cs typeface="Abhaya Libre" panose="02000603000000000000" pitchFamily="2" charset="77"/>
              </a:rPr>
              <a:t> :</a:t>
            </a:r>
          </a:p>
          <a:p>
            <a:pPr algn="ctr">
              <a:lnSpc>
                <a:spcPts val="6500"/>
              </a:lnSpc>
            </a:pP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  <a:ea typeface="Nunito Bold" charset="0"/>
                <a:cs typeface="Abhaya Libre" panose="02000603000000000000" pitchFamily="2" charset="77"/>
              </a:rPr>
              <a:t>Pvwn`v</a:t>
            </a:r>
            <a:endParaRPr lang="en-US" sz="7200" dirty="0" smtClean="0">
              <a:solidFill>
                <a:srgbClr val="C00000"/>
              </a:solidFill>
              <a:latin typeface="SutonnyMJ" pitchFamily="2" charset="0"/>
              <a:ea typeface="Nunito Bold" charset="0"/>
              <a:cs typeface="Abhaya Libre" panose="02000603000000000000" pitchFamily="2" charset="77"/>
            </a:endParaRPr>
          </a:p>
          <a:p>
            <a:pPr algn="ctr">
              <a:lnSpc>
                <a:spcPts val="6500"/>
              </a:lnSpc>
            </a:pPr>
            <a:endParaRPr lang="en-US" sz="5400" dirty="0">
              <a:solidFill>
                <a:schemeClr val="tx2"/>
              </a:solidFill>
              <a:latin typeface="SutonnyMJ" pitchFamily="2" charset="0"/>
              <a:ea typeface="Nunito Bold" charset="0"/>
              <a:cs typeface="Abhaya Libre" panose="020006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8CEB661-0986-574F-9D6B-99CF0FE09E75}"/>
              </a:ext>
            </a:extLst>
          </p:cNvPr>
          <p:cNvSpPr txBox="1"/>
          <p:nvPr/>
        </p:nvSpPr>
        <p:spPr>
          <a:xfrm>
            <a:off x="3160879" y="2730725"/>
            <a:ext cx="2611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Pvwn`v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†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iLv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Kx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? 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3176191" y="1748943"/>
            <a:ext cx="2963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Pvwn`v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wK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? </a:t>
            </a:r>
            <a:endParaRPr lang="en-US" sz="2800" b="1" dirty="0">
              <a:solidFill>
                <a:srgbClr val="0070C0"/>
              </a:solidFill>
              <a:latin typeface="SutonnyMJ" pitchFamily="2" charset="0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85A00EB-6E19-6B40-9784-DC91AD0ADC92}"/>
              </a:ext>
            </a:extLst>
          </p:cNvPr>
          <p:cNvSpPr txBox="1"/>
          <p:nvPr/>
        </p:nvSpPr>
        <p:spPr>
          <a:xfrm>
            <a:off x="3218409" y="3273158"/>
            <a:ext cx="287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 err="1" smtClean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Pvwn`v</a:t>
            </a:r>
            <a:r>
              <a:rPr lang="en-US" sz="2800" b="1" dirty="0" smtClean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m~wP</a:t>
            </a:r>
            <a:r>
              <a:rPr lang="en-US" sz="2800" b="1" dirty="0" smtClean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Kx</a:t>
            </a:r>
            <a:r>
              <a:rPr lang="en-US" sz="2800" b="1" dirty="0" smtClean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? </a:t>
            </a:r>
            <a:endParaRPr lang="en-US" sz="2800" b="1" dirty="0">
              <a:solidFill>
                <a:srgbClr val="006600"/>
              </a:solidFill>
              <a:latin typeface="SutonnyMJ" pitchFamily="2" charset="0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 rot="18028824">
            <a:off x="-992105" y="1979747"/>
            <a:ext cx="6126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ea typeface="Nunito Bold" charset="0"/>
                <a:cs typeface="Mukta SemiBold" panose="020B0000000000000000" pitchFamily="34" charset="77"/>
              </a:rPr>
              <a:t>GB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ea typeface="Nunito Bold" charset="0"/>
                <a:cs typeface="Mukta SemiBold" panose="020B0000000000000000" pitchFamily="34" charset="77"/>
              </a:rPr>
              <a:t>cv‡V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ea typeface="Nunito Bold" charset="0"/>
                <a:cs typeface="Mukta SemiBold" panose="020B0000000000000000" pitchFamily="34" charset="77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ea typeface="Nunito Bold" charset="0"/>
                <a:cs typeface="Mukta SemiBold" panose="020B0000000000000000" pitchFamily="34" charset="77"/>
              </a:rPr>
              <a:t>Avgiv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ea typeface="Nunito Bold" charset="0"/>
                <a:cs typeface="Mukta SemiBold" panose="020B0000000000000000" pitchFamily="34" charset="77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ea typeface="Nunito Bold" charset="0"/>
                <a:cs typeface="Mukta SemiBold" panose="020B0000000000000000" pitchFamily="34" charset="77"/>
              </a:rPr>
              <a:t>hv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ea typeface="Nunito Bold" charset="0"/>
                <a:cs typeface="Mukta SemiBold" panose="020B0000000000000000" pitchFamily="34" charset="77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ea typeface="Nunito Bold" charset="0"/>
                <a:cs typeface="Mukta SemiBold" panose="020B0000000000000000" pitchFamily="34" charset="77"/>
              </a:rPr>
              <a:t>wkLe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ea typeface="Nunito Bold" charset="0"/>
                <a:cs typeface="Mukta SemiBold" panose="020B0000000000000000" pitchFamily="34" charset="77"/>
              </a:rPr>
              <a:t>...</a:t>
            </a:r>
          </a:p>
          <a:p>
            <a:pPr algn="ctr"/>
            <a:endParaRPr lang="en-US" sz="3600" b="1" dirty="0">
              <a:solidFill>
                <a:schemeClr val="tx2"/>
              </a:solidFill>
              <a:latin typeface="SutonnyMJ" pitchFamily="2" charset="0"/>
              <a:ea typeface="Nunito Bold" charset="0"/>
              <a:cs typeface="Mukta SemiBold" panose="020B0000000000000000" pitchFamily="34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1840B55-A54F-994A-95B5-B4E03811F17B}"/>
              </a:ext>
            </a:extLst>
          </p:cNvPr>
          <p:cNvSpPr/>
          <p:nvPr/>
        </p:nvSpPr>
        <p:spPr>
          <a:xfrm>
            <a:off x="2762853" y="1903456"/>
            <a:ext cx="177209" cy="1772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D2BA531-9CEF-2C44-8030-3C5389B8AE60}"/>
              </a:ext>
            </a:extLst>
          </p:cNvPr>
          <p:cNvSpPr/>
          <p:nvPr/>
        </p:nvSpPr>
        <p:spPr>
          <a:xfrm>
            <a:off x="2762852" y="2365122"/>
            <a:ext cx="177209" cy="177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94BFCC5-6C07-184E-8133-3B489D2EE3C1}"/>
              </a:ext>
            </a:extLst>
          </p:cNvPr>
          <p:cNvSpPr/>
          <p:nvPr/>
        </p:nvSpPr>
        <p:spPr>
          <a:xfrm>
            <a:off x="2762853" y="2876605"/>
            <a:ext cx="177209" cy="177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3160879" y="2269060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Pvwn`v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wewa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ej‡Z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Kx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eyS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01023" y="3707698"/>
            <a:ext cx="61702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 err="1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Kxfv‡e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Pvwn`v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m~wP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†_‡K </a:t>
            </a:r>
            <a:r>
              <a:rPr lang="en-US" sz="2800" b="1" dirty="0" err="1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Pvwn`v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†</a:t>
            </a:r>
            <a:r>
              <a:rPr lang="en-US" sz="2800" b="1" dirty="0" err="1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iLv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A¼b </a:t>
            </a:r>
            <a:r>
              <a:rPr lang="en-US" sz="2800" b="1" dirty="0" err="1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Kiv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hvq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  <a:ea typeface="Lato Light" panose="020F0502020204030203" pitchFamily="34" charset="0"/>
                <a:cs typeface="Abhaya Libre" panose="02000603000000000000" pitchFamily="2" charset="77"/>
              </a:rPr>
              <a:t> ?</a:t>
            </a:r>
            <a:endParaRPr lang="en-US" sz="2800" b="1" dirty="0">
              <a:solidFill>
                <a:srgbClr val="006600"/>
              </a:solidFill>
              <a:latin typeface="SutonnyMJ" pitchFamily="2" charset="0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94BFCC5-6C07-184E-8133-3B489D2EE3C1}"/>
              </a:ext>
            </a:extLst>
          </p:cNvPr>
          <p:cNvSpPr/>
          <p:nvPr/>
        </p:nvSpPr>
        <p:spPr>
          <a:xfrm>
            <a:off x="2777136" y="3336570"/>
            <a:ext cx="177209" cy="177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D2BA531-9CEF-2C44-8030-3C5389B8AE60}"/>
              </a:ext>
            </a:extLst>
          </p:cNvPr>
          <p:cNvSpPr/>
          <p:nvPr/>
        </p:nvSpPr>
        <p:spPr>
          <a:xfrm>
            <a:off x="2783874" y="3896093"/>
            <a:ext cx="177209" cy="177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134" y="226337"/>
            <a:ext cx="102213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SutonnyMJ" pitchFamily="2" charset="0"/>
            </a:endParaRPr>
          </a:p>
          <a:p>
            <a:endParaRPr lang="en-US" sz="2400" dirty="0" smtClean="0">
              <a:latin typeface="SutonnyMJ" pitchFamily="2" charset="0"/>
            </a:endParaRPr>
          </a:p>
          <a:p>
            <a:endParaRPr lang="en-US" sz="2400" dirty="0" smtClean="0">
              <a:latin typeface="SutonnyMJ" pitchFamily="2" charset="0"/>
            </a:endParaRPr>
          </a:p>
          <a:p>
            <a:pPr lvl="2" algn="just"/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mvaviYZ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Kv‡bv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wKQz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cvIqvi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AvKv•Lv‡K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Pvwn`v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e‡j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| †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hgb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: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Mvwo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my›`i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evwo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DbœZ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Lvevi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BZ¨vw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`|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Z‡e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Avgv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‡`i me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AvKv•ÿv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wKš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‘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Pvwn`v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bq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| A_©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bxwZ‡Z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Pvwn`v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n‡Z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n‡j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wZbwU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kZ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©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c~iY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Ki‡Z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nq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| †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hgb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:</a:t>
            </a:r>
          </a:p>
          <a:p>
            <a:pPr marL="1714500" lvl="3" indent="-342900" algn="just">
              <a:buBlip>
                <a:blip r:embed="rId2"/>
              </a:buBlip>
            </a:pP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‡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Kv‡bv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`ªe¨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cvIqvi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B”Qv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ev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AvKv•ÿv</a:t>
            </a:r>
            <a:endParaRPr lang="en-US" sz="2400" b="1" dirty="0">
              <a:solidFill>
                <a:srgbClr val="0070C0"/>
              </a:solidFill>
              <a:latin typeface="SutonnyMJ" pitchFamily="2" charset="0"/>
            </a:endParaRPr>
          </a:p>
          <a:p>
            <a:pPr marL="1714500" lvl="3" indent="-342900" algn="just">
              <a:buBlip>
                <a:blip r:embed="rId2"/>
              </a:buBlip>
            </a:pP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`ªe¨ µ‡qi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Rb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cÖ‡qvRbxq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Avw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_©K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mvg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_¨©</a:t>
            </a:r>
          </a:p>
          <a:p>
            <a:pPr marL="1714500" lvl="3" indent="-342900" algn="just">
              <a:buBlip>
                <a:blip r:embed="rId2"/>
              </a:buBlip>
            </a:pP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A_©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e¨q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K‡i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`ª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e¨wU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µ‡qi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B”Qv</a:t>
            </a:r>
            <a:endParaRPr lang="en-US" sz="2400" b="1" dirty="0" smtClean="0">
              <a:solidFill>
                <a:srgbClr val="0070C0"/>
              </a:solidFill>
              <a:latin typeface="SutonnyMJ" pitchFamily="2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myZivs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‡µ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Zvi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GKwU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cY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wbw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`©ó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mg‡q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Kbvi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AvKv•ÿv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mvg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_¨©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Ges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wbw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`©ó g~‡j¨ `ª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e¨wU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µq 	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Kivi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B”Qv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_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vK‡j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	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Zv‡K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A_©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bxwZ‡Z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Pvwn`v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</a:rPr>
              <a:t>demand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)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e‡j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04103" y="307818"/>
            <a:ext cx="4065006" cy="86913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utonnyMJ" pitchFamily="2" charset="0"/>
              </a:rPr>
              <a:t>Pvwn`v</a:t>
            </a:r>
            <a:r>
              <a:rPr lang="en-US" dirty="0">
                <a:latin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8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388" y="244458"/>
            <a:ext cx="89629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just"/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Pvwn`vi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mv‡_ `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v‡gi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Nwbô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m¤úK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© we`¨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gvb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|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hgb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: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Zvgvi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evev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evRv‡i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Bwjk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gvQ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wKb‡Z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M‡jb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|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wKš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‘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Bwjk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gv‡Qi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`vg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ewk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nIqvi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weiw³i mv‡_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ej‡jb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AvR‡K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Kbv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m¤¢e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bq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| A_©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vr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evSv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Mj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`vg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e‡o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hvIqvi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Kvi‡Y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Zvgvi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evevi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Kv‡Q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Bwjk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gv‡Qi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Pvwn`v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K‡g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†M‡Q|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Avevi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GKw`b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nvVvr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evRv‡i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wM‡q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†`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L‡jb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Bwjk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gv‡Qi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`vg Kg,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ZvB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wZwb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`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y‡Uv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gvQ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wKb‡jb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| A_©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vr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`vg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Kgvi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mv‡_ mv‡_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Zvgvi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evevi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Pvwn`v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e‡o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Mj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| </a:t>
            </a:r>
            <a:endParaRPr lang="en-US" sz="2400" dirty="0">
              <a:solidFill>
                <a:srgbClr val="0070C0"/>
              </a:solidFill>
              <a:latin typeface="SutonnyMJ" pitchFamily="2" charset="0"/>
            </a:endParaRPr>
          </a:p>
          <a:p>
            <a:pPr algn="just"/>
            <a:endParaRPr lang="en-US" sz="2400" b="1" dirty="0" smtClean="0">
              <a:solidFill>
                <a:srgbClr val="0070C0"/>
              </a:solidFill>
              <a:latin typeface="SutonnyMJ" pitchFamily="2" charset="0"/>
            </a:endParaRPr>
          </a:p>
          <a:p>
            <a:pPr algn="just"/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</a:rPr>
              <a:t>Ab¨vb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Ae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¯’v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A_v©r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†fv³vi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Avq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Af¨vm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iæwP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Ab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¨ `ª‡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e¨i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`vg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BZ¨vw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`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AcwiewZ©Z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†_‡K †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Kvb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`ª‡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e¨i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`vg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evo‡j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Pvwn`v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K‡g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Ges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`vg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Kg‡j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Pvwn`v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ev‡o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| `vg I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Pvwn`vi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G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wecixZ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m¤úK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©‡K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Pvwn`v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wewa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Arial Black" pitchFamily="34" charset="0"/>
              </a:rPr>
              <a:t>Law of demand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) </a:t>
            </a:r>
            <a:r>
              <a:rPr lang="en-US" sz="2400" b="1" dirty="0" err="1">
                <a:solidFill>
                  <a:srgbClr val="0070C0"/>
                </a:solidFill>
                <a:latin typeface="SutonnyMJ" pitchFamily="2" charset="0"/>
              </a:rPr>
              <a:t>e‡j</a:t>
            </a:r>
            <a:r>
              <a:rPr lang="en-US" sz="2400" b="1" dirty="0">
                <a:solidFill>
                  <a:srgbClr val="0070C0"/>
                </a:solidFill>
                <a:latin typeface="SutonnyMJ" pitchFamily="2" charset="0"/>
              </a:rPr>
              <a:t>|</a:t>
            </a:r>
            <a:endParaRPr lang="en-US" sz="2400" dirty="0">
              <a:solidFill>
                <a:srgbClr val="0070C0"/>
              </a:solidFill>
              <a:latin typeface="SutonnyMJ" pitchFamily="2" charset="0"/>
            </a:endParaRPr>
          </a:p>
          <a:p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404103" y="307818"/>
            <a:ext cx="4065006" cy="86913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</a:rPr>
              <a:t>Pvwn`vwewa</a:t>
            </a:r>
            <a:r>
              <a:rPr lang="en-US" dirty="0" smtClean="0">
                <a:latin typeface="SutonnyMJ" pitchFamily="2" charset="0"/>
              </a:rPr>
              <a:t> </a:t>
            </a:r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5061"/>
          <a:stretch>
            <a:fillRect/>
          </a:stretch>
        </p:blipFill>
        <p:spPr>
          <a:xfrm>
            <a:off x="0" y="96485"/>
            <a:ext cx="5858581" cy="6079375"/>
          </a:xfrm>
        </p:spPr>
      </p:pic>
      <p:sp>
        <p:nvSpPr>
          <p:cNvPr id="46" name="TextBox 45"/>
          <p:cNvSpPr txBox="1"/>
          <p:nvPr/>
        </p:nvSpPr>
        <p:spPr>
          <a:xfrm>
            <a:off x="4399985" y="244458"/>
            <a:ext cx="77920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</a:rPr>
              <a:t>Pvwn`v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</a:rPr>
              <a:t>wewa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 KZ¸‡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</a:rPr>
              <a:t>jv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</a:rPr>
              <a:t>k‡Z©i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</a:rPr>
              <a:t>Dci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</a:rPr>
              <a:t>wbf©i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</a:rPr>
              <a:t>K‡i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</a:rPr>
              <a:t>Kvh©Kix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</a:rPr>
              <a:t>n‡q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 _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</a:rPr>
              <a:t>v‡K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 :</a:t>
            </a:r>
            <a:endParaRPr lang="en-US" sz="2800" dirty="0">
              <a:solidFill>
                <a:srgbClr val="C00000"/>
              </a:solidFill>
              <a:latin typeface="SutonnyMJ" pitchFamily="2" charset="0"/>
            </a:endParaRP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1| †µ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Zvi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iæwP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I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Af¨v‡mi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cwieZ©b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n‡e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bv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|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2| †µ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Zvi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Avq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AcwiewZ©Z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_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vK‡e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|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3|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m¤úwK©Z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Ab¨vb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¨ `ª‡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e¨i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`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v‡gi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†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Kvb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cwieZ©b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n‡e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bv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|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4| †µ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Zvi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msL¨v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AcwiewZ©Z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 _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</a:rPr>
              <a:t>vK‡e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</a:rPr>
              <a:t>|</a:t>
            </a:r>
          </a:p>
          <a:p>
            <a:pPr lvl="1"/>
            <a:r>
              <a:rPr lang="en-US" sz="2800" b="1" dirty="0">
                <a:latin typeface="SutonnyMJ" pitchFamily="2" charset="0"/>
              </a:rPr>
              <a:t> </a:t>
            </a:r>
            <a:endParaRPr lang="en-US" sz="2800" dirty="0">
              <a:latin typeface="SutonnyMJ" pitchFamily="2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91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387" y="244458"/>
            <a:ext cx="89629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2400" b="1" dirty="0" err="1">
                <a:latin typeface="SutonnyMJ" pitchFamily="2" charset="0"/>
              </a:rPr>
              <a:t>Pvwn`v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wewa‡Z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Pvwn`vi</a:t>
            </a:r>
            <a:r>
              <a:rPr lang="en-US" sz="2400" b="1" dirty="0">
                <a:latin typeface="SutonnyMJ" pitchFamily="2" charset="0"/>
              </a:rPr>
              <a:t> mv‡_ `</a:t>
            </a:r>
            <a:r>
              <a:rPr lang="en-US" sz="2400" b="1" dirty="0" err="1">
                <a:latin typeface="SutonnyMJ" pitchFamily="2" charset="0"/>
              </a:rPr>
              <a:t>v‡gi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wecixZ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m¤úK</a:t>
            </a:r>
            <a:r>
              <a:rPr lang="en-US" sz="2400" b="1" dirty="0">
                <a:latin typeface="SutonnyMJ" pitchFamily="2" charset="0"/>
              </a:rPr>
              <a:t>© we`¨</a:t>
            </a:r>
            <a:r>
              <a:rPr lang="en-US" sz="2400" b="1" dirty="0" err="1">
                <a:latin typeface="SutonnyMJ" pitchFamily="2" charset="0"/>
              </a:rPr>
              <a:t>gvb</a:t>
            </a:r>
            <a:r>
              <a:rPr lang="en-US" sz="2400" b="1" dirty="0">
                <a:latin typeface="SutonnyMJ" pitchFamily="2" charset="0"/>
              </a:rPr>
              <a:t>| A_©</a:t>
            </a:r>
            <a:r>
              <a:rPr lang="en-US" sz="2400" b="1" dirty="0" err="1">
                <a:latin typeface="SutonnyMJ" pitchFamily="2" charset="0"/>
              </a:rPr>
              <a:t>vr</a:t>
            </a:r>
            <a:r>
              <a:rPr lang="en-US" sz="2400" b="1" dirty="0">
                <a:latin typeface="SutonnyMJ" pitchFamily="2" charset="0"/>
              </a:rPr>
              <a:t> `ª‡</a:t>
            </a:r>
            <a:r>
              <a:rPr lang="en-US" sz="2400" b="1" dirty="0" err="1">
                <a:latin typeface="SutonnyMJ" pitchFamily="2" charset="0"/>
              </a:rPr>
              <a:t>e¨i</a:t>
            </a:r>
            <a:r>
              <a:rPr lang="en-US" sz="2400" b="1" dirty="0">
                <a:latin typeface="SutonnyMJ" pitchFamily="2" charset="0"/>
              </a:rPr>
              <a:t> `vg </a:t>
            </a:r>
            <a:r>
              <a:rPr lang="en-US" sz="2400" b="1" dirty="0" err="1">
                <a:latin typeface="SutonnyMJ" pitchFamily="2" charset="0"/>
              </a:rPr>
              <a:t>Kg‡j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Pvwn`v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ev‡o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Avevi</a:t>
            </a:r>
            <a:r>
              <a:rPr lang="en-US" sz="2400" b="1" dirty="0">
                <a:latin typeface="SutonnyMJ" pitchFamily="2" charset="0"/>
              </a:rPr>
              <a:t> `vg </a:t>
            </a:r>
            <a:r>
              <a:rPr lang="en-US" sz="2400" b="1" dirty="0" err="1">
                <a:latin typeface="SutonnyMJ" pitchFamily="2" charset="0"/>
              </a:rPr>
              <a:t>evo‡j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Pvwn`v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K‡g</a:t>
            </a:r>
            <a:r>
              <a:rPr lang="en-US" sz="2400" b="1" dirty="0">
                <a:latin typeface="SutonnyMJ" pitchFamily="2" charset="0"/>
              </a:rPr>
              <a:t>| G </a:t>
            </a:r>
            <a:r>
              <a:rPr lang="en-US" sz="2400" b="1" dirty="0" err="1">
                <a:latin typeface="SutonnyMJ" pitchFamily="2" charset="0"/>
              </a:rPr>
              <a:t>aviYvwU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hLb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m~wPi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gva</a:t>
            </a:r>
            <a:r>
              <a:rPr lang="en-US" sz="2400" b="1" dirty="0">
                <a:latin typeface="SutonnyMJ" pitchFamily="2" charset="0"/>
              </a:rPr>
              <a:t>¨‡g </a:t>
            </a:r>
            <a:r>
              <a:rPr lang="en-US" sz="2400" b="1" dirty="0" err="1">
                <a:latin typeface="SutonnyMJ" pitchFamily="2" charset="0"/>
              </a:rPr>
              <a:t>cÖKvk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nq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ZLb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Pvwn`v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m~wP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</a:t>
            </a:r>
            <a:endParaRPr lang="en-US" sz="2400" dirty="0">
              <a:latin typeface="SutonnyMJ" pitchFamily="2" charset="0"/>
            </a:endParaRPr>
          </a:p>
          <a:p>
            <a:pPr lvl="1"/>
            <a:r>
              <a:rPr lang="en-US" sz="2400" b="1" dirty="0">
                <a:latin typeface="SutonnyMJ" pitchFamily="2" charset="0"/>
              </a:rPr>
              <a:t> </a:t>
            </a:r>
            <a:endParaRPr lang="en-US" sz="2400" b="1" dirty="0" smtClean="0">
              <a:latin typeface="SutonnyMJ" pitchFamily="2" charset="0"/>
            </a:endParaRPr>
          </a:p>
          <a:p>
            <a:pPr lvl="1"/>
            <a:endParaRPr lang="en-US" sz="2400" b="1" dirty="0">
              <a:latin typeface="SutonnyMJ" pitchFamily="2" charset="0"/>
            </a:endParaRPr>
          </a:p>
          <a:p>
            <a:pPr lvl="1"/>
            <a:endParaRPr lang="en-US" sz="2400" b="1" dirty="0" smtClean="0">
              <a:latin typeface="SutonnyMJ" pitchFamily="2" charset="0"/>
            </a:endParaRPr>
          </a:p>
          <a:p>
            <a:pPr lvl="1"/>
            <a:endParaRPr lang="en-US" sz="2400" b="1" dirty="0">
              <a:latin typeface="SutonnyMJ" pitchFamily="2" charset="0"/>
            </a:endParaRPr>
          </a:p>
          <a:p>
            <a:pPr lvl="1"/>
            <a:endParaRPr lang="en-US" sz="2400" b="1" dirty="0" smtClean="0">
              <a:latin typeface="SutonnyMJ" pitchFamily="2" charset="0"/>
            </a:endParaRPr>
          </a:p>
          <a:p>
            <a:pPr lvl="1"/>
            <a:endParaRPr lang="en-US" sz="2400" dirty="0">
              <a:latin typeface="SutonnyMJ" pitchFamily="2" charset="0"/>
            </a:endParaRPr>
          </a:p>
          <a:p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2408220" y="0"/>
            <a:ext cx="7496271" cy="111359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SutonnyMJ" pitchFamily="2" charset="0"/>
              </a:rPr>
              <a:t>Pvwn`v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m~wP</a:t>
            </a:r>
            <a:r>
              <a:rPr lang="en-US" sz="4000" b="1" dirty="0">
                <a:latin typeface="SutonnyMJ" pitchFamily="2" charset="0"/>
              </a:rPr>
              <a:t> †_‡K </a:t>
            </a:r>
            <a:r>
              <a:rPr lang="en-US" sz="4000" b="1" dirty="0" err="1">
                <a:latin typeface="SutonnyMJ" pitchFamily="2" charset="0"/>
              </a:rPr>
              <a:t>Pvwn`v</a:t>
            </a:r>
            <a:r>
              <a:rPr lang="en-US" sz="4000" b="1" dirty="0">
                <a:latin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</a:rPr>
              <a:t>iLv</a:t>
            </a:r>
            <a:r>
              <a:rPr lang="en-US" sz="4000" b="1" dirty="0">
                <a:latin typeface="SutonnyMJ" pitchFamily="2" charset="0"/>
              </a:rPr>
              <a:t> A¼b :</a:t>
            </a:r>
            <a:endParaRPr lang="en-US" sz="4000" dirty="0">
              <a:latin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4916"/>
              </p:ext>
            </p:extLst>
          </p:nvPr>
        </p:nvGraphicFramePr>
        <p:xfrm>
          <a:off x="2408218" y="2757047"/>
          <a:ext cx="8311084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5542"/>
                <a:gridCol w="4155542"/>
              </a:tblGrid>
              <a:tr h="40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utonnyMJ" pitchFamily="2" charset="0"/>
                        </a:rPr>
                        <a:t>cÖwZwU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</a:rPr>
                        <a:t>Av‡gi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</a:rPr>
                        <a:t> `vg ( 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</a:rPr>
                        <a:t>UvKvq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</a:rPr>
                        <a:t> )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</a:rPr>
                        <a:t>Pvwn`vi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</a:rPr>
                        <a:t>cwigvY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</a:rPr>
                        <a:t> (GKK)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40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UvKv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1  GKK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</a:tr>
              <a:tr h="40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UvKv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2 GKK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40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4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UvKv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3 GKK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2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UvKv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</a:rPr>
                        <a:t>4  GKK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1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Flint - Light">
      <a:dk1>
        <a:srgbClr val="272A40"/>
      </a:dk1>
      <a:lt1>
        <a:srgbClr val="FFFFFF"/>
      </a:lt1>
      <a:dk2>
        <a:srgbClr val="222439"/>
      </a:dk2>
      <a:lt2>
        <a:srgbClr val="E4E8CB"/>
      </a:lt2>
      <a:accent1>
        <a:srgbClr val="315848"/>
      </a:accent1>
      <a:accent2>
        <a:srgbClr val="222439"/>
      </a:accent2>
      <a:accent3>
        <a:srgbClr val="FA6D47"/>
      </a:accent3>
      <a:accent4>
        <a:srgbClr val="2C1320"/>
      </a:accent4>
      <a:accent5>
        <a:srgbClr val="80AB8B"/>
      </a:accent5>
      <a:accent6>
        <a:srgbClr val="AECEAA"/>
      </a:accent6>
      <a:hlink>
        <a:srgbClr val="FFFFFF"/>
      </a:hlink>
      <a:folHlink>
        <a:srgbClr val="EDEDE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3917</TotalTime>
  <Words>615</Words>
  <Application>Microsoft Office PowerPoint</Application>
  <PresentationFormat>Custom</PresentationFormat>
  <Paragraphs>94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HUMAYAN</cp:lastModifiedBy>
  <cp:revision>421</cp:revision>
  <dcterms:created xsi:type="dcterms:W3CDTF">2018-12-21T22:04:22Z</dcterms:created>
  <dcterms:modified xsi:type="dcterms:W3CDTF">2020-09-05T17:07:46Z</dcterms:modified>
</cp:coreProperties>
</file>