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FFFF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78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85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10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9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0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2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08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9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9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5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5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EBF4-B0C8-4969-8A4D-1FF8FE73E2D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0853-474B-4CF8-BDDE-57FDA9D62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5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591"/>
              </a:avLst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235527" y="277091"/>
              <a:ext cx="11707091" cy="6414655"/>
            </a:xfrm>
            <a:prstGeom prst="frame">
              <a:avLst>
                <a:gd name="adj1" fmla="val 2133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68582" y="678873"/>
              <a:ext cx="87283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800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</a:t>
              </a:r>
              <a:r>
                <a:rPr lang="en-US" sz="8800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8800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ফিলিপাইনে-শক্তিশালী-ভূমিকম্প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2008909"/>
              <a:ext cx="4343400" cy="2490668"/>
            </a:xfrm>
            <a:prstGeom prst="ellipse">
              <a:avLst/>
            </a:prstGeom>
            <a:ln>
              <a:solidFill>
                <a:srgbClr val="00B0F0"/>
              </a:solidFill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255077" y="4735104"/>
              <a:ext cx="26912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b="1" spc="50" dirty="0" smtClean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43303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614" y="519546"/>
            <a:ext cx="965661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ভূমিকম্পের সময় কি কি করণীয় ব্যাখ্যা কর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401_145810.jpg"/>
          <p:cNvPicPr>
            <a:picLocks noChangeAspect="1"/>
          </p:cNvPicPr>
          <p:nvPr/>
        </p:nvPicPr>
        <p:blipFill>
          <a:blip r:embed="rId2"/>
          <a:srcRect l="42000" t="10000" b="7500"/>
          <a:stretch>
            <a:fillRect/>
          </a:stretch>
        </p:blipFill>
        <p:spPr>
          <a:xfrm>
            <a:off x="8943109" y="1658261"/>
            <a:ext cx="2508538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IMG_20200401_145645.jpg"/>
          <p:cNvPicPr>
            <a:picLocks noChangeAspect="1"/>
          </p:cNvPicPr>
          <p:nvPr/>
        </p:nvPicPr>
        <p:blipFill>
          <a:blip r:embed="rId3"/>
          <a:srcRect t="23000" r="4000" b="9500"/>
          <a:stretch>
            <a:fillRect/>
          </a:stretch>
        </p:blipFill>
        <p:spPr>
          <a:xfrm>
            <a:off x="1170709" y="1634562"/>
            <a:ext cx="3886200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IMG_20200401_145710.jpg"/>
          <p:cNvPicPr>
            <a:picLocks noChangeAspect="1"/>
          </p:cNvPicPr>
          <p:nvPr/>
        </p:nvPicPr>
        <p:blipFill>
          <a:blip r:embed="rId4"/>
          <a:srcRect t="20000" b="3500"/>
          <a:stretch>
            <a:fillRect/>
          </a:stretch>
        </p:blipFill>
        <p:spPr>
          <a:xfrm>
            <a:off x="5056909" y="1705020"/>
            <a:ext cx="3733800" cy="2925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88372" y="5137757"/>
            <a:ext cx="112014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বৈদ্যুতিক সংযোগ বিছিন্ন, গ্যাসের চুলা বদ্ধ , তাড়াতাড়ি ঘর থেকে হওয়া।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0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174" y="467019"/>
            <a:ext cx="9081654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ভূমিকম্পের সময় কি কি করণীয় ব্যাখ্যা কর ?</a:t>
            </a:r>
            <a:endParaRPr lang="en-US" sz="4800" dirty="0"/>
          </a:p>
        </p:txBody>
      </p:sp>
      <p:pic>
        <p:nvPicPr>
          <p:cNvPr id="5" name="Picture 4" descr="080718_Elevator_Carroll.2e16d0ba.fill-735x490.jpg"/>
          <p:cNvPicPr>
            <a:picLocks noChangeAspect="1"/>
          </p:cNvPicPr>
          <p:nvPr/>
        </p:nvPicPr>
        <p:blipFill>
          <a:blip r:embed="rId2"/>
          <a:srcRect l="6463" t="1020" r="14082"/>
          <a:stretch>
            <a:fillRect/>
          </a:stretch>
        </p:blipFill>
        <p:spPr>
          <a:xfrm>
            <a:off x="1814945" y="1499082"/>
            <a:ext cx="2673927" cy="3366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5d0ca4d52a9de5a3552c623e_Elevator access control.jpg"/>
          <p:cNvPicPr>
            <a:picLocks noChangeAspect="1"/>
          </p:cNvPicPr>
          <p:nvPr/>
        </p:nvPicPr>
        <p:blipFill>
          <a:blip r:embed="rId3"/>
          <a:srcRect l="19167" r="8333"/>
          <a:stretch>
            <a:fillRect/>
          </a:stretch>
        </p:blipFill>
        <p:spPr>
          <a:xfrm>
            <a:off x="4738255" y="1499082"/>
            <a:ext cx="2452254" cy="3179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walton201901221841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65" y="1499082"/>
            <a:ext cx="2860962" cy="3075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2617" y="4932802"/>
            <a:ext cx="11152909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লিফটের ভিতরে থাকাকালীন দ্রুত নিচে নামার চেষ্টা,আটকা পড়লে কর্মকর্তার সাথে যোগাযোগ করার চেষ্টা করতে হবে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0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819" y="512619"/>
            <a:ext cx="949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ভূমিকম্পের সময় কি কি করণীয় ব্যাখ্যা কর ?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99752" y="1454727"/>
            <a:ext cx="3647210" cy="1995055"/>
            <a:chOff x="609600" y="1066800"/>
            <a:chExt cx="3810000" cy="2362200"/>
          </a:xfrm>
        </p:grpSpPr>
        <p:pic>
          <p:nvPicPr>
            <p:cNvPr id="6" name="Picture 5" descr="New-market201507071700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066800"/>
              <a:ext cx="3810000" cy="2362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133600" y="11430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   মার্কেট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01690" y="1454727"/>
            <a:ext cx="3359728" cy="1995055"/>
            <a:chOff x="4648200" y="1066800"/>
            <a:chExt cx="3886200" cy="2438400"/>
          </a:xfrm>
        </p:grpSpPr>
        <p:pic>
          <p:nvPicPr>
            <p:cNvPr id="9" name="Picture 8" descr="bh-24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1066800"/>
              <a:ext cx="38862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791200" y="1752600"/>
              <a:ext cx="2438400" cy="86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সিনেমা হল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96980" y="4537364"/>
            <a:ext cx="3649982" cy="1738745"/>
            <a:chOff x="533400" y="4191000"/>
            <a:chExt cx="3962400" cy="2286000"/>
          </a:xfrm>
        </p:grpSpPr>
        <p:pic>
          <p:nvPicPr>
            <p:cNvPr id="12" name="Picture 11" descr="8-1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4191000"/>
              <a:ext cx="3962400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1524001" y="4572000"/>
              <a:ext cx="2362200" cy="93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শপিং মল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01690" y="4537363"/>
            <a:ext cx="3509778" cy="1738745"/>
            <a:chOff x="4966743" y="4267200"/>
            <a:chExt cx="3886200" cy="2133600"/>
          </a:xfrm>
        </p:grpSpPr>
        <p:pic>
          <p:nvPicPr>
            <p:cNvPr id="15" name="Picture 14" descr="maxresdefaul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6743" y="4267200"/>
              <a:ext cx="38862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5531372" y="4599204"/>
              <a:ext cx="2590800" cy="162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আন্ডারগ্রাউন্ড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3284831"/>
            <a:ext cx="106264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এক্ষেত্রে প্রথমে নিচু হয়ে বসে বা শুয়ে থাকা শ্রেয় এবং পরবর্তীতে দ্রুত স্থান ত্যাগ করতে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4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5672" y="484909"/>
            <a:ext cx="8977747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ভূমিকম্পের সময় কি কি করণীয় ব্যাখ্যা কর ?</a:t>
            </a:r>
            <a:endParaRPr lang="en-US" sz="4800" dirty="0"/>
          </a:p>
        </p:txBody>
      </p:sp>
      <p:pic>
        <p:nvPicPr>
          <p:cNvPr id="5" name="Picture 4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454452"/>
            <a:ext cx="7477992" cy="352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0383" y="5114679"/>
            <a:ext cx="10931236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বাড়ীর বাইরে থাকাকালীন বড়দালান-কোঠার নিচে না দাঁড়িয়ে খোলা মাঠে বা স্থানে দাঁড়াতে হবে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2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255" y="644237"/>
            <a:ext cx="5396344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orail-inner20181130145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1805941"/>
            <a:ext cx="3886201" cy="2302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53429885_2464404410263510_61108941102923120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05" y="1783314"/>
            <a:ext cx="35147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5354" y="4324621"/>
            <a:ext cx="1100743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1.ভূমিকম্প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গণসচেতনা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54" y="5316562"/>
            <a:ext cx="1080654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২.ঝুকিপূর্ণ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এলাকাসমূহে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স্বেচ্ছসেবক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88473" y="3429000"/>
            <a:ext cx="748145" cy="64031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90954" y="3309246"/>
            <a:ext cx="678873" cy="640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2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937" y="235527"/>
            <a:ext cx="5798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juk-SM2017120917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90" y="1435856"/>
            <a:ext cx="4114800" cy="2371636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6" name="Picture 2" descr="E:\vg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63" y="1445292"/>
            <a:ext cx="3677265" cy="236220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7363" y="4043019"/>
            <a:ext cx="107234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রাজউকের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যুগোপযোগী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363" y="4854407"/>
            <a:ext cx="107234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৪.সারাদেশে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বিল্ডিংকোড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59527" y="3117273"/>
            <a:ext cx="762000" cy="69021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79673" y="2951018"/>
            <a:ext cx="651164" cy="69021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="" xmlns:p14="http://schemas.microsoft.com/office/powerpoint/2010/main" val="32824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received_202694330977215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72" y="1184563"/>
            <a:ext cx="4038601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ফিলিপাইনে-শক্তিশালী-ভূমিকম্প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3138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44436" y="1280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1051560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৫.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দুর্যোগকবলিত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পুলিশ,নৌবাহিনী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স্কোয়াড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397391"/>
            <a:ext cx="1077883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৬.ক্ষতিগ্রস্ত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2763" y="2750127"/>
            <a:ext cx="762000" cy="67887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1673" y="2750127"/>
            <a:ext cx="775854" cy="67887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0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ফিলিপাইনে-শক্তিশালী-ভূমিকম্প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4343400" cy="2490668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204363" y="1773382"/>
            <a:ext cx="3283528" cy="30892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616941"/>
            <a:ext cx="33528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159" y="612430"/>
            <a:ext cx="2667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817" y="5110094"/>
            <a:ext cx="947651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ভূমিকম্পের ভয়াবহতা ও ফলাফল বিশ্লেষণ আলোচনা করে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71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055" y="775855"/>
            <a:ext cx="2189017" cy="83099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0581" y="2147180"/>
            <a:ext cx="477981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581" y="3186545"/>
            <a:ext cx="477981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বিপর্যয় কী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4225910"/>
            <a:ext cx="730134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599" y="5181600"/>
            <a:ext cx="795251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লিফটে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3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1527" y="1821873"/>
            <a:ext cx="7513320" cy="2371725"/>
            <a:chOff x="1295400" y="1981200"/>
            <a:chExt cx="7513320" cy="2371725"/>
          </a:xfrm>
        </p:grpSpPr>
        <p:pic>
          <p:nvPicPr>
            <p:cNvPr id="5" name="Picture 4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Picture 5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5008418" y="661831"/>
            <a:ext cx="2667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বাড়ীর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446" y="4974533"/>
            <a:ext cx="1046710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788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G_20200325_135243.jpg"/>
          <p:cNvPicPr>
            <a:picLocks noChangeAspect="1"/>
          </p:cNvPicPr>
          <p:nvPr/>
        </p:nvPicPr>
        <p:blipFill>
          <a:blip r:embed="rId2"/>
          <a:srcRect t="4301" r="4000"/>
          <a:stretch>
            <a:fillRect/>
          </a:stretch>
        </p:blipFill>
        <p:spPr>
          <a:xfrm>
            <a:off x="7285703" y="1946787"/>
            <a:ext cx="3908770" cy="4079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7952509" y="281247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চতুর্থঃ অধ্যায়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165" y="1504335"/>
            <a:ext cx="4879480" cy="473020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ঃআমির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প্রধান শিক্ষক </a:t>
            </a: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৩০৯১০৭২৬১</a:t>
            </a:r>
          </a:p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4445" y="450272"/>
            <a:ext cx="2206337" cy="6650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536" y="914400"/>
            <a:ext cx="2566220" cy="1651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434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42454" y="221672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0" y="484909"/>
            <a:ext cx="4128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652" y="4619998"/>
            <a:ext cx="349536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5afbeb65949c5c4257870d51c1be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81000"/>
            <a:ext cx="7490952" cy="6064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264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1496290"/>
            <a:ext cx="4572000" cy="2571750"/>
          </a:xfrm>
          <a:prstGeom prst="rect">
            <a:avLst/>
          </a:prstGeom>
        </p:spPr>
      </p:pic>
      <p:pic>
        <p:nvPicPr>
          <p:cNvPr id="5" name="Picture 4" descr="233260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496290"/>
            <a:ext cx="4738255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0145" y="519031"/>
            <a:ext cx="9157854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ছবিগুলো নিবিরভাবে পর্যবেক্ষণ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927" y="4303567"/>
            <a:ext cx="26323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 কম্পন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983" y="4307029"/>
            <a:ext cx="314498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 আন্দোলিত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0256" y="5246980"/>
            <a:ext cx="8562109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এমন আচরণ দ্বারা তোমরা কী বুঝতে পেরেছ?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799" y="4407476"/>
            <a:ext cx="188421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328" y="509679"/>
            <a:ext cx="4890654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ভূমিকম্প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5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1" y="526473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 </a:t>
            </a:r>
            <a:endParaRPr lang="en-US" sz="6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74389"/>
            <a:ext cx="726670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১.ভূমিকম্প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655" y="3203752"/>
            <a:ext cx="7848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২.ভূমিকম্পের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55" y="4133115"/>
            <a:ext cx="10681855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৩.ভূমিকম্পের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469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95" y="1503232"/>
            <a:ext cx="4423059" cy="3156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93" y="1503232"/>
            <a:ext cx="4633507" cy="3150785"/>
          </a:xfrm>
          <a:prstGeom prst="roundRect">
            <a:avLst>
              <a:gd name="adj" fmla="val 577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36493" y="4889544"/>
            <a:ext cx="10002981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ভূ-অভ্যন্তরে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ভ্বতককে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আন্দোলিত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109" y="545964"/>
            <a:ext cx="725978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ভূমিকম্প কাকে বলে?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6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974" y="476070"/>
            <a:ext cx="5424054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ভুমিকম্প সৃষ্টি হয় ?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arakoram-west_tibetan_plateau_alpine_step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" y="2063959"/>
            <a:ext cx="5019678" cy="2895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20225" y="2063959"/>
            <a:ext cx="3886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শিলাচ্যুতি বা শিলাতে ভাঁজ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ভূগর্ভস্থ চাপের হ্রা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3000375"/>
            <a:ext cx="5218835" cy="280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978360" y="3027355"/>
            <a:ext cx="3276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ভূগর্ভস্থ চাপের হ্রাস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olcano_yuh5kyo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644" y="3938118"/>
            <a:ext cx="4429123" cy="236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44686" y="4079549"/>
            <a:ext cx="37338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আগ্নেয়গিরির অগ্ন্যুৎপাত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8392" y="5389556"/>
            <a:ext cx="2895600" cy="83099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সৃষ্ট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7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6963" y="1831078"/>
            <a:ext cx="3657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NLG1-603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1847579"/>
            <a:ext cx="4204856" cy="352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3138" y="487555"/>
            <a:ext cx="5424054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ভুমিকম্প সৃষ্টি হয় ?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ma-BG20170910054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8" y="2712936"/>
            <a:ext cx="4861461" cy="307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42463" y="2712936"/>
            <a:ext cx="3124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বিস্ফোরণ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6093-coalraj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93" y="3608121"/>
            <a:ext cx="4814152" cy="262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69381" y="3608121"/>
            <a:ext cx="3886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ভূগর্ভে খনিজ দ্রব্য উত্তোলন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0437" y="4742007"/>
            <a:ext cx="2514600" cy="1107996"/>
          </a:xfrm>
          <a:prstGeom prst="rect">
            <a:avLst/>
          </a:prstGeom>
          <a:noFill/>
          <a:ln>
            <a:solidFill>
              <a:srgbClr val="1BA71B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মানব সৃষ্ট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5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99655"/>
            <a:ext cx="3276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7593" y="884321"/>
            <a:ext cx="2819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৬ মাত্রা ভূমিকম্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87" y="2071254"/>
            <a:ext cx="4972050" cy="27432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8430493" y="2071254"/>
            <a:ext cx="2590800" cy="259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7291" y="5423797"/>
            <a:ext cx="8423562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ভূমিকম্প চলাকালীন আমাদের করণীয় কী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07091" cy="6414655"/>
          </a:xfrm>
          <a:prstGeom prst="frame">
            <a:avLst>
              <a:gd name="adj1" fmla="val 2133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220px-Earthquake-protect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6" y="1312717"/>
            <a:ext cx="3505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Callout 5"/>
          <p:cNvSpPr/>
          <p:nvPr/>
        </p:nvSpPr>
        <p:spPr>
          <a:xfrm rot="396383">
            <a:off x="1015797" y="4227154"/>
            <a:ext cx="1905601" cy="1665545"/>
          </a:xfrm>
          <a:prstGeom prst="cloudCallout">
            <a:avLst>
              <a:gd name="adj1" fmla="val 20730"/>
              <a:gd name="adj2" fmla="val -1157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মৃদু ভূমিকম্প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ft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81990"/>
            <a:ext cx="3581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loud Callout 7"/>
          <p:cNvSpPr/>
          <p:nvPr/>
        </p:nvSpPr>
        <p:spPr>
          <a:xfrm>
            <a:off x="3865418" y="4314798"/>
            <a:ext cx="2216727" cy="1681989"/>
          </a:xfrm>
          <a:prstGeom prst="cloudCallout">
            <a:avLst>
              <a:gd name="adj1" fmla="val 56839"/>
              <a:gd name="adj2" fmla="val -1009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 ভূমিকম্প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ristchurch-new-zealand-earthquake-damage-photo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96" y="1214602"/>
            <a:ext cx="2878426" cy="2558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loud Callout 9"/>
          <p:cNvSpPr/>
          <p:nvPr/>
        </p:nvSpPr>
        <p:spPr>
          <a:xfrm>
            <a:off x="7723909" y="4488873"/>
            <a:ext cx="2583873" cy="1741642"/>
          </a:xfrm>
          <a:prstGeom prst="cloudCallout">
            <a:avLst>
              <a:gd name="adj1" fmla="val 42720"/>
              <a:gd name="adj2" fmla="val -8215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ধরনের ভূমিকম্প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7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980697" y="512616"/>
            <a:ext cx="3505200" cy="533400"/>
          </a:xfrm>
          <a:prstGeom prst="frame">
            <a:avLst/>
          </a:prstGeom>
          <a:solidFill>
            <a:schemeClr val="tx1"/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প্রকারভেদ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440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28</cp:revision>
  <dcterms:created xsi:type="dcterms:W3CDTF">2020-06-25T14:01:00Z</dcterms:created>
  <dcterms:modified xsi:type="dcterms:W3CDTF">2020-09-05T03:02:15Z</dcterms:modified>
</cp:coreProperties>
</file>