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4" r:id="rId9"/>
    <p:sldId id="274" r:id="rId10"/>
    <p:sldId id="275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6" r:id="rId21"/>
    <p:sldId id="272" r:id="rId22"/>
    <p:sldId id="277" r:id="rId23"/>
    <p:sldId id="273" r:id="rId24"/>
    <p:sldId id="280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652709"/>
            <a:ext cx="17508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5400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5400" dirty="0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42" y="2133600"/>
            <a:ext cx="707465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0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821" y="1371600"/>
            <a:ext cx="6055179" cy="3390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5181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Rwg‡Z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cvwb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mP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3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4034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60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wØZxq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A_©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bxwZi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mgyn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: 2.3 †_‡K 2.6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871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838200"/>
            <a:ext cx="8915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e¨L¨v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wewb‡qvM‡K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m½vwqZ</a:t>
            </a:r>
          </a:p>
          <a:p>
            <a:pPr algn="just"/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3| A_©‰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A-A_©‰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Kvh©vejx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we‡kølY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2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42408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A_©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bxwZi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wRwbm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Ab¨wU‡K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Z¨vM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-GB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Z¨vMK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cwigvbB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Ômy‡hvM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e¨q|Õ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4648200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A_©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bxwZ‡Z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`‡bi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MÖnbB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Ò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wbe©vPb|Ó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010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wbe©vPb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e¨q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5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2454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`‡bi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DcKib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DcKiYwU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GwUi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gvwjKv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`©ó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†h A_©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Avq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8174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†h Ask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fwel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Zv‡KB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mÂq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8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074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_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mwÂZ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evov‡bvi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wewb‡qvM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21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2"/>
          <a:stretch/>
        </p:blipFill>
        <p:spPr>
          <a:xfrm>
            <a:off x="1905000" y="1135797"/>
            <a:ext cx="5410199" cy="29098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Kvh©vejx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24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RxweKv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msMÖ‡ni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2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A-A_©‰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Kvh©vejx</a:t>
            </a:r>
            <a:endParaRPr lang="en-US" sz="4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359" y="1135796"/>
            <a:ext cx="5387281" cy="30552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7244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mg¯Í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Kg©Kv‡Ûi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¨‡g A_©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DcvwR©Z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A-A_©‰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5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Kvh©vewj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K…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K…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ewnfz©Z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56096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290" y="1524000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`xc¼i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Kzgvi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wek¦vm</a:t>
            </a:r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we.Gm.Gm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Abvm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Gg.Gm.Gm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(A_©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bxwZ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), we.wc.GW, we.GW</a:t>
            </a: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DRvbMÖvg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vjq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Kzwóqv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Kzwóqv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01915-830278</a:t>
            </a:r>
          </a:p>
          <a:p>
            <a:pPr algn="ctr"/>
            <a:r>
              <a:rPr lang="bn-BD" sz="4000" dirty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bn-BD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dipongkar.info@gmail.com</a:t>
            </a:r>
            <a:endParaRPr lang="en-US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932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71905"/>
            <a:ext cx="6378073" cy="37096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181600"/>
            <a:ext cx="6378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grm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AvniY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gvQ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aiv</a:t>
            </a:r>
            <a:endParaRPr lang="en-US" sz="4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399" y="380999"/>
            <a:ext cx="6378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K…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5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K…</a:t>
            </a:r>
            <a:r>
              <a:rPr lang="en-US" sz="4400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44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4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400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Kvh©vewj</a:t>
            </a:r>
            <a:endParaRPr lang="en-US" sz="4400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676400"/>
            <a:ext cx="914399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Rwg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Pvl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exR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ecb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cvwb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mP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mvi †`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KxUbvkK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Jla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wQUv‡bv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dmj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KvUv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dmj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cgy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Pvl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nvum-gyiMx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`|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3293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78378"/>
            <a:ext cx="6553200" cy="36697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304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K…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ewnf©yZ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341203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wgwó</a:t>
            </a:r>
            <a:r>
              <a:rPr lang="en-US" sz="4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evbv‡bv</a:t>
            </a:r>
            <a:endParaRPr lang="en-US" sz="4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9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64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K…</a:t>
            </a:r>
            <a:r>
              <a:rPr lang="en-US" sz="4800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48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ewnfz©Z</a:t>
            </a:r>
            <a:r>
              <a:rPr lang="en-US" sz="48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800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800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Kvh©vewj</a:t>
            </a:r>
            <a:endParaRPr lang="en-US" sz="4800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913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Ljbv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cyZzj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wgwó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Kvgvi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¯^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Y©Kvi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Pg©Kvi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ZvZx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KvVzwiqv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dwiIqjv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`|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716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83775"/>
            <a:ext cx="5081614" cy="302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40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07" y="5029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8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00" y="1600200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m½v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evS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8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565737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endParaRPr lang="en-US" sz="9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5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5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A_©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bxwZ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beg/`kg</a:t>
            </a:r>
          </a:p>
          <a:p>
            <a:pPr algn="ctr"/>
            <a:r>
              <a:rPr lang="en-US" sz="54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54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: 45 </a:t>
            </a:r>
            <a:r>
              <a:rPr lang="en-US" sz="54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5400" dirty="0" smtClean="0">
              <a:solidFill>
                <a:srgbClr val="000099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0633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14400"/>
            <a:ext cx="4724400" cy="45793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8500" y="5791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ivMxi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8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14185"/>
            <a:ext cx="5472434" cy="34420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334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dwiIqvjv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84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71716"/>
            <a:ext cx="6729185" cy="3780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1" y="5257800"/>
            <a:ext cx="6729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wbe©vPb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1447800"/>
            <a:ext cx="5514975" cy="30987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4999" y="4876800"/>
            <a:ext cx="551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K…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l‡Ki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`„k¨|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6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14400"/>
            <a:ext cx="6019800" cy="42228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334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kÖwg‡Ki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1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057" y="1295400"/>
            <a:ext cx="5940743" cy="3400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50292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mšÍv‡bi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gv‡qi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fvjevmv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2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</TotalTime>
  <Words>501</Words>
  <Application>Microsoft Office PowerPoint</Application>
  <PresentationFormat>On-screen Show (4:3)</PresentationFormat>
  <Paragraphs>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Franklin Gothic Book</vt:lpstr>
      <vt:lpstr>Franklin Gothic Medium</vt:lpstr>
      <vt:lpstr>SutonnyMJ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67</cp:revision>
  <dcterms:created xsi:type="dcterms:W3CDTF">2006-08-16T00:00:00Z</dcterms:created>
  <dcterms:modified xsi:type="dcterms:W3CDTF">2020-09-05T03:53:46Z</dcterms:modified>
</cp:coreProperties>
</file>