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8" r:id="rId3"/>
    <p:sldId id="275" r:id="rId4"/>
    <p:sldId id="276" r:id="rId5"/>
    <p:sldId id="274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7" r:id="rId22"/>
  </p:sldIdLst>
  <p:sldSz cx="120253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600CC"/>
    <a:srgbClr val="FFFF99"/>
    <a:srgbClr val="FF33CC"/>
    <a:srgbClr val="99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76" y="-96"/>
      </p:cViewPr>
      <p:guideLst>
        <p:guide orient="horz" pos="2160"/>
        <p:guide pos="37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B6A3B2-82F4-47E5-A3E0-02A2789F24B1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4DE3B28-7FEF-42F7-A171-EA1F7F5AC917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ভাইদের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বিরোধিতা</a:t>
          </a:r>
          <a:endParaRPr lang="en-GB" sz="2400" dirty="0">
            <a:solidFill>
              <a:schemeClr val="tx1"/>
            </a:solidFill>
          </a:endParaRPr>
        </a:p>
      </dgm:t>
    </dgm:pt>
    <dgm:pt modelId="{FF3D74B7-C3FE-47FF-83C0-DE7276EA13AE}" type="parTrans" cxnId="{187C632B-B701-4CAB-B3E6-4144B15DFD7D}">
      <dgm:prSet/>
      <dgm:spPr/>
      <dgm:t>
        <a:bodyPr/>
        <a:lstStyle/>
        <a:p>
          <a:endParaRPr lang="en-GB"/>
        </a:p>
      </dgm:t>
    </dgm:pt>
    <dgm:pt modelId="{43D34337-578A-4AE5-B1CD-8B5462449A2A}" type="sibTrans" cxnId="{187C632B-B701-4CAB-B3E6-4144B15DFD7D}">
      <dgm:prSet/>
      <dgm:spPr/>
      <dgm:t>
        <a:bodyPr/>
        <a:lstStyle/>
        <a:p>
          <a:endParaRPr lang="en-GB"/>
        </a:p>
      </dgm:t>
    </dgm:pt>
    <dgm:pt modelId="{29670C30-E6F1-4BA1-99C9-3B50D8CC6088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আত্নীয়-পরিজনদের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শত্রুতা</a:t>
          </a:r>
          <a:endParaRPr lang="en-GB" sz="2400" dirty="0">
            <a:solidFill>
              <a:schemeClr val="tx1"/>
            </a:solidFill>
          </a:endParaRPr>
        </a:p>
      </dgm:t>
    </dgm:pt>
    <dgm:pt modelId="{A25BBD02-814D-470D-A025-FE1FA97695E0}" type="parTrans" cxnId="{C651CD59-9506-412D-8EB1-A151418F9E39}">
      <dgm:prSet/>
      <dgm:spPr/>
      <dgm:t>
        <a:bodyPr/>
        <a:lstStyle/>
        <a:p>
          <a:endParaRPr lang="en-GB"/>
        </a:p>
      </dgm:t>
    </dgm:pt>
    <dgm:pt modelId="{2962DAE7-8302-4114-880C-DB9CEEFF65AB}" type="sibTrans" cxnId="{C651CD59-9506-412D-8EB1-A151418F9E39}">
      <dgm:prSet/>
      <dgm:spPr/>
      <dgm:t>
        <a:bodyPr/>
        <a:lstStyle/>
        <a:p>
          <a:endParaRPr lang="en-GB"/>
        </a:p>
      </dgm:t>
    </dgm:pt>
    <dgm:pt modelId="{98912562-D49B-4900-A46F-74BBB883C703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আফগান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শক্তির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বিরোধিতা</a:t>
          </a:r>
          <a:endParaRPr lang="en-GB" sz="2400" dirty="0">
            <a:solidFill>
              <a:schemeClr val="tx1"/>
            </a:solidFill>
          </a:endParaRPr>
        </a:p>
      </dgm:t>
    </dgm:pt>
    <dgm:pt modelId="{89354441-2F32-4D2F-9D93-360497D8ECFC}" type="parTrans" cxnId="{E35878D4-E3D8-4D04-844D-FCA6878FEE40}">
      <dgm:prSet/>
      <dgm:spPr/>
      <dgm:t>
        <a:bodyPr/>
        <a:lstStyle/>
        <a:p>
          <a:endParaRPr lang="en-GB"/>
        </a:p>
      </dgm:t>
    </dgm:pt>
    <dgm:pt modelId="{F7BEA5AC-8F0D-4529-84D9-49500518CAD6}" type="sibTrans" cxnId="{E35878D4-E3D8-4D04-844D-FCA6878FEE40}">
      <dgm:prSet/>
      <dgm:spPr/>
      <dgm:t>
        <a:bodyPr/>
        <a:lstStyle/>
        <a:p>
          <a:endParaRPr lang="en-GB"/>
        </a:p>
      </dgm:t>
    </dgm:pt>
    <dgm:pt modelId="{F7923721-677D-4994-B0FD-BB821AC915B0}">
      <dgm:prSet phldrT="[Text]"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গুজরাট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বাংলায়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মুঘলবিরোধী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তৎপরতা</a:t>
          </a:r>
          <a:endParaRPr lang="en-GB" sz="1800" dirty="0">
            <a:solidFill>
              <a:schemeClr val="tx1"/>
            </a:solidFill>
          </a:endParaRPr>
        </a:p>
      </dgm:t>
    </dgm:pt>
    <dgm:pt modelId="{99D5D6B8-23E5-471F-ADFE-17B22F2DB3AA}" type="parTrans" cxnId="{5708345A-1297-4C63-86E5-60D3FDE73CB0}">
      <dgm:prSet/>
      <dgm:spPr/>
      <dgm:t>
        <a:bodyPr/>
        <a:lstStyle/>
        <a:p>
          <a:endParaRPr lang="en-GB"/>
        </a:p>
      </dgm:t>
    </dgm:pt>
    <dgm:pt modelId="{3A224722-2349-4DDE-A38B-28DE7022B345}" type="sibTrans" cxnId="{5708345A-1297-4C63-86E5-60D3FDE73CB0}">
      <dgm:prSet/>
      <dgm:spPr/>
      <dgm:t>
        <a:bodyPr/>
        <a:lstStyle/>
        <a:p>
          <a:endParaRPr lang="en-GB"/>
        </a:p>
      </dgm:t>
    </dgm:pt>
    <dgm:pt modelId="{24C34932-BCEE-4C55-99AB-A0EAF9277FE6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সামরিক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বাহিনীর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অনৈক্য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দুর্বলতা</a:t>
          </a:r>
          <a:endParaRPr lang="en-GB" sz="2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48DB7CC-F03C-4F24-A6C5-68A6D127F073}" type="parTrans" cxnId="{AF9452FE-8269-4ACB-9D72-25B42CA83DA5}">
      <dgm:prSet/>
      <dgm:spPr/>
      <dgm:t>
        <a:bodyPr/>
        <a:lstStyle/>
        <a:p>
          <a:endParaRPr lang="en-GB"/>
        </a:p>
      </dgm:t>
    </dgm:pt>
    <dgm:pt modelId="{E8B9283D-9A11-4739-8BA6-6980FF94F040}" type="sibTrans" cxnId="{AF9452FE-8269-4ACB-9D72-25B42CA83DA5}">
      <dgm:prSet/>
      <dgm:spPr/>
      <dgm:t>
        <a:bodyPr/>
        <a:lstStyle/>
        <a:p>
          <a:endParaRPr lang="en-GB"/>
        </a:p>
      </dgm:t>
    </dgm:pt>
    <dgm:pt modelId="{B12D9885-B5B3-4D41-B5B3-28EC47AC33F5}">
      <dgm:prSet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হুমায়ুনের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ব্যক্তিগত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দুর্বলতা</a:t>
          </a:r>
          <a:endParaRPr lang="en-GB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C599D3B-8E9B-4DEE-B27C-2850A4928E2F}" type="parTrans" cxnId="{FB61D9EA-9640-400D-AA2D-1853BDAE5DE2}">
      <dgm:prSet/>
      <dgm:spPr/>
      <dgm:t>
        <a:bodyPr/>
        <a:lstStyle/>
        <a:p>
          <a:endParaRPr lang="en-GB"/>
        </a:p>
      </dgm:t>
    </dgm:pt>
    <dgm:pt modelId="{1CE6D037-40FC-407E-B888-F5722BFA2C7C}" type="sibTrans" cxnId="{FB61D9EA-9640-400D-AA2D-1853BDAE5DE2}">
      <dgm:prSet/>
      <dgm:spPr/>
      <dgm:t>
        <a:bodyPr/>
        <a:lstStyle/>
        <a:p>
          <a:endParaRPr lang="en-GB"/>
        </a:p>
      </dgm:t>
    </dgm:pt>
    <dgm:pt modelId="{AAC0E394-12BA-4647-8863-255E35482E4D}" type="pres">
      <dgm:prSet presAssocID="{EFB6A3B2-82F4-47E5-A3E0-02A2789F24B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AA66CB2-403C-41C5-97F8-F31061FFCD45}" type="pres">
      <dgm:prSet presAssocID="{34DE3B28-7FEF-42F7-A171-EA1F7F5AC91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370CFE-9230-457E-AE63-13D3741A1726}" type="pres">
      <dgm:prSet presAssocID="{34DE3B28-7FEF-42F7-A171-EA1F7F5AC917}" presName="spNode" presStyleCnt="0"/>
      <dgm:spPr/>
    </dgm:pt>
    <dgm:pt modelId="{1A0E3145-14E9-4464-BBA3-F01E325BA328}" type="pres">
      <dgm:prSet presAssocID="{43D34337-578A-4AE5-B1CD-8B5462449A2A}" presName="sibTrans" presStyleLbl="sibTrans1D1" presStyleIdx="0" presStyleCnt="6"/>
      <dgm:spPr/>
      <dgm:t>
        <a:bodyPr/>
        <a:lstStyle/>
        <a:p>
          <a:endParaRPr lang="en-GB"/>
        </a:p>
      </dgm:t>
    </dgm:pt>
    <dgm:pt modelId="{35243BE6-8153-4367-97F4-7A1DDCEC7EFD}" type="pres">
      <dgm:prSet presAssocID="{29670C30-E6F1-4BA1-99C9-3B50D8CC608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02D665-C8F0-4742-8A5D-AEA4835D1B61}" type="pres">
      <dgm:prSet presAssocID="{29670C30-E6F1-4BA1-99C9-3B50D8CC6088}" presName="spNode" presStyleCnt="0"/>
      <dgm:spPr/>
    </dgm:pt>
    <dgm:pt modelId="{3D5ACC0A-760F-4FF2-AA81-5D7548442B0D}" type="pres">
      <dgm:prSet presAssocID="{2962DAE7-8302-4114-880C-DB9CEEFF65AB}" presName="sibTrans" presStyleLbl="sibTrans1D1" presStyleIdx="1" presStyleCnt="6"/>
      <dgm:spPr/>
      <dgm:t>
        <a:bodyPr/>
        <a:lstStyle/>
        <a:p>
          <a:endParaRPr lang="en-GB"/>
        </a:p>
      </dgm:t>
    </dgm:pt>
    <dgm:pt modelId="{B0443FB4-5609-4D3F-8C19-E79E203776BA}" type="pres">
      <dgm:prSet presAssocID="{98912562-D49B-4900-A46F-74BBB883C70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9C6177-8F53-4C01-A012-0E2FED812956}" type="pres">
      <dgm:prSet presAssocID="{98912562-D49B-4900-A46F-74BBB883C703}" presName="spNode" presStyleCnt="0"/>
      <dgm:spPr/>
    </dgm:pt>
    <dgm:pt modelId="{8B76D949-2A26-488D-9899-055BF2717A61}" type="pres">
      <dgm:prSet presAssocID="{F7BEA5AC-8F0D-4529-84D9-49500518CAD6}" presName="sibTrans" presStyleLbl="sibTrans1D1" presStyleIdx="2" presStyleCnt="6"/>
      <dgm:spPr/>
      <dgm:t>
        <a:bodyPr/>
        <a:lstStyle/>
        <a:p>
          <a:endParaRPr lang="en-GB"/>
        </a:p>
      </dgm:t>
    </dgm:pt>
    <dgm:pt modelId="{D30FB558-58AE-4272-8D28-0C401FD5A2E8}" type="pres">
      <dgm:prSet presAssocID="{F7923721-677D-4994-B0FD-BB821AC915B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68B1FF-647D-4E7F-9EA4-4498EA003DE7}" type="pres">
      <dgm:prSet presAssocID="{F7923721-677D-4994-B0FD-BB821AC915B0}" presName="spNode" presStyleCnt="0"/>
      <dgm:spPr/>
    </dgm:pt>
    <dgm:pt modelId="{7F7C143A-EDDC-4104-B5D4-EB3BDAE05FAD}" type="pres">
      <dgm:prSet presAssocID="{3A224722-2349-4DDE-A38B-28DE7022B345}" presName="sibTrans" presStyleLbl="sibTrans1D1" presStyleIdx="3" presStyleCnt="6"/>
      <dgm:spPr/>
      <dgm:t>
        <a:bodyPr/>
        <a:lstStyle/>
        <a:p>
          <a:endParaRPr lang="en-GB"/>
        </a:p>
      </dgm:t>
    </dgm:pt>
    <dgm:pt modelId="{4422DD76-E2E7-4C9F-9990-0394581484D7}" type="pres">
      <dgm:prSet presAssocID="{24C34932-BCEE-4C55-99AB-A0EAF9277FE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7E4E57-9242-4E5F-BF23-4162FADE7A3D}" type="pres">
      <dgm:prSet presAssocID="{24C34932-BCEE-4C55-99AB-A0EAF9277FE6}" presName="spNode" presStyleCnt="0"/>
      <dgm:spPr/>
    </dgm:pt>
    <dgm:pt modelId="{B2500A5C-A7D9-4D64-BE80-1980DF366A17}" type="pres">
      <dgm:prSet presAssocID="{E8B9283D-9A11-4739-8BA6-6980FF94F040}" presName="sibTrans" presStyleLbl="sibTrans1D1" presStyleIdx="4" presStyleCnt="6"/>
      <dgm:spPr/>
      <dgm:t>
        <a:bodyPr/>
        <a:lstStyle/>
        <a:p>
          <a:endParaRPr lang="en-GB"/>
        </a:p>
      </dgm:t>
    </dgm:pt>
    <dgm:pt modelId="{7A7A92CC-FCD3-4D50-AD32-D043F5DDD553}" type="pres">
      <dgm:prSet presAssocID="{B12D9885-B5B3-4D41-B5B3-28EC47AC33F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BAF1DB-67AA-46F0-9164-024E97F56ADD}" type="pres">
      <dgm:prSet presAssocID="{B12D9885-B5B3-4D41-B5B3-28EC47AC33F5}" presName="spNode" presStyleCnt="0"/>
      <dgm:spPr/>
    </dgm:pt>
    <dgm:pt modelId="{34EFBBD7-6806-45DF-980F-B69E7D62104C}" type="pres">
      <dgm:prSet presAssocID="{1CE6D037-40FC-407E-B888-F5722BFA2C7C}" presName="sibTrans" presStyleLbl="sibTrans1D1" presStyleIdx="5" presStyleCnt="6"/>
      <dgm:spPr/>
      <dgm:t>
        <a:bodyPr/>
        <a:lstStyle/>
        <a:p>
          <a:endParaRPr lang="en-GB"/>
        </a:p>
      </dgm:t>
    </dgm:pt>
  </dgm:ptLst>
  <dgm:cxnLst>
    <dgm:cxn modelId="{187C632B-B701-4CAB-B3E6-4144B15DFD7D}" srcId="{EFB6A3B2-82F4-47E5-A3E0-02A2789F24B1}" destId="{34DE3B28-7FEF-42F7-A171-EA1F7F5AC917}" srcOrd="0" destOrd="0" parTransId="{FF3D74B7-C3FE-47FF-83C0-DE7276EA13AE}" sibTransId="{43D34337-578A-4AE5-B1CD-8B5462449A2A}"/>
    <dgm:cxn modelId="{C651CD59-9506-412D-8EB1-A151418F9E39}" srcId="{EFB6A3B2-82F4-47E5-A3E0-02A2789F24B1}" destId="{29670C30-E6F1-4BA1-99C9-3B50D8CC6088}" srcOrd="1" destOrd="0" parTransId="{A25BBD02-814D-470D-A025-FE1FA97695E0}" sibTransId="{2962DAE7-8302-4114-880C-DB9CEEFF65AB}"/>
    <dgm:cxn modelId="{DDC0C98E-70E3-482C-BA0E-3279687BD3CB}" type="presOf" srcId="{2962DAE7-8302-4114-880C-DB9CEEFF65AB}" destId="{3D5ACC0A-760F-4FF2-AA81-5D7548442B0D}" srcOrd="0" destOrd="0" presId="urn:microsoft.com/office/officeart/2005/8/layout/cycle5"/>
    <dgm:cxn modelId="{CC155CC4-D0D1-494D-A062-428345DE9B59}" type="presOf" srcId="{43D34337-578A-4AE5-B1CD-8B5462449A2A}" destId="{1A0E3145-14E9-4464-BBA3-F01E325BA328}" srcOrd="0" destOrd="0" presId="urn:microsoft.com/office/officeart/2005/8/layout/cycle5"/>
    <dgm:cxn modelId="{FB61D9EA-9640-400D-AA2D-1853BDAE5DE2}" srcId="{EFB6A3B2-82F4-47E5-A3E0-02A2789F24B1}" destId="{B12D9885-B5B3-4D41-B5B3-28EC47AC33F5}" srcOrd="5" destOrd="0" parTransId="{7C599D3B-8E9B-4DEE-B27C-2850A4928E2F}" sibTransId="{1CE6D037-40FC-407E-B888-F5722BFA2C7C}"/>
    <dgm:cxn modelId="{DE8C92E2-1C32-4F37-A610-39D8C79568E8}" type="presOf" srcId="{98912562-D49B-4900-A46F-74BBB883C703}" destId="{B0443FB4-5609-4D3F-8C19-E79E203776BA}" srcOrd="0" destOrd="0" presId="urn:microsoft.com/office/officeart/2005/8/layout/cycle5"/>
    <dgm:cxn modelId="{9E1CBFC1-566F-4048-A4B6-156618A11CBD}" type="presOf" srcId="{3A224722-2349-4DDE-A38B-28DE7022B345}" destId="{7F7C143A-EDDC-4104-B5D4-EB3BDAE05FAD}" srcOrd="0" destOrd="0" presId="urn:microsoft.com/office/officeart/2005/8/layout/cycle5"/>
    <dgm:cxn modelId="{ABC44596-C8EC-42C4-8C40-0B71CC7BDF82}" type="presOf" srcId="{29670C30-E6F1-4BA1-99C9-3B50D8CC6088}" destId="{35243BE6-8153-4367-97F4-7A1DDCEC7EFD}" srcOrd="0" destOrd="0" presId="urn:microsoft.com/office/officeart/2005/8/layout/cycle5"/>
    <dgm:cxn modelId="{595FF29E-43B0-4245-8999-28722918CA7A}" type="presOf" srcId="{34DE3B28-7FEF-42F7-A171-EA1F7F5AC917}" destId="{FAA66CB2-403C-41C5-97F8-F31061FFCD45}" srcOrd="0" destOrd="0" presId="urn:microsoft.com/office/officeart/2005/8/layout/cycle5"/>
    <dgm:cxn modelId="{5708345A-1297-4C63-86E5-60D3FDE73CB0}" srcId="{EFB6A3B2-82F4-47E5-A3E0-02A2789F24B1}" destId="{F7923721-677D-4994-B0FD-BB821AC915B0}" srcOrd="3" destOrd="0" parTransId="{99D5D6B8-23E5-471F-ADFE-17B22F2DB3AA}" sibTransId="{3A224722-2349-4DDE-A38B-28DE7022B345}"/>
    <dgm:cxn modelId="{3302430D-330F-4BA0-A0D1-2AFB59897FDF}" type="presOf" srcId="{EFB6A3B2-82F4-47E5-A3E0-02A2789F24B1}" destId="{AAC0E394-12BA-4647-8863-255E35482E4D}" srcOrd="0" destOrd="0" presId="urn:microsoft.com/office/officeart/2005/8/layout/cycle5"/>
    <dgm:cxn modelId="{AF9452FE-8269-4ACB-9D72-25B42CA83DA5}" srcId="{EFB6A3B2-82F4-47E5-A3E0-02A2789F24B1}" destId="{24C34932-BCEE-4C55-99AB-A0EAF9277FE6}" srcOrd="4" destOrd="0" parTransId="{A48DB7CC-F03C-4F24-A6C5-68A6D127F073}" sibTransId="{E8B9283D-9A11-4739-8BA6-6980FF94F040}"/>
    <dgm:cxn modelId="{C56228F0-8DCD-4006-B995-6B3F26CC1977}" type="presOf" srcId="{F7923721-677D-4994-B0FD-BB821AC915B0}" destId="{D30FB558-58AE-4272-8D28-0C401FD5A2E8}" srcOrd="0" destOrd="0" presId="urn:microsoft.com/office/officeart/2005/8/layout/cycle5"/>
    <dgm:cxn modelId="{A8026C1E-6EAE-4EA6-AD70-94DFFA0A7E5F}" type="presOf" srcId="{E8B9283D-9A11-4739-8BA6-6980FF94F040}" destId="{B2500A5C-A7D9-4D64-BE80-1980DF366A17}" srcOrd="0" destOrd="0" presId="urn:microsoft.com/office/officeart/2005/8/layout/cycle5"/>
    <dgm:cxn modelId="{4386640A-7960-4D5B-8BAE-34DF107F1AFF}" type="presOf" srcId="{1CE6D037-40FC-407E-B888-F5722BFA2C7C}" destId="{34EFBBD7-6806-45DF-980F-B69E7D62104C}" srcOrd="0" destOrd="0" presId="urn:microsoft.com/office/officeart/2005/8/layout/cycle5"/>
    <dgm:cxn modelId="{0C365C22-E726-4468-95B8-AA63734F61F2}" type="presOf" srcId="{24C34932-BCEE-4C55-99AB-A0EAF9277FE6}" destId="{4422DD76-E2E7-4C9F-9990-0394581484D7}" srcOrd="0" destOrd="0" presId="urn:microsoft.com/office/officeart/2005/8/layout/cycle5"/>
    <dgm:cxn modelId="{E35878D4-E3D8-4D04-844D-FCA6878FEE40}" srcId="{EFB6A3B2-82F4-47E5-A3E0-02A2789F24B1}" destId="{98912562-D49B-4900-A46F-74BBB883C703}" srcOrd="2" destOrd="0" parTransId="{89354441-2F32-4D2F-9D93-360497D8ECFC}" sibTransId="{F7BEA5AC-8F0D-4529-84D9-49500518CAD6}"/>
    <dgm:cxn modelId="{333CAB77-754E-4BBD-91C3-265C91ACFDF8}" type="presOf" srcId="{B12D9885-B5B3-4D41-B5B3-28EC47AC33F5}" destId="{7A7A92CC-FCD3-4D50-AD32-D043F5DDD553}" srcOrd="0" destOrd="0" presId="urn:microsoft.com/office/officeart/2005/8/layout/cycle5"/>
    <dgm:cxn modelId="{AC93663B-107D-4153-A908-5C7228F427CF}" type="presOf" srcId="{F7BEA5AC-8F0D-4529-84D9-49500518CAD6}" destId="{8B76D949-2A26-488D-9899-055BF2717A61}" srcOrd="0" destOrd="0" presId="urn:microsoft.com/office/officeart/2005/8/layout/cycle5"/>
    <dgm:cxn modelId="{1BC633A5-1CF2-4A7C-A906-D781F15B78AE}" type="presParOf" srcId="{AAC0E394-12BA-4647-8863-255E35482E4D}" destId="{FAA66CB2-403C-41C5-97F8-F31061FFCD45}" srcOrd="0" destOrd="0" presId="urn:microsoft.com/office/officeart/2005/8/layout/cycle5"/>
    <dgm:cxn modelId="{EFE10303-152F-4D51-B189-EFE035714410}" type="presParOf" srcId="{AAC0E394-12BA-4647-8863-255E35482E4D}" destId="{7E370CFE-9230-457E-AE63-13D3741A1726}" srcOrd="1" destOrd="0" presId="urn:microsoft.com/office/officeart/2005/8/layout/cycle5"/>
    <dgm:cxn modelId="{FCC08CE7-000D-4390-99EE-6FAD1480E9BE}" type="presParOf" srcId="{AAC0E394-12BA-4647-8863-255E35482E4D}" destId="{1A0E3145-14E9-4464-BBA3-F01E325BA328}" srcOrd="2" destOrd="0" presId="urn:microsoft.com/office/officeart/2005/8/layout/cycle5"/>
    <dgm:cxn modelId="{097A313D-E622-48D0-B660-1F039492A85D}" type="presParOf" srcId="{AAC0E394-12BA-4647-8863-255E35482E4D}" destId="{35243BE6-8153-4367-97F4-7A1DDCEC7EFD}" srcOrd="3" destOrd="0" presId="urn:microsoft.com/office/officeart/2005/8/layout/cycle5"/>
    <dgm:cxn modelId="{C785515E-6CAD-40D9-B82B-C7868B9662A8}" type="presParOf" srcId="{AAC0E394-12BA-4647-8863-255E35482E4D}" destId="{DC02D665-C8F0-4742-8A5D-AEA4835D1B61}" srcOrd="4" destOrd="0" presId="urn:microsoft.com/office/officeart/2005/8/layout/cycle5"/>
    <dgm:cxn modelId="{20F4353E-33A7-4CE4-B5F1-C82B01F8D1C5}" type="presParOf" srcId="{AAC0E394-12BA-4647-8863-255E35482E4D}" destId="{3D5ACC0A-760F-4FF2-AA81-5D7548442B0D}" srcOrd="5" destOrd="0" presId="urn:microsoft.com/office/officeart/2005/8/layout/cycle5"/>
    <dgm:cxn modelId="{3A1B6449-2F7E-4926-A577-2A89E5C68F79}" type="presParOf" srcId="{AAC0E394-12BA-4647-8863-255E35482E4D}" destId="{B0443FB4-5609-4D3F-8C19-E79E203776BA}" srcOrd="6" destOrd="0" presId="urn:microsoft.com/office/officeart/2005/8/layout/cycle5"/>
    <dgm:cxn modelId="{05EB701D-8EE3-435F-902A-61CD2F87A62E}" type="presParOf" srcId="{AAC0E394-12BA-4647-8863-255E35482E4D}" destId="{199C6177-8F53-4C01-A012-0E2FED812956}" srcOrd="7" destOrd="0" presId="urn:microsoft.com/office/officeart/2005/8/layout/cycle5"/>
    <dgm:cxn modelId="{B4AAAD64-971D-496E-9277-B99FFC900125}" type="presParOf" srcId="{AAC0E394-12BA-4647-8863-255E35482E4D}" destId="{8B76D949-2A26-488D-9899-055BF2717A61}" srcOrd="8" destOrd="0" presId="urn:microsoft.com/office/officeart/2005/8/layout/cycle5"/>
    <dgm:cxn modelId="{449CFDA3-8D3C-4724-AD3B-B7BD630037B4}" type="presParOf" srcId="{AAC0E394-12BA-4647-8863-255E35482E4D}" destId="{D30FB558-58AE-4272-8D28-0C401FD5A2E8}" srcOrd="9" destOrd="0" presId="urn:microsoft.com/office/officeart/2005/8/layout/cycle5"/>
    <dgm:cxn modelId="{04E8BCEB-B9EC-48B5-875C-0D3C32134F2A}" type="presParOf" srcId="{AAC0E394-12BA-4647-8863-255E35482E4D}" destId="{5C68B1FF-647D-4E7F-9EA4-4498EA003DE7}" srcOrd="10" destOrd="0" presId="urn:microsoft.com/office/officeart/2005/8/layout/cycle5"/>
    <dgm:cxn modelId="{2C1A727F-1741-4DD7-B436-6DE498736781}" type="presParOf" srcId="{AAC0E394-12BA-4647-8863-255E35482E4D}" destId="{7F7C143A-EDDC-4104-B5D4-EB3BDAE05FAD}" srcOrd="11" destOrd="0" presId="urn:microsoft.com/office/officeart/2005/8/layout/cycle5"/>
    <dgm:cxn modelId="{8465F0E2-B9FC-4ADE-A64F-BA2582598AB4}" type="presParOf" srcId="{AAC0E394-12BA-4647-8863-255E35482E4D}" destId="{4422DD76-E2E7-4C9F-9990-0394581484D7}" srcOrd="12" destOrd="0" presId="urn:microsoft.com/office/officeart/2005/8/layout/cycle5"/>
    <dgm:cxn modelId="{664B489C-6B1F-4DE9-B238-D9E372373DB6}" type="presParOf" srcId="{AAC0E394-12BA-4647-8863-255E35482E4D}" destId="{7D7E4E57-9242-4E5F-BF23-4162FADE7A3D}" srcOrd="13" destOrd="0" presId="urn:microsoft.com/office/officeart/2005/8/layout/cycle5"/>
    <dgm:cxn modelId="{EF617687-9581-43AD-8E30-2255E40F656B}" type="presParOf" srcId="{AAC0E394-12BA-4647-8863-255E35482E4D}" destId="{B2500A5C-A7D9-4D64-BE80-1980DF366A17}" srcOrd="14" destOrd="0" presId="urn:microsoft.com/office/officeart/2005/8/layout/cycle5"/>
    <dgm:cxn modelId="{8042FB02-B179-4459-8C18-719DE4EEBFC6}" type="presParOf" srcId="{AAC0E394-12BA-4647-8863-255E35482E4D}" destId="{7A7A92CC-FCD3-4D50-AD32-D043F5DDD553}" srcOrd="15" destOrd="0" presId="urn:microsoft.com/office/officeart/2005/8/layout/cycle5"/>
    <dgm:cxn modelId="{C5151407-809A-477A-9815-F0845F1092E5}" type="presParOf" srcId="{AAC0E394-12BA-4647-8863-255E35482E4D}" destId="{BABAF1DB-67AA-46F0-9164-024E97F56ADD}" srcOrd="16" destOrd="0" presId="urn:microsoft.com/office/officeart/2005/8/layout/cycle5"/>
    <dgm:cxn modelId="{3B6D7AE7-5773-4C9C-9E34-A70963B36FD0}" type="presParOf" srcId="{AAC0E394-12BA-4647-8863-255E35482E4D}" destId="{34EFBBD7-6806-45DF-980F-B69E7D62104C}" srcOrd="17" destOrd="0" presId="urn:microsoft.com/office/officeart/2005/8/layout/cycle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899" y="2130426"/>
            <a:ext cx="1022151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3797" y="3886200"/>
            <a:ext cx="841771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D2EC-FC4A-411E-98EA-75D6D482406A}" type="datetimeFigureOut">
              <a:rPr lang="en-US" smtClean="0"/>
              <a:pPr/>
              <a:t>9/5/2020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B7D-E708-4A07-A91F-A97EB18C3F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D2EC-FC4A-411E-98EA-75D6D482406A}" type="datetimeFigureOut">
              <a:rPr lang="en-US" smtClean="0"/>
              <a:pPr/>
              <a:t>9/5/2020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B7D-E708-4A07-A91F-A97EB18C3F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8352" y="274639"/>
            <a:ext cx="270569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1266" y="274639"/>
            <a:ext cx="7916664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D2EC-FC4A-411E-98EA-75D6D482406A}" type="datetimeFigureOut">
              <a:rPr lang="en-US" smtClean="0"/>
              <a:pPr/>
              <a:t>9/5/2020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B7D-E708-4A07-A91F-A97EB18C3F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D2EC-FC4A-411E-98EA-75D6D482406A}" type="datetimeFigureOut">
              <a:rPr lang="en-US" smtClean="0"/>
              <a:pPr/>
              <a:t>9/5/2020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B7D-E708-4A07-A91F-A97EB18C3F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917" y="4406901"/>
            <a:ext cx="10221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17" y="2906713"/>
            <a:ext cx="1022151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D2EC-FC4A-411E-98EA-75D6D482406A}" type="datetimeFigureOut">
              <a:rPr lang="en-US" smtClean="0"/>
              <a:pPr/>
              <a:t>9/5/2020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B7D-E708-4A07-A91F-A97EB18C3F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266" y="1600201"/>
            <a:ext cx="5311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2867" y="1600201"/>
            <a:ext cx="5311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D2EC-FC4A-411E-98EA-75D6D482406A}" type="datetimeFigureOut">
              <a:rPr lang="en-US" smtClean="0"/>
              <a:pPr/>
              <a:t>9/5/2020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B7D-E708-4A07-A91F-A97EB18C3F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266" y="1535113"/>
            <a:ext cx="531326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266" y="2174875"/>
            <a:ext cx="531326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8693" y="1535113"/>
            <a:ext cx="53153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8693" y="2174875"/>
            <a:ext cx="53153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D2EC-FC4A-411E-98EA-75D6D482406A}" type="datetimeFigureOut">
              <a:rPr lang="en-US" smtClean="0"/>
              <a:pPr/>
              <a:t>9/5/2020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B7D-E708-4A07-A91F-A97EB18C3F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D2EC-FC4A-411E-98EA-75D6D482406A}" type="datetimeFigureOut">
              <a:rPr lang="en-US" smtClean="0"/>
              <a:pPr/>
              <a:t>9/5/2020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B7D-E708-4A07-A91F-A97EB18C3F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D2EC-FC4A-411E-98EA-75D6D482406A}" type="datetimeFigureOut">
              <a:rPr lang="en-US" smtClean="0"/>
              <a:pPr/>
              <a:t>9/5/2020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B7D-E708-4A07-A91F-A97EB18C3F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66" y="273050"/>
            <a:ext cx="395624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1563" y="273051"/>
            <a:ext cx="67224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66" y="1435101"/>
            <a:ext cx="395624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D2EC-FC4A-411E-98EA-75D6D482406A}" type="datetimeFigureOut">
              <a:rPr lang="en-US" smtClean="0"/>
              <a:pPr/>
              <a:t>9/5/2020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B7D-E708-4A07-A91F-A97EB18C3F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045" y="4800600"/>
            <a:ext cx="72151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57045" y="612775"/>
            <a:ext cx="721518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7045" y="5367338"/>
            <a:ext cx="72151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D2EC-FC4A-411E-98EA-75D6D482406A}" type="datetimeFigureOut">
              <a:rPr lang="en-US" smtClean="0"/>
              <a:pPr/>
              <a:t>9/5/2020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B7D-E708-4A07-A91F-A97EB18C3F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3000" t="-23000" r="-23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266" y="274638"/>
            <a:ext cx="108227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266" y="1600201"/>
            <a:ext cx="1082278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1266" y="6356351"/>
            <a:ext cx="2805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5D2EC-FC4A-411E-98EA-75D6D482406A}" type="datetimeFigureOut">
              <a:rPr lang="en-US" smtClean="0"/>
              <a:pPr/>
              <a:t>9/5/2020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08649" y="6356351"/>
            <a:ext cx="3808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8141" y="6356351"/>
            <a:ext cx="2805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A5B7D-E708-4A07-A91F-A97EB18C3FB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0697" y="1143000"/>
            <a:ext cx="8638172" cy="35052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7200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অন-লাইন</a:t>
            </a:r>
            <a:r>
              <a:rPr lang="en-US" sz="7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সুস্বাগতম</a:t>
            </a:r>
            <a:endParaRPr lang="en-GB" sz="7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unnam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856" y="1600200"/>
            <a:ext cx="7553326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056" y="3962400"/>
            <a:ext cx="11201400" cy="26161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3200" b="1" i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বাহিনীর</a:t>
            </a:r>
            <a:r>
              <a:rPr lang="en-US" sz="3200" b="1" i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অনৈক্য</a:t>
            </a:r>
            <a:r>
              <a:rPr lang="en-US" sz="3200" b="1" i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i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দুর্বলতা</a:t>
            </a:r>
            <a:r>
              <a:rPr lang="en-US" sz="3200" b="1" i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মুঘল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সেনাবাহিনী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চাঘতাই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তুর্কি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পারসিক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উজবেক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আফগান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ভারতীয়দের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সেনাবাহিনী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নিয়ন্ত্রণের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বাবরের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সাহসী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তেজস্বী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দূরদর্শী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সমরনায়কের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দুর্ভাগ্যবশত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হুমায়ুনের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যোগ্যতার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সুযোগে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মুঘল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সেনাবাহিনীতে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অনৈক্য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দুর্বলতা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দেয়।অ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b929fd8654f47ae5a6d12f9d14d96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456" y="304800"/>
            <a:ext cx="7874000" cy="3378200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3802856" y="685800"/>
            <a:ext cx="4191000" cy="2667000"/>
          </a:xfrm>
          <a:prstGeom prst="mathMultiply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656" y="914400"/>
            <a:ext cx="11506200" cy="445776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b="1" i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হুমায়ুনের</a:t>
            </a:r>
            <a:r>
              <a:rPr lang="en-US" sz="4000" b="1" i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000" b="1" i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দুর্বলতা</a:t>
            </a:r>
            <a:r>
              <a:rPr lang="en-US" sz="4000" b="1" i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সদ্য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মুঘল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সাম্রাজ্যকে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সুদৃঢ়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সুপ্রতিষ্ঠিত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দৃঢ়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মনোভক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প্রজ্ঞা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কূটনৈতিক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দূরদৃষ্টির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হুমায়ুনের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হুমায়ুন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নিজেই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বিপদ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সর্বনাশ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ডেকে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এনেছিল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332" y="228600"/>
            <a:ext cx="110490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মুঘল-আফগান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দ্বন্দ্ব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সংঘর্ষ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Mughal-Afgan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conflict and ware)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656" y="1981200"/>
            <a:ext cx="10972800" cy="1077218"/>
          </a:xfrm>
          <a:prstGeom prst="rect">
            <a:avLst/>
          </a:prstGeom>
          <a:solidFill>
            <a:srgbClr val="9966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মুঘল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আপগানদের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উৎখাত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আফগানরা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মুঘলদেরকে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চরমশত্রু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000" y="3429000"/>
            <a:ext cx="10820400" cy="1077218"/>
          </a:xfrm>
          <a:prstGeom prst="rect">
            <a:avLst/>
          </a:prstGeom>
          <a:solidFill>
            <a:srgbClr val="FF33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দ্বিতীয়ত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পানিপথের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প্রথমযুদ্ধে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আফগান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নিঃশেষ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576" y="4956512"/>
            <a:ext cx="10820400" cy="584775"/>
          </a:xfrm>
          <a:prstGeom prst="rect">
            <a:avLst/>
          </a:prstGeom>
          <a:solidFill>
            <a:srgbClr val="6600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তৃতীয়ত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আফগান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জাতীয়তাবাদী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চেতনা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56" y="1600200"/>
            <a:ext cx="1059180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মাহমুদ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শেরশাহ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প্রমুখ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নেতদের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আর্বিভাব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আফগানদের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আশায়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উদীপ্ত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গৌরব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পুনরুদ্ধারে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মুঘলদের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দ্বন্দ্ব-সংঘাতে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জড়িয়ে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256" y="4191000"/>
            <a:ext cx="10972800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হুমায়ুন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উপর্যুপরি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অভিযান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আফগানদেরকে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হুমায়ুন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প্রতিদ্বন্দ্বী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গুজরাট-রাজ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বাহাদুর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শাহকে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মান্দাশোরের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সম্পূর্ণরূপে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6" y="304800"/>
            <a:ext cx="11430000" cy="707886"/>
          </a:xfrm>
          <a:prstGeom prst="rect">
            <a:avLst/>
          </a:prstGeom>
          <a:solidFill>
            <a:srgbClr val="FF33CC"/>
          </a:solidFill>
          <a:effectLst>
            <a:softEdge rad="63500"/>
          </a:effectLst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কালিঞ্জর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বুন্দেলখন্ড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চুনার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দুর্গ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দখল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1056" y="4876800"/>
            <a:ext cx="9982200" cy="1569660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হুমায়ুন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কালিঞ্জর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বুন্দেলখন্ডের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দুর্গ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চুনার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দুর্গের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অধিপতি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শেরখান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হুমায়ুনের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আনুগত্য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হুমায়ুন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চুনার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দুর্গ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অধীনে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দিল্লিতে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প্রত্যাবর্তন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img.etimg.com/thumb/width-640,height-480,imgsiz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9856" y="990600"/>
            <a:ext cx="4902200" cy="3676650"/>
          </a:xfrm>
          <a:prstGeom prst="rect">
            <a:avLst/>
          </a:prstGeom>
          <a:noFill/>
        </p:spPr>
      </p:pic>
      <p:pic>
        <p:nvPicPr>
          <p:cNvPr id="5" name="Picture 4" descr="OrchhaPal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056" y="1219200"/>
            <a:ext cx="5419344" cy="352348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964656" y="1295400"/>
            <a:ext cx="3124200" cy="685800"/>
          </a:xfrm>
          <a:prstGeom prst="ellipse">
            <a:avLst/>
          </a:prstGeom>
          <a:solidFill>
            <a:srgbClr val="FFFF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বুন্দেল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দুর্গ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679656" y="762000"/>
            <a:ext cx="3124200" cy="685800"/>
          </a:xfrm>
          <a:prstGeom prst="ellipse">
            <a:avLst/>
          </a:prstGeom>
          <a:solidFill>
            <a:srgbClr val="FFFF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চুনার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দুর্গ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9656" y="228600"/>
            <a:ext cx="9829800" cy="707886"/>
          </a:xfrm>
          <a:prstGeom prst="rect">
            <a:avLst/>
          </a:prstGeom>
          <a:solidFill>
            <a:srgbClr val="99FF99"/>
          </a:solidFill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হুমায়ুন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শেরশাহের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সংঘর্ষ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(১৫৩৭-১৫৪০)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256" y="1295400"/>
            <a:ext cx="11201400" cy="5045690"/>
          </a:xfrm>
          <a:prstGeom prst="flowChartMultidocumen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গুজরাট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অধিকারে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হুমায়ুনের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ব্যস্ততার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সুযোগে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শেরখান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পূর্বাঞ্চলে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১৫৩৮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শেরখান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বিহারের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সম্মিলিত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বাহিনীকে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বিহারের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মুকুটবিহীন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সম্রাটে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হুমায়ুন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শেরখানকে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দমনের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সসৈন্যে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অভিমুখে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যাত্রা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পথিমধ্যে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শেরখানের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আস্তানা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চুনার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দুর্গ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অবরোধ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অতিবাহিত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শেরখান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সুসংহত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গিয়াসউদ্দিন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মাহমুদ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শাহকে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গৌড়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বিতাড়িত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056" y="914400"/>
            <a:ext cx="10591800" cy="4703266"/>
          </a:xfrm>
          <a:prstGeom prst="frame">
            <a:avLst/>
          </a:prstGeom>
          <a:solidFill>
            <a:srgbClr val="6600C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চুনার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দুর্গ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জয়ের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হুমায়ুন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১৫৩৮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জুলাই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গৌড়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অবরোধ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অধিকারে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সমর্থ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বিজিত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গৌড়ের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সৌন্দর্যে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আকুষ্ট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হুমায়ুন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‘‘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জান্নাতবাদ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’’।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আলস্য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আমোদে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কাটান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সুযোগে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শেরখান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চুনার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দুর্গ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পুনরুদ্ধারসহ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বারানসী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জৈনপুর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কনৌজ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রাজস্ব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হুমায়ুনের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আগ্রা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যাওয়াল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256" y="304800"/>
            <a:ext cx="11049000" cy="940653"/>
          </a:xfrm>
          <a:prstGeom prst="frame">
            <a:avLst/>
          </a:prstGeom>
          <a:solidFill>
            <a:srgbClr val="66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চৌসার</a:t>
            </a:r>
            <a:r>
              <a:rPr lang="en-US" sz="4000" b="1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endParaRPr lang="en-GB" sz="4000" b="1" dirty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56" y="4117836"/>
            <a:ext cx="11582400" cy="2740164"/>
          </a:xfrm>
          <a:prstGeom prst="frame">
            <a:avLst/>
          </a:prstGeom>
          <a:solidFill>
            <a:srgbClr val="6600CC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জাহাঙ্গীরকুলী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শাসনভার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গঙ্গার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অভিমুখে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রওয়ানা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পথিমধ্যে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শাহবাদ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বক্সারের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চৌসায়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শেরখান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পথরোধ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১৫৩৯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26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চৌসায়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শেরখানের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হুমায়ুন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vUZFgtyx1MHJkNT1_Before-Chau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656" y="1219200"/>
            <a:ext cx="4533900" cy="2971800"/>
          </a:xfrm>
          <a:prstGeom prst="rect">
            <a:avLst/>
          </a:prstGeom>
        </p:spPr>
      </p:pic>
      <p:pic>
        <p:nvPicPr>
          <p:cNvPr id="5" name="Picture 4" descr="download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856" y="1295400"/>
            <a:ext cx="37338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856" y="56272"/>
            <a:ext cx="114300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কনৌজ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বিলগ্রামের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(1540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.)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656" y="4419600"/>
            <a:ext cx="11125200" cy="2062103"/>
          </a:xfrm>
          <a:prstGeom prst="rect">
            <a:avLst/>
          </a:prstGeom>
          <a:solidFill>
            <a:srgbClr val="99FF99"/>
          </a:solidFill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চৌসার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পরাজয়ের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গ্লানি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গৌরব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হুমায়ুন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40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সৈন্যের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শেরশাহের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কনৌজ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অভিমুখে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অগ্রসর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1540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7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শৈরশাহ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15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সৈন্য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কনৌজের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বিলগ্রামে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মুঘল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বাহিনীর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পরীক্ষায়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অবর্তীণ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হুমায়ুন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mbada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656" y="914400"/>
            <a:ext cx="4546600" cy="3409950"/>
          </a:xfrm>
          <a:prstGeom prst="rect">
            <a:avLst/>
          </a:prstGeom>
        </p:spPr>
      </p:pic>
      <p:pic>
        <p:nvPicPr>
          <p:cNvPr id="5" name="Picture 4" descr="dest_head_img-111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56" y="914400"/>
            <a:ext cx="5226000" cy="3378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26856" y="1371600"/>
            <a:ext cx="1173719" cy="64633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কনৌজ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056" y="304800"/>
            <a:ext cx="11049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256" y="1905000"/>
            <a:ext cx="108966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হুমায়ুনের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সমস্যাবলির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26256" y="3962400"/>
          <a:ext cx="10820400" cy="17373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10200"/>
                <a:gridCol w="541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কালিঞ্জর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দুর্গ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অবরোধ</a:t>
                      </a:r>
                      <a:endParaRPr lang="en-GB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১৫৩৯</a:t>
                      </a:r>
                      <a:endParaRPr lang="en-GB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চৌসার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যুদ্ধ</a:t>
                      </a:r>
                      <a:endParaRPr lang="en-GB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১৫৪০</a:t>
                      </a:r>
                      <a:endParaRPr lang="en-GB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বিলগ্রামের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যুদ্ধ</a:t>
                      </a:r>
                      <a:endParaRPr lang="en-GB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১৫৩১</a:t>
                      </a:r>
                      <a:endParaRPr lang="en-GB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4007367" y="228600"/>
            <a:ext cx="4627592" cy="838200"/>
          </a:xfrm>
          <a:prstGeom prst="star3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0925" y="2667000"/>
            <a:ext cx="5321731" cy="3970318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GB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GB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GB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,(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চারগাছ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এন.আই.ভূঁঞা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ডিগ্র্রি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কসবা,ব্রাহ্মণবাড়িয়া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নম্বরঃ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01711107337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md.abdulazizsharker@gmail.com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1985" y="2693313"/>
            <a:ext cx="5321731" cy="397031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(2য়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শিরোণামঃ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মুঘল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হুমায়ুনের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সমস্যাবলি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-45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05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/09/2020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 flipH="1">
            <a:off x="6089782" y="1676400"/>
            <a:ext cx="77126" cy="518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7939" y="152400"/>
            <a:ext cx="2468049" cy="24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83351" y="228600"/>
            <a:ext cx="186067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856" y="152400"/>
            <a:ext cx="1142999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GB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856" y="5029200"/>
            <a:ext cx="11353799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১.সম্রাট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হুমায়ুনের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যুদ্ধসমূহে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অনুসন্ধান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817-strang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25" y="1066800"/>
            <a:ext cx="6172200" cy="3718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8975" y="1524000"/>
            <a:ext cx="584172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47252" y="5029201"/>
            <a:ext cx="2776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166" y="2590801"/>
            <a:ext cx="2776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97718" y="2590801"/>
            <a:ext cx="2776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notation 2020-08-22 2134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24" y="1295400"/>
            <a:ext cx="5321731" cy="2514600"/>
          </a:xfrm>
          <a:prstGeom prst="rect">
            <a:avLst/>
          </a:prstGeom>
        </p:spPr>
      </p:pic>
      <p:pic>
        <p:nvPicPr>
          <p:cNvPr id="3" name="Picture 2" descr="Annotation 2020-08-22 2138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42" y="3719733"/>
            <a:ext cx="5398858" cy="2685109"/>
          </a:xfrm>
          <a:prstGeom prst="rect">
            <a:avLst/>
          </a:prstGeom>
        </p:spPr>
      </p:pic>
      <p:pic>
        <p:nvPicPr>
          <p:cNvPr id="5" name="Picture 4" descr="Annotation 2020-08-22 2143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037" y="1281333"/>
            <a:ext cx="5293740" cy="2633663"/>
          </a:xfrm>
          <a:prstGeom prst="rect">
            <a:avLst/>
          </a:prstGeom>
        </p:spPr>
      </p:pic>
      <p:pic>
        <p:nvPicPr>
          <p:cNvPr id="6" name="Picture 5" descr="Annotation 2020-08-22 21480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909" y="3886200"/>
            <a:ext cx="5398858" cy="250368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97656" y="2286000"/>
            <a:ext cx="3162188" cy="1066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084493" y="304800"/>
            <a:ext cx="4010580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মুঘল সাম্রা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জ্যের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85064" y="2362200"/>
            <a:ext cx="9640817" cy="3276600"/>
          </a:xfrm>
          <a:prstGeom prst="ellips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হুমায়ুনের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সমস্যাবলি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GB" sz="4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785" y="762001"/>
            <a:ext cx="9178058" cy="1015664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0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0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---------</a:t>
            </a:r>
            <a:endParaRPr lang="en-GB" sz="6000" b="1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0001" y="457200"/>
            <a:ext cx="8946679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546" y="1676400"/>
            <a:ext cx="11337601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i="1" dirty="0" smtClean="0">
                <a:latin typeface="NikoshBAN" pitchFamily="2" charset="0"/>
                <a:cs typeface="NikoshBAN" pitchFamily="2" charset="0"/>
              </a:rPr>
              <a:t>…. </a:t>
            </a:r>
            <a:endParaRPr lang="en-GB" sz="40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7938" y="3048000"/>
            <a:ext cx="10566336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হুমায়ুন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7938" y="3962400"/>
            <a:ext cx="10566336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২.সম্রাট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হুমায়ুনের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মুঘল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আফগান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দ্বন্দ্ব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7938" y="4876800"/>
            <a:ext cx="10566336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হুমায়ুনের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5293" y="2971800"/>
            <a:ext cx="1002645" cy="914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05293" y="3886200"/>
            <a:ext cx="1002645" cy="914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05293" y="4800600"/>
            <a:ext cx="1002645" cy="914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7" y="304800"/>
            <a:ext cx="114300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হুমায়ুন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788" y="3023376"/>
            <a:ext cx="1433314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হুমায়ুন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9588" y="3023376"/>
            <a:ext cx="13716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কামরান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2188" y="3023376"/>
            <a:ext cx="1219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হিন্দাল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2388" y="3023376"/>
            <a:ext cx="1600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আসকারী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2588" y="1499376"/>
            <a:ext cx="15240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বাবর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" y="5105400"/>
            <a:ext cx="10972800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বাবরের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পুত্রের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পুত্র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নাসির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হুমায়ুন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1508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 6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কাবুলে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মহিমা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শৈশবে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তুর্কি,র্ফাসি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 flipV="1">
            <a:off x="1237804" y="1880376"/>
            <a:ext cx="213360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95404" y="1880376"/>
            <a:ext cx="175260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3066604" y="2108976"/>
            <a:ext cx="1066800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2"/>
          </p:cNvCxnSpPr>
          <p:nvPr/>
        </p:nvCxnSpPr>
        <p:spPr>
          <a:xfrm rot="16200000" flipH="1">
            <a:off x="4083484" y="2135255"/>
            <a:ext cx="939225" cy="837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Kabul-Afghanist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056" y="1143000"/>
            <a:ext cx="4191000" cy="382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364456" y="228600"/>
          <a:ext cx="10287000" cy="6329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74456" y="2438400"/>
            <a:ext cx="2667000" cy="23083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সমস্যাবলি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primari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problem)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A66CB2-403C-41C5-97F8-F31061FFC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0E3145-14E9-4464-BBA3-F01E325BA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243BE6-8153-4367-97F4-7A1DDCEC7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5ACC0A-760F-4FF2-AA81-5D7548442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443FB4-5609-4D3F-8C19-E79E20377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76D949-2A26-488D-9899-055BF2717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0FB558-58AE-4272-8D28-0C401FD5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7C143A-EDDC-4104-B5D4-EB3BDAE05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22DD76-E2E7-4C9F-9990-039458148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500A5C-A7D9-4D64-BE80-1980DF366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7A92CC-FCD3-4D50-AD32-D043F5DDD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EFBBD7-6806-45DF-980F-B69E7D621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7" y="304800"/>
            <a:ext cx="114300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সমস্যাবলি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primari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problem)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856" y="1752600"/>
            <a:ext cx="112776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ভাইদের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বিরোধিতা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আইনে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পুত্রের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উত্তরাধিকার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স্বীকৃত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ভাইয়েরা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আশা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পোষণ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হুমায়ুনের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দ্বন্দ্ব-সংঘাত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ষড়যন্তে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লিপ্ত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856" y="4343400"/>
            <a:ext cx="111252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আত্নীয়-পরিজনদের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শত্রুতা:ভগ্নিপতি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র্মিজা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চাচা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মির্জা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উভই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উচ্চাভিলাষী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মুঘল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সিংহাসন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প্রত্যাশী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456" y="4038600"/>
            <a:ext cx="11430000" cy="25545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lvl="0" algn="just"/>
            <a:r>
              <a:rPr lang="en-US" sz="32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গুজরাট</a:t>
            </a:r>
            <a:r>
              <a:rPr lang="en-US" sz="32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32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মুঘলবিরোধী</a:t>
            </a:r>
            <a:r>
              <a:rPr lang="en-US" sz="32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তৎপরতা: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গুজরাটের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বাহাদুর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অধিকর্তা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আশা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পোষণ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রাজপুতনার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নুসরত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বাবরের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সম্পাদিত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মৈত্রী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ভঙ্গ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মুঘলদের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প্রতিপক্ষ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আফগানদের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সহযোগিতার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ujarat-district-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56" y="152400"/>
            <a:ext cx="5410200" cy="3895344"/>
          </a:xfrm>
          <a:prstGeom prst="rect">
            <a:avLst/>
          </a:prstGeom>
        </p:spPr>
      </p:pic>
      <p:pic>
        <p:nvPicPr>
          <p:cNvPr id="4" name="Picture 3" descr="52877435_3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656" y="152400"/>
            <a:ext cx="5105400" cy="381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860</Words>
  <Application>Microsoft Office PowerPoint</Application>
  <PresentationFormat>Custom</PresentationFormat>
  <Paragraphs>74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28</cp:revision>
  <dcterms:created xsi:type="dcterms:W3CDTF">2020-09-04T01:55:27Z</dcterms:created>
  <dcterms:modified xsi:type="dcterms:W3CDTF">2020-09-05T05:51:04Z</dcterms:modified>
</cp:coreProperties>
</file>