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59" r:id="rId4"/>
    <p:sldId id="277" r:id="rId5"/>
    <p:sldId id="294" r:id="rId6"/>
    <p:sldId id="261" r:id="rId7"/>
    <p:sldId id="274" r:id="rId8"/>
    <p:sldId id="289" r:id="rId9"/>
    <p:sldId id="291" r:id="rId10"/>
    <p:sldId id="290" r:id="rId11"/>
    <p:sldId id="295" r:id="rId12"/>
    <p:sldId id="296" r:id="rId13"/>
    <p:sldId id="297" r:id="rId14"/>
    <p:sldId id="298" r:id="rId15"/>
    <p:sldId id="299" r:id="rId16"/>
    <p:sldId id="269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2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7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18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0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207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4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9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0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5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9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3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8/31/2020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7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2C04-B499-49ED-8B08-B0B25FC849AF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9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1984" y="316871"/>
            <a:ext cx="9144000" cy="1273757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9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960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96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45920"/>
            <a:ext cx="9144000" cy="685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8511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imwÜi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wbqg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235305"/>
            <a:ext cx="11055927" cy="19389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1| A-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Av-Kv‡ii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ci A-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Av-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Df‡q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wg‡j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Av-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Av-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c~e©eZx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e¨Ä‡bi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mv‡_ hy³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†`e +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Avjq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= †`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evjq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A + Av = Av (v)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435" y="3189241"/>
            <a:ext cx="11055927" cy="19389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2| A-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Av-Kv‡ii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ci B-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Df‡q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wg‡j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; G-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c~e©eZx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e¨Ä‡bi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mv‡½ hy³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 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gnv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+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Ck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=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g‡nk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 Av + C = G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0707" y="4993049"/>
            <a:ext cx="11055927" cy="19389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3| A-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Av-Kv‡ii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ci D-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Df‡q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wg‡j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; I-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c~e©eZx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hy³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M½v +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Ewg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= M‡½vwg©;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Av + E =I  († v)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5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imwÜi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wbqg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085177"/>
            <a:ext cx="11055927" cy="19389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4| A-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Av-Kv‡ii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ci F-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Df‡q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wg‡j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ÔAiÕ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†id ( © )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iƒ‡c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e‡Y©i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mv‡_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jLv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‡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gnv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+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Fwl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=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gnwl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©;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Av + F = Ai&amp;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435" y="3202889"/>
            <a:ext cx="11055927" cy="255454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5| A-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Av-Kv‡ii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ci ÔFZÕ-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(A, Av +F)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Dfq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wg‡j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ÔAviÕ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evbv‡b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c~e©eZx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e‡Y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Av I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e‡Y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†id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jLv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-Z…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òv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+ FZ = Z…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òvZ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©;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 Av + F =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70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imwÜi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wbqg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085177"/>
            <a:ext cx="11055927" cy="19389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6| A-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Av-Kv‡ii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ci G-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H-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Df‡q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wg‡j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H-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; H-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c~e©eZx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e¨Ä‡bi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mv‡_ hy³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gnv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+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Hk¦h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=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g‰nk¦h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©;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Av + H = H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435" y="3202889"/>
            <a:ext cx="11055927" cy="19389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7| A-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Av-Kv‡ii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ci I-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J-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Df‡q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wg‡j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J-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; J-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c~e©eZx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e¨Ä‡bi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mv‡_ hy³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gnv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+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Jla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=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g‡nŠla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;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Av + J = J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71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imwÜi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wbqg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085177"/>
            <a:ext cx="11055927" cy="19389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8| B-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C-Kv‡ii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ci B-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Df‡q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wg‡j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xN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C-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`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xN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C-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c~e©eZx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e¨Ä‡bi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mv‡_ hy³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mZx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+ B›`ª =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mZx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›`ª;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C +B = C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435" y="3202889"/>
            <a:ext cx="11055927" cy="255454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9| B-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C-Kv‡ii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ci B I C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wfbœ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¯^i _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B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 ¯’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ÔhÕ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h ( ¨ )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djv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h-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djv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jLvi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c~e©eZx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e¨Ä‡bi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mv‡_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jLv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+ El =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cÖZ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‚¨l;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B + E = h&amp; +E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11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imwÜi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wbqg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085177"/>
            <a:ext cx="11055927" cy="19389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10| D-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E-Kv‡ii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ci D-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E-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Df‡h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wg‡j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E-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; E-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c~e©eZx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aŸwbi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mv‡_ hy³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ea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 +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Drme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=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ea~rme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;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E + D = E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435" y="3202889"/>
            <a:ext cx="11055927" cy="255454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11| D-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E-Kv‡ii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ci D-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E-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wfbœ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¯^i _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D I E ¯’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e-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djv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jLvi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mgh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e-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djv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c~e©eZx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e‡Y©i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mv‡_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jLv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hgb-Aby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+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GlY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=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A‡š^lY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;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D + G = e + G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2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imwÜi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wbqg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085177"/>
            <a:ext cx="11055927" cy="19389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12| G, H, I,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J-Kv‡ii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ci G, H ¯’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µ‡g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I, J ¯’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µ‡g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 I Ave&amp;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+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GlYv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=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M‡elYv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;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I + G =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 + G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435" y="3202889"/>
            <a:ext cx="11055927" cy="132343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13| KZ¸‡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mwÜ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G¸‡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wbcvZ‡b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wm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h_v-KyjUv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Mevÿ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cªŠp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`|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2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33382" y="474035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32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28220" y="1225016"/>
            <a:ext cx="2232660" cy="11818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3465290" y="113027"/>
            <a:ext cx="3444240" cy="109728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02809" y="2507756"/>
            <a:ext cx="9448272" cy="304698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Ò¯^</a:t>
            </a:r>
            <a:r>
              <a:rPr lang="en-US" sz="48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imwÜÓ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†_‡K 10wU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eûwbev©Pwb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cª‡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kœvËi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e¨w³MZ </a:t>
            </a:r>
            <a:r>
              <a:rPr lang="en-US" sz="4800" dirty="0" err="1" smtClean="0">
                <a:latin typeface="Arial Black" pitchFamily="34" charset="0"/>
                <a:cs typeface="SutonnyMJ" pitchFamily="2" charset="0"/>
              </a:rPr>
              <a:t>Whatsapp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b¤^‡i (</a:t>
            </a:r>
            <a:r>
              <a:rPr lang="en-US" sz="4800" dirty="0" smtClean="0">
                <a:solidFill>
                  <a:srgbClr val="002060"/>
                </a:solidFill>
                <a:latin typeface="Arial Black" pitchFamily="34" charset="0"/>
                <a:cs typeface="SutonnyMJ" pitchFamily="2" charset="0"/>
              </a:rPr>
              <a:t>01818255171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Zz‡j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cvVv‡e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9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27500" y="2398588"/>
            <a:ext cx="89116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Avjøvn</a:t>
            </a:r>
            <a:r>
              <a:rPr lang="en-US" sz="66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nv‡dR</a:t>
            </a:r>
            <a:endParaRPr lang="en-US" sz="66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8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1037" y="497941"/>
            <a:ext cx="9144000" cy="775816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‡`k †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bŠevwnbx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PÆMÖvg</a:t>
            </a:r>
            <a:endParaRPr lang="en-US" sz="4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3940" y="1281377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0775" y="5745926"/>
            <a:ext cx="3352800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gybQzi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Avjg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370" y="1790700"/>
            <a:ext cx="3187610" cy="398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9183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32960" y="1769057"/>
            <a:ext cx="2529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0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40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8824" y="3011343"/>
            <a:ext cx="5809624" cy="255454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9g-10g †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kÖwY</a:t>
            </a:r>
            <a:endParaRPr lang="en-US" sz="3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2q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3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e¨vKiY</a:t>
            </a:r>
            <a:endParaRPr lang="en-US" sz="3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ÒmwÜÓ</a:t>
            </a:r>
            <a:endParaRPr lang="en-US" sz="3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(¯^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imw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×)</a:t>
            </a:r>
          </a:p>
        </p:txBody>
      </p:sp>
    </p:spTree>
    <p:extLst>
      <p:ext uri="{BB962C8B-B14F-4D97-AF65-F5344CB8AC3E}">
        <p14:creationId xmlns:p14="http://schemas.microsoft.com/office/powerpoint/2010/main" val="178369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3739" y="1014894"/>
            <a:ext cx="60441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44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3980" y="2641506"/>
            <a:ext cx="81915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wkÿv_x©iv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sz="32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w×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mwÜi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cª‡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qvRbxqZv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mwÜi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imwÜi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80711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3635" y="644948"/>
            <a:ext cx="11035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mwÜ</a:t>
            </a:r>
            <a:endParaRPr lang="en-US" sz="4400" b="1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3635" y="1850443"/>
            <a:ext cx="8191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Avkv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+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AZxZ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=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AvkvZxZ</a:t>
            </a:r>
            <a:endParaRPr lang="en-US" sz="44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wng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+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Avjq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=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wngvjq</a:t>
            </a:r>
            <a:endParaRPr lang="en-US" sz="44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5907" y="3367643"/>
            <a:ext cx="8191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 + A = Av (v)</a:t>
            </a:r>
          </a:p>
          <a:p>
            <a:pPr algn="just"/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 + Av = Av (v)</a:t>
            </a:r>
            <a:endParaRPr lang="en-US" sz="44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7235" y="4871195"/>
            <a:ext cx="8191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Zr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+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=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Zb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¥‡a¨,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Z + g = b¥</a:t>
            </a:r>
            <a:endParaRPr lang="en-US" sz="4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9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3635" y="644948"/>
            <a:ext cx="11035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mwÜ</a:t>
            </a:r>
            <a:r>
              <a:rPr lang="en-US" sz="4400" b="1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Kx</a:t>
            </a:r>
            <a:endParaRPr lang="en-US" sz="4400" b="1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3635" y="1850443"/>
            <a:ext cx="8191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mwbœwnZ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aŸwbi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wgj‡bi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mwÜ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ÔmwÜÕ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wgjb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7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mwÜi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cÖ‡qvRbxqZv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235305"/>
            <a:ext cx="11055927" cy="7078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mwÜi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¯^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vfvweK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D”Pvi‡Y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mnRcÖeYZv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435" y="2561433"/>
            <a:ext cx="11055927" cy="7078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aŸwbMZ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gvayh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m¤úv`b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0707" y="4474425"/>
            <a:ext cx="11055927" cy="7078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D”Pvi‡Y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kÖæwZgayiZv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2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mwÜi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098825"/>
            <a:ext cx="11055927" cy="7078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mwÜ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435" y="2506841"/>
            <a:ext cx="11055927" cy="7078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imwÜ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								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e¨ÄbmwÜ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96537" y="2506841"/>
            <a:ext cx="846161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124943" y="1806711"/>
            <a:ext cx="29568" cy="7001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96537" y="2506841"/>
            <a:ext cx="0" cy="1954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746921" y="2577353"/>
            <a:ext cx="0" cy="1954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7497" y="3662980"/>
            <a:ext cx="11055927" cy="280076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mwÜ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3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cÖKvi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marL="742950" indent="-742950">
              <a:buAutoNum type="arabicPeriod"/>
            </a:pP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imwÜ</a:t>
            </a:r>
            <a:endParaRPr lang="en-US" sz="44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marL="742950" indent="-742950">
              <a:buAutoNum type="arabicPeriod"/>
            </a:pP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e¨ÄbmwÜ</a:t>
            </a:r>
            <a:endParaRPr lang="en-US" sz="44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marL="742950" indent="-742950">
              <a:buAutoNum type="arabicPeriod"/>
            </a:pP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wemM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mwÜ</a:t>
            </a:r>
            <a:endParaRPr lang="en-US" sz="44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19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4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3635" y="644948"/>
            <a:ext cx="11035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4400" b="1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imwÜ</a:t>
            </a:r>
            <a:endParaRPr lang="en-US" sz="4400" b="1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8343" y="1850443"/>
            <a:ext cx="90281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iaŸwbi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m‡½ ¯^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iaŸwbi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wg‡j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mwÜ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imwÜ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|‡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9671" y="3613307"/>
            <a:ext cx="90281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wg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_¨v + DK =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wg_y¨K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Av + D = D( y)</a:t>
            </a:r>
            <a:endParaRPr lang="en-US" sz="44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17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1006</TotalTime>
  <Words>880</Words>
  <Application>Microsoft Office PowerPoint</Application>
  <PresentationFormat>Custom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Facet</vt:lpstr>
      <vt:lpstr>mevB‡K ¯^vMZg</vt:lpstr>
      <vt:lpstr>evsjv‡`k †bŠevwnbx ¯‹zj I K‡jR PÆMÖvg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Avjøvn&amp; nv‡dR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mevB‡K ¯^vMZ</dc:title>
  <dc:creator>USER</dc:creator>
  <cp:lastModifiedBy>anam</cp:lastModifiedBy>
  <cp:revision>432</cp:revision>
  <dcterms:created xsi:type="dcterms:W3CDTF">2020-05-07T07:25:27Z</dcterms:created>
  <dcterms:modified xsi:type="dcterms:W3CDTF">2020-08-31T13:37:32Z</dcterms:modified>
</cp:coreProperties>
</file>