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7" r:id="rId2"/>
    <p:sldId id="339" r:id="rId3"/>
    <p:sldId id="340" r:id="rId4"/>
    <p:sldId id="341" r:id="rId5"/>
    <p:sldId id="303" r:id="rId6"/>
    <p:sldId id="338" r:id="rId7"/>
    <p:sldId id="344" r:id="rId8"/>
    <p:sldId id="345" r:id="rId9"/>
    <p:sldId id="346" r:id="rId10"/>
    <p:sldId id="347" r:id="rId11"/>
    <p:sldId id="342" r:id="rId12"/>
    <p:sldId id="348" r:id="rId13"/>
    <p:sldId id="349" r:id="rId14"/>
    <p:sldId id="3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RC" initials="S" lastIdx="1" clrIdx="0">
    <p:extLst>
      <p:ext uri="{19B8F6BF-5375-455C-9EA6-DF929625EA0E}">
        <p15:presenceInfo xmlns:p15="http://schemas.microsoft.com/office/powerpoint/2012/main" userId="SR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99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8-26T11:46:55.916" idx="1">
    <p:pos x="6638" y="658"/>
    <p:text/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5DCA74-1248-433C-BC2D-1D823E134C67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1C8E2-735B-45A7-9792-8C1051B12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1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CC29-B77D-4D3D-BF31-F8095FF3F0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0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CC29-B77D-4D3D-BF31-F8095FF3F0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06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CC29-B77D-4D3D-BF31-F8095FF3F0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06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CC29-B77D-4D3D-BF31-F8095FF3F0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06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84CC29-B77D-4D3D-BF31-F8095FF3F0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06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335B-B6D8-4EC3-B561-A276D993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0AA8F5-4307-4392-971F-36363B586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7E6E8-FC4C-41B4-8360-9E5BB661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A4CF-1A1E-49D3-87CC-455975B4914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457C7-B1C9-47DA-80C9-397D3E89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D1242-8440-4EA4-8E1E-B5D4AEC92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222-A2B6-47C2-984D-51154011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9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87BB8-4BBC-4208-9D3D-478B3627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58A79-2451-45FF-BC0A-CBD9CA81E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16269-916F-489D-A077-34092728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A4CF-1A1E-49D3-87CC-455975B4914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5EEEFA-2432-48EB-9000-B35175CD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2D806-8ACF-4CF5-8AB2-36A61084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222-A2B6-47C2-984D-51154011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4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DC60-9FA5-4CFE-A9EE-5A84EF07C4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1744E-AA9A-40FF-B961-0EF046107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F6D02-2B09-401C-B1EF-2B8B1A983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A4CF-1A1E-49D3-87CC-455975B4914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A358B-CD44-4E78-B88F-8BE5AF7C5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CCD61-F005-4C92-92BC-75324CB2B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222-A2B6-47C2-984D-51154011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46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2C2BB-31FA-4DE9-9C3A-E92D695A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B09D9-CC71-442F-AC2D-5EE484FCC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970E01-91E1-482E-A62C-1E643839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A4CF-1A1E-49D3-87CC-455975B4914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21121-2DEA-44A6-8A07-F3F4628C3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14AD2-99AC-4532-B258-555DF34EE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222-A2B6-47C2-984D-51154011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57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F36B6-E50B-4A8B-8E28-BD0C07BE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F62F6-0157-4C23-984E-6F350D369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6D215-664F-4541-AA16-8BCA966FB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A4CF-1A1E-49D3-87CC-455975B4914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7D084-ACFE-41A9-BB50-3F2B0B6E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025E2-4B40-4F1E-9FA1-EF326E5A8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222-A2B6-47C2-984D-51154011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8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A032D-341B-415C-8046-A11F1320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40472-1E57-4E5E-88B4-F3F4A581A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94113-370B-445B-9D46-13D40DB08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57D26-83A8-4405-8502-CFD46CF87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A4CF-1A1E-49D3-87CC-455975B4914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AA68EE-5F1B-4F6B-B5A3-FD2A6BE27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23310-DC80-42D0-8885-583C0B3B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222-A2B6-47C2-984D-51154011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38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2B282-8526-45EA-AA26-07BEAF70A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D01BF9-C094-4998-BDC2-D8D108486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E8A929-9CC1-4887-B0A3-540CD4DA27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1BBC7F-A6AA-4264-A814-5AE33818EC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A492E-D4A5-4980-932C-4D3A156ADD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997589-F269-4C20-A2D7-92F816A0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A4CF-1A1E-49D3-87CC-455975B4914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BDC010-DB37-4222-B7FA-6352EBBB6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4998C2-BB3E-4B78-85AC-1D1F4F8A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222-A2B6-47C2-984D-51154011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6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C6A0D-C24D-492E-8FFF-FA3E9C13D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11F354-D876-4B2B-82B2-BAD8487A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A4CF-1A1E-49D3-87CC-455975B4914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5C96ED-F2A7-457A-9A62-EAE7FF41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88569-CA7F-4D04-8C23-CC24518A3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222-A2B6-47C2-984D-51154011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3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047A5C-AF2A-4695-B636-0A66397F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A4CF-1A1E-49D3-87CC-455975B4914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3F67A-4056-482D-B42D-7A4DFFC9B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BA145-C3B1-4E2E-A803-D8B0E0360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222-A2B6-47C2-984D-51154011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DD3F6-3AB6-4C34-9DF1-0C9419C17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1DF15-F406-439A-8A59-98A585C5F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5D572-009F-413A-A2EE-D51566840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0BBCB-80C0-40F2-B5F3-F947C5C7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A4CF-1A1E-49D3-87CC-455975B4914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45C3DA-36E5-478F-A39A-5F127E98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878D3-1D3B-4263-B66F-6891735C4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222-A2B6-47C2-984D-51154011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4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4607-8514-4F11-B6F3-3040985B3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8D1A59-D5E4-4834-98DA-27FA803449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0AB3F3-33E4-4D3F-8880-C62FAB597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16C76-E86A-4516-9A1F-61EFE4AD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8A4CF-1A1E-49D3-87CC-455975B4914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4F3195-AE8E-4361-A3B4-4CAB86F5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06E21-BFE4-41F7-B5AC-532924B98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A222-A2B6-47C2-984D-51154011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5B0D1-61B2-4195-8973-583F19FE1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93BE3-7729-4F3D-8F97-9360F1936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7CBD4-73AD-4ED2-ADAF-9422AF824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8A4CF-1A1E-49D3-87CC-455975B4914C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B093A-B0F4-4928-BD52-8782C0D3C9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1C7C8-A3EB-4BD1-A023-DD9DDEA14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EA222-A2B6-47C2-984D-511540112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8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225286" y="119270"/>
            <a:chExt cx="11847443" cy="6612834"/>
          </a:xfrm>
          <a:solidFill>
            <a:srgbClr val="00FF0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grp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CB035BC0-A62C-4C6C-9780-B365B6828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058" y="3277498"/>
            <a:ext cx="3389670" cy="32738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11168C-258F-484C-9E7D-3444F6F7A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1135" y="3277498"/>
            <a:ext cx="3103133" cy="3273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89BD62-D505-44DD-805D-5DA6449AE0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73" y="3242604"/>
            <a:ext cx="4779678" cy="33087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DF6767-5493-4E88-BC24-80F827391BA5}"/>
              </a:ext>
            </a:extLst>
          </p:cNvPr>
          <p:cNvSpPr txBox="1"/>
          <p:nvPr/>
        </p:nvSpPr>
        <p:spPr>
          <a:xfrm>
            <a:off x="346973" y="534572"/>
            <a:ext cx="11427685" cy="2585323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Nilphamari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Online School </a:t>
            </a:r>
          </a:p>
          <a:p>
            <a:pPr algn="ctr"/>
            <a:r>
              <a:rPr lang="en-US" sz="5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2280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1AAD1-3BCD-4E9F-8BF2-994F5D061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640E44-7ACD-4B0E-89C3-3F558C80C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161" y="1981074"/>
            <a:ext cx="8821677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26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984BB4-3EB6-46B3-9812-55F19257E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47" y="82006"/>
            <a:ext cx="11930906" cy="6693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723E0F-98C2-4FD2-AC84-F0B67CE9B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46" y="422031"/>
            <a:ext cx="10607040" cy="60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595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26B662-EB8C-48D4-A03D-237C4B579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508"/>
            <a:ext cx="12192000" cy="69635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E9C797-72B3-432B-B42C-0A2218517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3087" y="5290338"/>
            <a:ext cx="1213209" cy="1201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04F6A9-1B38-4552-A392-0281C38FF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48" y="5290338"/>
            <a:ext cx="1213209" cy="12010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2B0C3B-F4A5-4B07-BDB5-043B7F1FE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47" y="366646"/>
            <a:ext cx="1213209" cy="1201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CCF136-EAA0-43CD-AED3-148CC3BF9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6444" y="366646"/>
            <a:ext cx="1932599" cy="19325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E674DA-BAB1-4A36-B350-66EB109032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708" y="366646"/>
            <a:ext cx="2310584" cy="15058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0DEFABB-B06F-4A5F-B5D6-370789A22E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3656" y="2107741"/>
            <a:ext cx="3322608" cy="9693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7DE6ED6-BFD6-4717-A33E-A0E85EF0CD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3656" y="3077089"/>
            <a:ext cx="7023201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0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DC3ABF-1C0A-4A76-B9A3-850346443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A9B466-543B-44C1-BCE4-8E97DB097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14" y="4154801"/>
            <a:ext cx="2206943" cy="21215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CB30F3-3F58-42C3-B77C-5A34CDF26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878" y="402019"/>
            <a:ext cx="1835055" cy="18899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901171-D6EA-4703-B070-56A3AF8390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4365" y="628308"/>
            <a:ext cx="2536156" cy="11278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9548A5-125F-4433-A3B8-89915439C0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5198" y="2472159"/>
            <a:ext cx="6511092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65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F68F8C-8486-430E-9E9C-75C2D313B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BE9706-9925-419A-B41B-557DE28A4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63" y="365760"/>
            <a:ext cx="11437034" cy="6074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2E5777-FEAB-4581-984A-F1D275D2B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59" y="2642548"/>
            <a:ext cx="10918882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5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225286" y="119270"/>
            <a:chExt cx="11847443" cy="6612834"/>
          </a:xfrm>
          <a:solidFill>
            <a:srgbClr val="00CC00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grp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FEFFF46-8ACB-416D-B258-457561F8D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3371" y="1856877"/>
            <a:ext cx="3450635" cy="4785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9CCF16-CC88-4EDB-84D2-8F4842697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022" y="653150"/>
            <a:ext cx="4682134" cy="1359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0B855F-AE7C-4D2C-9427-D6EA4426D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994" y="2644619"/>
            <a:ext cx="6218459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83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225286" y="119270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23EEB82-CBB1-4148-BBFB-9F3F436BE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385" y="5984855"/>
            <a:ext cx="4901609" cy="9693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E2EB94-131C-4679-8165-AA692D315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994" y="5843598"/>
            <a:ext cx="5723423" cy="963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C9BD47-8DE2-4D49-BDF6-24815906E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4" y="3319023"/>
            <a:ext cx="6008045" cy="27221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A9B1E5-7389-475A-9C57-E57CCB53F8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414" y="369175"/>
            <a:ext cx="11301172" cy="28424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F3F6CE-BACF-4DD6-BF78-7A2DA8EFFE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23" y="3262752"/>
            <a:ext cx="5191535" cy="279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57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  <a:solidFill>
            <a:srgbClr val="00FFFF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grp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grpFill/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70CFFCF-88BF-4661-8508-5DE7357DB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778" y="2138289"/>
            <a:ext cx="3103133" cy="3588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6DE109-34BB-45E1-86F7-B091C8D5D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754" y="797053"/>
            <a:ext cx="5535648" cy="13412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72C18C-3FA8-4602-9F81-EC117C05AD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79" y="2653733"/>
            <a:ext cx="7510923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8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42E9BA-75AC-4A2D-9FDB-D0CB4CB4D94C}"/>
              </a:ext>
            </a:extLst>
          </p:cNvPr>
          <p:cNvGrpSpPr/>
          <p:nvPr/>
        </p:nvGrpSpPr>
        <p:grpSpPr>
          <a:xfrm>
            <a:off x="172278" y="122583"/>
            <a:ext cx="11847443" cy="6612834"/>
            <a:chOff x="225286" y="119270"/>
            <a:chExt cx="11847443" cy="66128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E79C5EF-3C3F-4D97-A4EB-5FB93D98F2BB}"/>
                </a:ext>
              </a:extLst>
            </p:cNvPr>
            <p:cNvSpPr/>
            <p:nvPr/>
          </p:nvSpPr>
          <p:spPr>
            <a:xfrm>
              <a:off x="225286" y="119270"/>
              <a:ext cx="11847443" cy="6612834"/>
            </a:xfrm>
            <a:prstGeom prst="rect">
              <a:avLst/>
            </a:prstGeom>
            <a:solidFill>
              <a:srgbClr val="66FF33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520A330-2597-4367-B26B-9DE7B8669D76}"/>
                </a:ext>
              </a:extLst>
            </p:cNvPr>
            <p:cNvSpPr/>
            <p:nvPr/>
          </p:nvSpPr>
          <p:spPr>
            <a:xfrm>
              <a:off x="424071" y="278296"/>
              <a:ext cx="11436626" cy="6268278"/>
            </a:xfrm>
            <a:prstGeom prst="rect">
              <a:avLst/>
            </a:prstGeom>
            <a:solidFill>
              <a:srgbClr val="66FF33"/>
            </a:solidFill>
            <a:ln w="762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7A439A48-86A6-4119-B9CF-B5A33399DB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295" y="502399"/>
            <a:ext cx="1536325" cy="11827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11885-8C7B-4D4D-81E8-05F2F657E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5936" y="5248446"/>
            <a:ext cx="1505843" cy="11400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1BD576C-D6B0-4655-823A-A6FEA780F8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6596" y="469503"/>
            <a:ext cx="3859102" cy="63586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FCC2FE-FD45-4247-BB78-40988737D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311" y="2618528"/>
            <a:ext cx="7114649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26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E99EE95-BFB2-4838-B657-7C5AB014A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A0887D-4D41-4784-B5CD-7E097AA78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5291" y="5205932"/>
            <a:ext cx="1213209" cy="12010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1401A3-001A-4C4F-9A3D-5CA03C64F8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177" y="549526"/>
            <a:ext cx="1213209" cy="12010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335383-D149-4738-890D-697CD468FC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7721" y="3429000"/>
            <a:ext cx="652329" cy="64013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10E1E9-C43C-452F-8691-AF1D910F3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328" y="2251217"/>
            <a:ext cx="4243184" cy="9632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A9964C9-A96B-4129-BB49-C5591D0F56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0151" y="3264393"/>
            <a:ext cx="9748349" cy="969348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181FF2B-D259-4002-BF8E-8A1CDD107462}"/>
              </a:ext>
            </a:extLst>
          </p:cNvPr>
          <p:cNvSpPr/>
          <p:nvPr/>
        </p:nvSpPr>
        <p:spPr>
          <a:xfrm>
            <a:off x="3713872" y="549525"/>
            <a:ext cx="4473526" cy="963251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99FF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6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7397D1-0008-49CC-B96A-4ED44C440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AC9D3A-7D3C-4DCD-8966-66F8C4DEF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319" y="321867"/>
            <a:ext cx="4633362" cy="1121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5012B0-8A3D-4DF9-8922-9290610B0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9488" y="1643859"/>
            <a:ext cx="6633023" cy="427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8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1FB46-2129-40AD-9EF8-D7C4E1655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E3F7DF-8251-4D78-8656-38B0FB923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285" y="1532979"/>
            <a:ext cx="8553429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433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48E7E8-D2BC-4DB5-9671-E4A5B5700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0813D1-BC40-4508-A288-923AE851B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905" y="277094"/>
            <a:ext cx="8096190" cy="630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07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14</Words>
  <Application>Microsoft Office PowerPoint</Application>
  <PresentationFormat>Widescreen</PresentationFormat>
  <Paragraphs>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SRC</dc:creator>
  <cp:lastModifiedBy>SRC</cp:lastModifiedBy>
  <cp:revision>13</cp:revision>
  <dcterms:created xsi:type="dcterms:W3CDTF">2020-08-26T08:49:00Z</dcterms:created>
  <dcterms:modified xsi:type="dcterms:W3CDTF">2020-08-27T13:38:42Z</dcterms:modified>
</cp:coreProperties>
</file>