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304" r:id="rId3"/>
    <p:sldId id="303" r:id="rId4"/>
    <p:sldId id="287" r:id="rId5"/>
    <p:sldId id="302" r:id="rId6"/>
    <p:sldId id="295" r:id="rId7"/>
    <p:sldId id="286" r:id="rId8"/>
    <p:sldId id="288" r:id="rId9"/>
    <p:sldId id="306" r:id="rId10"/>
    <p:sldId id="308" r:id="rId11"/>
    <p:sldId id="307" r:id="rId12"/>
    <p:sldId id="290" r:id="rId13"/>
    <p:sldId id="300" r:id="rId14"/>
    <p:sldId id="301" r:id="rId15"/>
    <p:sldId id="281" r:id="rId16"/>
    <p:sldId id="282" r:id="rId17"/>
    <p:sldId id="283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99"/>
    <a:srgbClr val="0000CC"/>
    <a:srgbClr val="FF9900"/>
    <a:srgbClr val="000000"/>
    <a:srgbClr val="003300"/>
    <a:srgbClr val="00FFFF"/>
    <a:srgbClr val="003399"/>
    <a:srgbClr val="CC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4DBD1-F3ED-47F3-AE2D-8D26499FCC7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E266D-D6AF-4BC9-86A9-C0A53E26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4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66D-D6AF-4BC9-86A9-C0A53E268F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1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1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6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5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7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7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6B6D-6165-4197-90A3-B9EBCBFC601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96A6E-5E2E-4851-9308-C6D17BF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8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7" Type="http://schemas.openxmlformats.org/officeDocument/2006/relationships/image" Target="../media/image14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fif"/><Relationship Id="rId5" Type="http://schemas.openxmlformats.org/officeDocument/2006/relationships/image" Target="../media/image15.jfif"/><Relationship Id="rId4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12.jfif"/><Relationship Id="rId7" Type="http://schemas.openxmlformats.org/officeDocument/2006/relationships/image" Target="../media/image16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fif"/><Relationship Id="rId11" Type="http://schemas.openxmlformats.org/officeDocument/2006/relationships/image" Target="../media/image20.emf"/><Relationship Id="rId5" Type="http://schemas.openxmlformats.org/officeDocument/2006/relationships/image" Target="../media/image14.jfif"/><Relationship Id="rId10" Type="http://schemas.openxmlformats.org/officeDocument/2006/relationships/image" Target="../media/image19.jfif"/><Relationship Id="rId4" Type="http://schemas.openxmlformats.org/officeDocument/2006/relationships/image" Target="../media/image13.jfif"/><Relationship Id="rId9" Type="http://schemas.openxmlformats.org/officeDocument/2006/relationships/image" Target="../media/image1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f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59340" y="143566"/>
            <a:ext cx="11847443" cy="6612834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5339" y="423560"/>
            <a:ext cx="10913678" cy="16443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Nilphamari Online</a:t>
            </a: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Schoo</a:t>
            </a:r>
            <a:r>
              <a:rPr lang="bn-BD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  <a:p>
            <a:pPr algn="ctr"/>
            <a:r>
              <a:rPr lang="bn-BD" sz="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1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ক্লাসে  </a:t>
            </a:r>
            <a:r>
              <a:rPr lang="en-US" sz="1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09" y="2087361"/>
            <a:ext cx="3486583" cy="4361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9" y="2077656"/>
            <a:ext cx="3923566" cy="2049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22" y="2077656"/>
            <a:ext cx="3194096" cy="4371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9" y="4136962"/>
            <a:ext cx="3923566" cy="2312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5961" y="2067951"/>
            <a:ext cx="333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বালাপাড়া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সপ্রাবিঃ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5152" y="2590149"/>
            <a:ext cx="266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নান্দনিক জুহি </a:t>
            </a:r>
            <a:endParaRPr lang="en-US" sz="28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6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205179" y="161751"/>
            <a:ext cx="11847443" cy="6548538"/>
            <a:chOff x="218662" y="278296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18662" y="278296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0" y="450574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16591" y="900333"/>
            <a:ext cx="620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সংক্রামিত ব্যাক্তির ব্যবহৃত জিনিসপত্র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8" y="1935263"/>
            <a:ext cx="3207434" cy="1702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31" y="1851802"/>
            <a:ext cx="3097332" cy="1631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29" y="1851802"/>
            <a:ext cx="3390313" cy="1631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9" y="4122359"/>
            <a:ext cx="3207434" cy="1660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31" y="4122359"/>
            <a:ext cx="3097332" cy="1660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863" y="4122359"/>
            <a:ext cx="2740780" cy="16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2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62975" y="102651"/>
            <a:ext cx="11847443" cy="6612834"/>
            <a:chOff x="218662" y="278296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18662" y="278296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0" y="450574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13204" y="717456"/>
            <a:ext cx="770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 একটি  ছক তৈরি কর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9814" y="2089054"/>
            <a:ext cx="7709095" cy="689317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কীভাবে ছড়ায় ? </a:t>
            </a:r>
            <a:endParaRPr lang="en-US" sz="32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9814" y="2778371"/>
            <a:ext cx="7709095" cy="6471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হাঁচি-কাশির মাধ্যমে 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99471" y="2963011"/>
            <a:ext cx="281354" cy="277834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9813" y="3409068"/>
            <a:ext cx="7709095" cy="661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ব্যাক্তির জিনিসপত্র ব্যাবহারের মাধ্যমে  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99471" y="3580861"/>
            <a:ext cx="281354" cy="277834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9813" y="4061694"/>
            <a:ext cx="7709095" cy="668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মশা, পোকামাকড় ও কুকুরের মত প্রাণীর মাধ্যমে 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99471" y="4235421"/>
            <a:ext cx="281354" cy="277834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9811" y="4729907"/>
            <a:ext cx="7709095" cy="682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খাদ্য গ্রহণের মাধ্যমে 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99471" y="4865403"/>
            <a:ext cx="281354" cy="277834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9811" y="5377021"/>
            <a:ext cx="7709095" cy="6260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করার মাধ্যমে 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99471" y="5539843"/>
            <a:ext cx="281354" cy="277834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1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Arrow: Right 18">
            <a:extLst>
              <a:ext uri="{FF2B5EF4-FFF2-40B4-BE49-F238E27FC236}">
                <a16:creationId xmlns:a16="http://schemas.microsoft.com/office/drawing/2014/main" id="{8A3F2FF4-6525-4A72-BFED-755A7E4145BC}"/>
              </a:ext>
            </a:extLst>
          </p:cNvPr>
          <p:cNvSpPr/>
          <p:nvPr/>
        </p:nvSpPr>
        <p:spPr>
          <a:xfrm>
            <a:off x="1137909" y="3698773"/>
            <a:ext cx="1799989" cy="911087"/>
          </a:xfrm>
          <a:prstGeom prst="rightArrow">
            <a:avLst/>
          </a:prstGeom>
          <a:solidFill>
            <a:srgbClr val="00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7151" y="3856460"/>
            <a:ext cx="540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বলতে কী বোঝ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18">
            <a:extLst>
              <a:ext uri="{FF2B5EF4-FFF2-40B4-BE49-F238E27FC236}">
                <a16:creationId xmlns:a16="http://schemas.microsoft.com/office/drawing/2014/main" id="{8A3F2FF4-6525-4A72-BFED-755A7E4145BC}"/>
              </a:ext>
            </a:extLst>
          </p:cNvPr>
          <p:cNvSpPr/>
          <p:nvPr/>
        </p:nvSpPr>
        <p:spPr>
          <a:xfrm>
            <a:off x="1137909" y="4633431"/>
            <a:ext cx="1799989" cy="911087"/>
          </a:xfrm>
          <a:prstGeom prst="rightArrow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435" y="4796586"/>
            <a:ext cx="540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সংক্রামক রোগের নাম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18">
            <a:extLst>
              <a:ext uri="{FF2B5EF4-FFF2-40B4-BE49-F238E27FC236}">
                <a16:creationId xmlns:a16="http://schemas.microsoft.com/office/drawing/2014/main" id="{8A3F2FF4-6525-4A72-BFED-755A7E4145BC}"/>
              </a:ext>
            </a:extLst>
          </p:cNvPr>
          <p:cNvSpPr/>
          <p:nvPr/>
        </p:nvSpPr>
        <p:spPr>
          <a:xfrm>
            <a:off x="1047233" y="5635116"/>
            <a:ext cx="1799989" cy="899302"/>
          </a:xfrm>
          <a:prstGeom prst="rightArrow">
            <a:avLst/>
          </a:prstGeom>
          <a:solidFill>
            <a:srgbClr val="CCFF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2442" y="5792379"/>
            <a:ext cx="8110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কীভাবে ছড়ায় তার একটি তালিকা তৈরি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Off-page Connector 11"/>
          <p:cNvSpPr/>
          <p:nvPr/>
        </p:nvSpPr>
        <p:spPr>
          <a:xfrm>
            <a:off x="755016" y="613459"/>
            <a:ext cx="3477884" cy="728573"/>
          </a:xfrm>
          <a:prstGeom prst="flowChartOffpage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Flowchart: Off-page Connector 12"/>
          <p:cNvSpPr/>
          <p:nvPr/>
        </p:nvSpPr>
        <p:spPr>
          <a:xfrm>
            <a:off x="4519242" y="613459"/>
            <a:ext cx="3422380" cy="728572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77161" y="1367243"/>
            <a:ext cx="3694509" cy="831768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Off-page Connector 15"/>
          <p:cNvSpPr/>
          <p:nvPr/>
        </p:nvSpPr>
        <p:spPr>
          <a:xfrm>
            <a:off x="8140407" y="613459"/>
            <a:ext cx="3399996" cy="728572"/>
          </a:xfrm>
          <a:prstGeom prst="flowChartOffpageConnector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1DFF23-728E-4051-BB21-350693F0B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6" y="1873682"/>
            <a:ext cx="3477884" cy="1590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62FFF3-B619-4649-ABA2-1189EF69F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42" y="2280855"/>
            <a:ext cx="3422380" cy="14390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D7AC31-5058-48F5-94A4-E260F6E14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98" y="1815548"/>
            <a:ext cx="339999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8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26608" y="185326"/>
            <a:ext cx="11913704" cy="6429954"/>
            <a:chOff x="159026" y="119270"/>
            <a:chExt cx="11913704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159026" y="119270"/>
              <a:ext cx="11913704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397565" y="313083"/>
              <a:ext cx="11436626" cy="622520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5959" y="647114"/>
            <a:ext cx="11015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5240" y="2616590"/>
            <a:ext cx="89189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(ক)   স্বাস্থ্যবিধি মেনে চললে আমরা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রাখতে পারি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(খ)    দূষিত পানি পানের মাধ্যমেও 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রোগ ছড়াতে পারে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(গ)    সংক্রামক  রোগ 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ছড়াতে পারে।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3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39148" y="214023"/>
            <a:ext cx="11913704" cy="6429954"/>
            <a:chOff x="159026" y="119270"/>
            <a:chExt cx="11913704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159026" y="119270"/>
              <a:ext cx="11913704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397565" y="313083"/>
              <a:ext cx="11436626" cy="622520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25664" y="1080353"/>
            <a:ext cx="671029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 চিহ্ন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 ।   </a:t>
            </a:r>
          </a:p>
          <a:p>
            <a:pPr marL="342900" indent="-342900">
              <a:buAutoNum type="arabicParenR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ম্যালেরিয়া বা ডেঙ্গু রোগের বাহক ?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ক. প্রজাপতি                      খ. ইঁদুর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গ. মশা                            ঘ. মাছি </a:t>
            </a:r>
          </a:p>
          <a:p>
            <a:pPr marL="342900" indent="-342900">
              <a:buAutoNum type="arabicParenR" startAt="2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ক.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সোয়াইন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খ.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ইবোলা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গ.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ঘ.সংক্রামক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7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214480" y="139589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05F50A38-FBDA-48F6-9A3F-67110314C031}"/>
              </a:ext>
            </a:extLst>
          </p:cNvPr>
          <p:cNvSpPr/>
          <p:nvPr/>
        </p:nvSpPr>
        <p:spPr>
          <a:xfrm>
            <a:off x="4333460" y="658820"/>
            <a:ext cx="2226365" cy="1311965"/>
          </a:xfrm>
          <a:prstGeom prst="downArrowCallou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F2D87-D27C-43CE-89F3-9646AD073EBB}"/>
              </a:ext>
            </a:extLst>
          </p:cNvPr>
          <p:cNvSpPr txBox="1"/>
          <p:nvPr/>
        </p:nvSpPr>
        <p:spPr>
          <a:xfrm>
            <a:off x="1605960" y="2047564"/>
            <a:ext cx="31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 উত্তর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E1589-F6C8-4511-8D3A-CB14E0629A64}"/>
              </a:ext>
            </a:extLst>
          </p:cNvPr>
          <p:cNvSpPr txBox="1"/>
          <p:nvPr/>
        </p:nvSpPr>
        <p:spPr>
          <a:xfrm>
            <a:off x="2027582" y="3278266"/>
            <a:ext cx="683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সংক্রামক রোগ কাকে বলে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9C1ABA-61FC-4BEC-B551-4AD8FF5C1975}"/>
              </a:ext>
            </a:extLst>
          </p:cNvPr>
          <p:cNvSpPr txBox="1"/>
          <p:nvPr/>
        </p:nvSpPr>
        <p:spPr>
          <a:xfrm>
            <a:off x="2027582" y="4267745"/>
            <a:ext cx="755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সংক্রামক রোগ কীভাবে ছড়ায়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4CB0E-15B2-44A3-8395-2E98D884D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408">
            <a:off x="9821040" y="614287"/>
            <a:ext cx="1614406" cy="16144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5A18BC-AE65-4038-BA0A-21D1369D7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9" y="5025958"/>
            <a:ext cx="1201483" cy="12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26609" y="113485"/>
            <a:ext cx="11913704" cy="6555223"/>
            <a:chOff x="159026" y="119270"/>
            <a:chExt cx="11913704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159026" y="119270"/>
              <a:ext cx="11913704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397565" y="313083"/>
              <a:ext cx="11436626" cy="622520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C3369C0-EDCF-4D92-9EA8-C88DC0CD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24" y="501824"/>
            <a:ext cx="4687955" cy="5863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18AE11-5863-4397-B44A-909D52358837}"/>
              </a:ext>
            </a:extLst>
          </p:cNvPr>
          <p:cNvSpPr txBox="1"/>
          <p:nvPr/>
        </p:nvSpPr>
        <p:spPr>
          <a:xfrm>
            <a:off x="1955732" y="985725"/>
            <a:ext cx="3871912" cy="1200329"/>
          </a:xfrm>
          <a:prstGeom prst="rect">
            <a:avLst/>
          </a:prstGeom>
          <a:solidFill>
            <a:srgbClr val="66FF33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৪৭ পৃষ্ঠা বের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D416E-B9DB-4992-9EF3-DA92529CA930}"/>
              </a:ext>
            </a:extLst>
          </p:cNvPr>
          <p:cNvSpPr txBox="1"/>
          <p:nvPr/>
        </p:nvSpPr>
        <p:spPr>
          <a:xfrm>
            <a:off x="863568" y="3662948"/>
            <a:ext cx="5631346" cy="1754326"/>
          </a:xfrm>
          <a:prstGeom prst="rect">
            <a:avLst/>
          </a:prstGeom>
          <a:solidFill>
            <a:srgbClr val="66FF33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নিরবে পড়, বুঝতে সমস্যা হলে তোমার পাশের বন্ধুকে জিজ্ঞেস কর প্রয়োজনে আমাকে বলো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207347" y="179563"/>
            <a:ext cx="11847443" cy="6530726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4976854-1ECA-4503-BB45-00CEB550F348}"/>
              </a:ext>
            </a:extLst>
          </p:cNvPr>
          <p:cNvSpPr/>
          <p:nvPr/>
        </p:nvSpPr>
        <p:spPr>
          <a:xfrm>
            <a:off x="4544471" y="858180"/>
            <a:ext cx="2328242" cy="884583"/>
          </a:xfrm>
          <a:prstGeom prst="homePlate">
            <a:avLst/>
          </a:prstGeom>
          <a:solidFill>
            <a:srgbClr val="00FFFF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4F1A8-7F6B-4BAF-A95D-4FD13D684184}"/>
              </a:ext>
            </a:extLst>
          </p:cNvPr>
          <p:cNvSpPr txBox="1"/>
          <p:nvPr/>
        </p:nvSpPr>
        <p:spPr>
          <a:xfrm>
            <a:off x="3724930" y="2078308"/>
            <a:ext cx="62955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করোনা কোন ধরনের রোগ তা লিখে আনবে । </a:t>
            </a:r>
          </a:p>
          <a:p>
            <a:pPr marL="742950" indent="-742950">
              <a:buAutoNum type="arabicParenR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 টি সংক্রামক রোগের নাম লিখে আনবে ।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৩) সংক্রামক রোগ কীভাবে ছড়ায় তার      একটি তালিকা তৈরি করে আনবে।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47242" y="522166"/>
            <a:ext cx="1889007" cy="1831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" y="4162644"/>
            <a:ext cx="2114550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8643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89445" y="157009"/>
            <a:ext cx="11901269" cy="6549529"/>
            <a:chOff x="225286" y="119270"/>
            <a:chExt cx="11847443" cy="66128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33" y="738860"/>
            <a:ext cx="6277864" cy="5598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1" y="738860"/>
            <a:ext cx="4572000" cy="289700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2" y="3538331"/>
            <a:ext cx="4572000" cy="27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6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18457" y="96004"/>
            <a:ext cx="11847443" cy="6612834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90" y="2635478"/>
            <a:ext cx="2933618" cy="30056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01152" y="318429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মার্জুয়ারা বেগম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দক্ষিণ বালাপাড়া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ডিমলা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নীলফামারি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marjuara1982@gmail.com</a:t>
            </a:r>
            <a:endParaRPr lang="en-US" sz="28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99997" y="984166"/>
            <a:ext cx="4670474" cy="115933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1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18457" y="96004"/>
            <a:ext cx="11847443" cy="6612834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749" y="1702579"/>
            <a:ext cx="3676207" cy="4383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5389" y="2842289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৫ম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ঃ ৭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34281" y="633046"/>
            <a:ext cx="5521927" cy="1069533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2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06018" y="67572"/>
            <a:ext cx="12085982" cy="6722855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30694" y="291548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198472" y="2482947"/>
            <a:ext cx="647112" cy="4079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6254" y="2460023"/>
            <a:ext cx="6766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৯.২.১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/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9822" y="3657600"/>
            <a:ext cx="647112" cy="4220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9240" y="3657600"/>
            <a:ext cx="7019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৯.২.২ বিভিন্ন সংক্রামক রোগের উদাহরণ দিতে পারবে।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9823" y="4873538"/>
            <a:ext cx="647111" cy="5376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6254" y="4775981"/>
            <a:ext cx="799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কীভাবে ছড়ায় তা বর্ণনা করতে পারবে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3F397326-F9E4-4AB6-87D3-D1EDA6E17EC7}"/>
              </a:ext>
            </a:extLst>
          </p:cNvPr>
          <p:cNvSpPr/>
          <p:nvPr/>
        </p:nvSpPr>
        <p:spPr>
          <a:xfrm>
            <a:off x="4551617" y="645467"/>
            <a:ext cx="2252869" cy="944445"/>
          </a:xfrm>
          <a:prstGeom prst="flowChartOffpageConnector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8472" y="1624628"/>
            <a:ext cx="39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শিক্ষার্থীরাঃ 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8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26178" y="122583"/>
            <a:ext cx="12165822" cy="6612834"/>
            <a:chOff x="304149" y="168146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304149" y="168146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509557" y="27722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Flowchart: Off-page Connector 4"/>
          <p:cNvSpPr/>
          <p:nvPr/>
        </p:nvSpPr>
        <p:spPr>
          <a:xfrm>
            <a:off x="3240940" y="358059"/>
            <a:ext cx="4621236" cy="770830"/>
          </a:xfrm>
          <a:prstGeom prst="flowChartOffpageConnector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r>
              <a:rPr lang="en-US" sz="4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53" y="1078973"/>
            <a:ext cx="3179300" cy="337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02" y="1248637"/>
            <a:ext cx="3179298" cy="3376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2" y="1194030"/>
            <a:ext cx="3370910" cy="3376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379" y="4403358"/>
            <a:ext cx="116486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“ স্বাস্থ্যই সকল সুখের মূল ” তাই স্বাস্থ্যের প্রতি আমাদের সচেতন থাকতে 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স্বাস্থ্য ভাল রাখতে বা সুস্থ্য থাকতে আমাদের কিছু নিয়ম মেনে চলতে হয়। আর এই নিয়মগুলোই হচ্ছে স্বাস্থ্যবিধি ।  স্বাস্থ্যবিধি মেনে চলার পরেও আমরা রোগাক্রান্ত হই । আমরা  কেন রোগাক্রান্ত হই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9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87462" y="115557"/>
            <a:ext cx="11847443" cy="6612834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FF624E-DEC6-49E1-A4E0-59D0D9671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0" y="1379336"/>
            <a:ext cx="3737597" cy="3444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58B65-9B06-4ED6-AB72-6FECADE022EB}"/>
              </a:ext>
            </a:extLst>
          </p:cNvPr>
          <p:cNvSpPr txBox="1"/>
          <p:nvPr/>
        </p:nvSpPr>
        <p:spPr>
          <a:xfrm>
            <a:off x="3005353" y="337829"/>
            <a:ext cx="5578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 করে দেখ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22299-6FF9-44EE-BB5A-5F4B67D22DE2}"/>
              </a:ext>
            </a:extLst>
          </p:cNvPr>
          <p:cNvSpPr txBox="1"/>
          <p:nvPr/>
        </p:nvSpPr>
        <p:spPr>
          <a:xfrm>
            <a:off x="2735148" y="5223873"/>
            <a:ext cx="61190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বুঝলে ?</a:t>
            </a:r>
            <a:r>
              <a:rPr lang="bn-IN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12" y="1590505"/>
            <a:ext cx="980126" cy="1275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81" y="3197707"/>
            <a:ext cx="1187803" cy="1436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12" y="3197706"/>
            <a:ext cx="1222139" cy="1436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98" y="1559365"/>
            <a:ext cx="1140310" cy="1228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60" y="1594763"/>
            <a:ext cx="940134" cy="1195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67" y="1553936"/>
            <a:ext cx="1006217" cy="1312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25" y="1486227"/>
            <a:ext cx="1118590" cy="1436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091" y="1594763"/>
            <a:ext cx="1030646" cy="1327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F2BD39-8AA3-41DC-A76D-B32ECC4EB2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4984" y="3138500"/>
            <a:ext cx="1219202" cy="143660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15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18458" y="109328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30694" y="291548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47260D-9977-486B-910A-343E3A50981C}"/>
              </a:ext>
            </a:extLst>
          </p:cNvPr>
          <p:cNvSpPr txBox="1"/>
          <p:nvPr/>
        </p:nvSpPr>
        <p:spPr>
          <a:xfrm>
            <a:off x="2143544" y="2261584"/>
            <a:ext cx="5011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63485-9F4F-40AB-9112-F661BBEA793C}"/>
              </a:ext>
            </a:extLst>
          </p:cNvPr>
          <p:cNvSpPr txBox="1"/>
          <p:nvPr/>
        </p:nvSpPr>
        <p:spPr>
          <a:xfrm>
            <a:off x="2367672" y="3000247"/>
            <a:ext cx="405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212" y="1102693"/>
            <a:ext cx="2443537" cy="38874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56" y="5257153"/>
            <a:ext cx="1508004" cy="1134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3" y="386820"/>
            <a:ext cx="1535239" cy="11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62976" y="102756"/>
            <a:ext cx="11847443" cy="6612834"/>
            <a:chOff x="218662" y="278296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18662" y="278296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0" y="450574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08137" y="473876"/>
            <a:ext cx="70313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58" y="1463039"/>
            <a:ext cx="3316911" cy="230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B8CC0-32BE-4D56-9CE3-E31EC5CB4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13" y="1463040"/>
            <a:ext cx="3171411" cy="227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7" y="1463040"/>
            <a:ext cx="3071667" cy="2279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7683" y="3742158"/>
            <a:ext cx="331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bn-BD" dirty="0"/>
              <a:t> 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9690" y="3763809"/>
            <a:ext cx="3171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133" y="3673556"/>
            <a:ext cx="307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287" y="4253664"/>
            <a:ext cx="10485258" cy="2077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জীবাণু যেমন- ব্যাক্টেরিয়া, ভাইরাস, ছত্রাক ইত্যাদি শরীরে প্রবেশের ফলে সৃষ্ট রোগই হলো সংক্রামক রোগ।   এ সকল রোগ প্রত্যক্ষ বা পরোক্ষভাবে একজন মানুষ থেকে আরেকজন মানুষের দেহে ছড়াতে পারে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34840" y="176945"/>
            <a:ext cx="11847443" cy="6612834"/>
            <a:chOff x="218662" y="278296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18662" y="278296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0" y="450574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896835" y="578337"/>
            <a:ext cx="4379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বিস্তার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697" y="1670925"/>
            <a:ext cx="2501912" cy="167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68697" y="3409068"/>
            <a:ext cx="492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মশা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জীবাণু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D2DD70-6A9F-4719-B255-6E4FB92B7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60" y="1589526"/>
            <a:ext cx="4480560" cy="1681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82560" y="3409173"/>
            <a:ext cx="448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হাঁচি 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জীবাণু ছড়ায় 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697" y="3873753"/>
            <a:ext cx="4922872" cy="21786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68697" y="5969047"/>
            <a:ext cx="470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করার মাধ্যমে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60" y="4076161"/>
            <a:ext cx="4480560" cy="19101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2560" y="5957488"/>
            <a:ext cx="510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খাদ্য গ্রহণের মাধ্যমে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89" y="1670925"/>
            <a:ext cx="254108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87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1978</TotalTime>
  <Words>495</Words>
  <Application>Microsoft Office PowerPoint</Application>
  <PresentationFormat>Widescreen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Mongolian Baiti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160</cp:revision>
  <dcterms:created xsi:type="dcterms:W3CDTF">2020-07-13T16:12:41Z</dcterms:created>
  <dcterms:modified xsi:type="dcterms:W3CDTF">2020-09-05T15:20:27Z</dcterms:modified>
</cp:coreProperties>
</file>