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74" r:id="rId3"/>
    <p:sldId id="258" r:id="rId4"/>
    <p:sldId id="263" r:id="rId5"/>
    <p:sldId id="275" r:id="rId6"/>
    <p:sldId id="259" r:id="rId7"/>
    <p:sldId id="260" r:id="rId8"/>
    <p:sldId id="261" r:id="rId9"/>
    <p:sldId id="276" r:id="rId10"/>
    <p:sldId id="270" r:id="rId11"/>
    <p:sldId id="278" r:id="rId12"/>
    <p:sldId id="281" r:id="rId13"/>
    <p:sldId id="279" r:id="rId14"/>
    <p:sldId id="282" r:id="rId15"/>
    <p:sldId id="262" r:id="rId16"/>
    <p:sldId id="264" r:id="rId17"/>
    <p:sldId id="283" r:id="rId18"/>
    <p:sldId id="271" r:id="rId19"/>
    <p:sldId id="287" r:id="rId20"/>
    <p:sldId id="266" r:id="rId21"/>
    <p:sldId id="284" r:id="rId22"/>
    <p:sldId id="286" r:id="rId23"/>
    <p:sldId id="288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3D5E-623B-4D2E-BC55-318BAF9DB38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4071-B475-4940-B64A-C919523B1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39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4071-B475-4940-B64A-C919523B11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1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4071-B475-4940-B64A-C919523B11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31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6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43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20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91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42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1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96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42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30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0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2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0062-52CE-41D0-B6F5-D5A169DA604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94C1-9866-469F-B431-DEA82A1F2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1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0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51" y="4023583"/>
            <a:ext cx="3403935" cy="110799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স্বাগতম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585" y="1037230"/>
            <a:ext cx="7942997" cy="425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48" y="200211"/>
            <a:ext cx="7451678" cy="4503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3812" y="5193866"/>
            <a:ext cx="794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33CC"/>
                </a:solidFill>
              </a:rPr>
              <a:t>দুধ থেকে পাই ঘি, মাখন</a:t>
            </a:r>
            <a:endParaRPr lang="en-US" sz="3200" dirty="0">
              <a:solidFill>
                <a:srgbClr val="FF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829"/>
            <a:ext cx="3911392" cy="3890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541" y="4824534"/>
            <a:ext cx="236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33CC"/>
                </a:solidFill>
              </a:rPr>
              <a:t>দুধ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42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98" y="1128409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এই খাদ্যগুলো আমরা কথা হতে পাই?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294" y="2509736"/>
            <a:ext cx="1112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33CC"/>
                </a:solidFill>
              </a:rPr>
              <a:t>প্রানী হতে</a:t>
            </a:r>
            <a:endParaRPr lang="en-US" sz="4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5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20" y="1596352"/>
            <a:ext cx="4211316" cy="3460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5" y="1361708"/>
            <a:ext cx="4069861" cy="428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456" y="5922245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6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135" y="6144768"/>
            <a:ext cx="27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6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7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" y="381000"/>
            <a:ext cx="1990530" cy="1990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3" y="381000"/>
            <a:ext cx="2654040" cy="199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7" y="4344537"/>
            <a:ext cx="2214465" cy="150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85" y="3713584"/>
            <a:ext cx="2092628" cy="2092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6" y="2649894"/>
            <a:ext cx="31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253" y="2873829"/>
            <a:ext cx="291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00B0F0"/>
                </a:solidFill>
              </a:rPr>
              <a:t>কাঠাল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71" y="6270171"/>
            <a:ext cx="26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কলা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0171" y="6046237"/>
            <a:ext cx="238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1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98" y="1128409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এই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bn-IN" sz="3600" dirty="0" smtClean="0">
                <a:solidFill>
                  <a:srgbClr val="00B050"/>
                </a:solidFill>
              </a:rPr>
              <a:t> আমরা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bn-IN" sz="3600" dirty="0" smtClean="0">
                <a:solidFill>
                  <a:srgbClr val="00B050"/>
                </a:solidFill>
              </a:rPr>
              <a:t> হতে পাই?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294" y="2509736"/>
            <a:ext cx="1112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4000" dirty="0">
                <a:solidFill>
                  <a:srgbClr val="FF33CC"/>
                </a:solidFill>
              </a:rPr>
              <a:t> </a:t>
            </a:r>
            <a:r>
              <a:rPr lang="bn-IN" sz="4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endParaRPr lang="en-US" sz="4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0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149290"/>
            <a:ext cx="4885899" cy="2729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0" y="149290"/>
            <a:ext cx="4713026" cy="272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2970139"/>
            <a:ext cx="4885899" cy="324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0" y="2970139"/>
            <a:ext cx="4713026" cy="3242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4842" y="6303917"/>
            <a:ext cx="3825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শর্করা জাতীয় খাদ্য 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1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5"/>
            <a:ext cx="44196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05" y="3106858"/>
            <a:ext cx="4354880" cy="289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163773"/>
            <a:ext cx="2934268" cy="2265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49" y="163773"/>
            <a:ext cx="3447535" cy="2265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3106859"/>
            <a:ext cx="4913193" cy="2898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343" y="6288833"/>
            <a:ext cx="428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28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5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585" y="1037230"/>
            <a:ext cx="7942997" cy="425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60" y="200211"/>
            <a:ext cx="5133768" cy="3102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8966" y="4591571"/>
            <a:ext cx="548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খাদ্য</a:t>
            </a:r>
            <a:endParaRPr lang="en-US" sz="48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829"/>
            <a:ext cx="2851792" cy="2836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71" y="330072"/>
            <a:ext cx="3309460" cy="2836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4" y="873458"/>
            <a:ext cx="4626591" cy="3427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873458"/>
            <a:ext cx="4503762" cy="3427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4676" y="5299787"/>
            <a:ext cx="728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 ও খনিজ লবনসমৃদ্ধ খাদ্য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4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815388"/>
            <a:ext cx="3101359" cy="4189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14" y="5728996"/>
            <a:ext cx="4348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326" y="604433"/>
            <a:ext cx="739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6000" b="1" i="1" dirty="0" smtClean="0">
                <a:solidFill>
                  <a:srgbClr val="C00000"/>
                </a:solidFill>
              </a:rPr>
              <a:t> 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11" y="2181805"/>
            <a:ext cx="612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হাফিজা খানম</a:t>
            </a:r>
            <a:r>
              <a:rPr lang="en-US" sz="4400" b="1" i="1" dirty="0" smtClean="0">
                <a:solidFill>
                  <a:srgbClr val="FF00FF"/>
                </a:solidFill>
              </a:rPr>
              <a:t>   </a:t>
            </a:r>
            <a:endParaRPr lang="en-US" sz="4400" b="1" i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819" y="3141039"/>
            <a:ext cx="571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i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819" y="4170447"/>
            <a:ext cx="579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 নম্বর নিলখী সঃ প্রাঃ বিঃ</a:t>
            </a:r>
            <a:endParaRPr lang="en-US" sz="4000" b="1" i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627" y="5134807"/>
            <a:ext cx="566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সদর,গোপালগঞ্জ।</a:t>
            </a:r>
            <a:endParaRPr lang="en-US" sz="4400" b="1" i="1" dirty="0">
              <a:solidFill>
                <a:srgbClr val="FF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33" y="1566493"/>
            <a:ext cx="3294081" cy="439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820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1774209"/>
            <a:ext cx="801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সাথে সংযোগ 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3589360"/>
            <a:ext cx="5268036" cy="3002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4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6108589"/>
              </p:ext>
            </p:extLst>
          </p:nvPr>
        </p:nvGraphicFramePr>
        <p:xfrm>
          <a:off x="858416" y="2511144"/>
          <a:ext cx="9301584" cy="346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792"/>
                <a:gridCol w="4650792"/>
              </a:tblGrid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ঊৎ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খনিজ লবন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4947" y="559837"/>
            <a:ext cx="808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9853" y="6273225"/>
            <a:ext cx="515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করে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1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3282798"/>
              </p:ext>
            </p:extLst>
          </p:nvPr>
        </p:nvGraphicFramePr>
        <p:xfrm>
          <a:off x="714310" y="1932646"/>
          <a:ext cx="9301584" cy="346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792"/>
                <a:gridCol w="4650792"/>
              </a:tblGrid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20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খনিজ লবন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4947" y="559837"/>
            <a:ext cx="808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143" y="5694125"/>
            <a:ext cx="622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কয়টি পারো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2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331" y="373224"/>
            <a:ext cx="6232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i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i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5" y="2161982"/>
            <a:ext cx="789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 ও খনিজ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লবনযুক্ত খাবার খাওয়া প্রয়োজন কেন?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3265714"/>
            <a:ext cx="776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করা প্রয়োজন কেন?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9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5" y="1323833"/>
            <a:ext cx="650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415" y="2988860"/>
            <a:ext cx="5854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পাওয়া যায় এমন কিছু খাবারের নাম ও তার কাজ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0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5594" y="477671"/>
            <a:ext cx="6387153" cy="342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0" y="2961564"/>
            <a:ext cx="4945039" cy="3729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63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954" y="1977365"/>
            <a:ext cx="7937770" cy="428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পাঠঃখাদ্য</a:t>
            </a:r>
          </a:p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পাঠ্যাংশঃখাদ্য ও পুষ্টি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8468" y="3578323"/>
            <a:ext cx="2691737" cy="3132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0725" y="294468"/>
            <a:ext cx="692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563" y="1746913"/>
            <a:ext cx="710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  পুষ্টি কি তা বলতে পারবে।</a:t>
            </a:r>
          </a:p>
          <a:p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  পুষ্টি অনুযায়ী খাদ্যের শ্রেনিবিভাগ করতে পারবে।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214" y="294468"/>
            <a:ext cx="646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5400" b="1" i="1" smtClean="0">
                <a:solidFill>
                  <a:srgbClr val="C00000"/>
                </a:solidFill>
              </a:rPr>
              <a:t>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20" y="2724563"/>
            <a:ext cx="3843580" cy="3965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4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60" y="900752"/>
            <a:ext cx="747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এসো কিছু ছবি দেখি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52" y="1608638"/>
            <a:ext cx="1950720" cy="1490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83"/>
            <a:ext cx="5038531" cy="312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427" y="3829126"/>
            <a:ext cx="2151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280" y="3138977"/>
            <a:ext cx="270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01" y="3969974"/>
            <a:ext cx="4086833" cy="2610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4717" y="5583131"/>
            <a:ext cx="436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 সবজি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83" y="116424"/>
            <a:ext cx="5511433" cy="3046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4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2" y="791569"/>
            <a:ext cx="773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2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4" y="227472"/>
            <a:ext cx="4913193" cy="2898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7" y="3353739"/>
            <a:ext cx="4354880" cy="2898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017" y="3696511"/>
            <a:ext cx="433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গরুর মাংস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মুরগির মাংস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447" y="2217906"/>
            <a:ext cx="460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মাছ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1736" y="6342434"/>
            <a:ext cx="44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ডিম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49" y="15895"/>
            <a:ext cx="4110055" cy="2127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173</Words>
  <Application>Microsoft Office PowerPoint</Application>
  <PresentationFormat>Custom</PresentationFormat>
  <Paragraphs>68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Mukta</cp:lastModifiedBy>
  <cp:revision>96</cp:revision>
  <dcterms:created xsi:type="dcterms:W3CDTF">2018-03-04T09:24:52Z</dcterms:created>
  <dcterms:modified xsi:type="dcterms:W3CDTF">2020-09-04T16:38:30Z</dcterms:modified>
</cp:coreProperties>
</file>